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A5811-1044-35C9-863B-7C05EF985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7678E2-5ABC-B125-2423-DB452AF2E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D2D3B3-40ED-3F34-8FED-E518D12E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852454-985E-E3AD-2485-7ED089B1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9663AD-346B-D986-8D6E-E005AB3B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C627-26CC-54AC-8C7C-347B53C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312B94-A482-C6C4-CCCB-82F3BE77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3AD5C8-DCDA-35BA-8152-35B83CA6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E3A23C-4320-C0E6-59F9-780EC8A7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4C0038-E4F5-8A25-1439-7ECECB0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9116EF-49CC-4ED2-B359-80C871243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370341-790D-FE3B-C85C-7A8ABE2D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2458F-196C-E6F5-A605-2EBCC7A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9BE079-4DD7-08A4-5A33-0D1FEF48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100A3-3A50-1186-4D17-C2D609B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A1449-D691-B5AB-1997-9C0E9DDF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17813C-6082-EC1E-FD5A-1917B6B6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07A3B5-AB8D-D563-F28B-A1F487B0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E476E7-B232-76FB-E857-AE09639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8A1F3-E012-9318-8B3C-B7EC16D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BCE1A-001F-750F-05A0-0D9EBC3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9640C-D9DA-811B-20C8-4A524CFC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3A692E-70B8-CF8A-32D6-84BF749B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2F0FB5-B440-C3F7-C73F-64DE570A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065B5D-29EF-BB9C-AAD3-22B39BF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02887-AFB3-BA92-4A02-AD3EE49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BEC523-CC1D-C666-E693-ACA63CB6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0FB57D-5166-CAB5-5FDC-012C29A5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8AF29F-A8BB-62AC-4B82-6547551F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DE73B2-8C5B-137B-FA1C-1C2B7A2A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837B07-1AEB-8C06-17FF-8292C3D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ECC71-F418-310C-98E3-EFF76579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DCA739-F0A8-8D9E-050D-0848F08A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AC0DD7D-F00C-0B2C-1B79-1DC2CE46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7D4B6B7-A439-AE7F-BE10-0A89F919E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AE4ADB-40E7-6D24-8681-F8DF77361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B81C8B-30E2-0549-F520-5196D60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5D2B8F-3789-3350-EE88-CBC3D448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5624DA-767C-3BBD-46A3-851EEF96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6888B-0B0D-0C12-40A7-7036CB9E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CF0131D-D43C-6AE4-7A9D-0347ED44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DF03BD-8F60-1AD5-FD00-2BC097E7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3A12E39-4D96-B65B-D391-9F08E44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0F633-6EBD-30E7-CEF1-F237F072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70D67C-AF77-0DAD-8A1F-C5453BA2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4288CA-7384-617E-AE47-D0404831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DE0A6-0C33-94C4-2E9E-CC62C35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4BAA2-ED0C-A562-582A-6E99968B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99CF4A-3816-5AA5-4754-55893E4B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0679B6-B6ED-CF69-E58E-9A74B95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3812CA-4999-E6E7-BCA3-FEF86923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AE34D2-8EDE-45AB-610C-1AB7556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A66F3-5EF7-B039-197F-3D10AF0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2B6FA52-EA1D-9E32-7AB7-713DAACE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4941ED2-4BBE-6F7E-465B-299A7E7F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6AF44-5B38-6D08-C8B8-5505B2EB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E1D510-3FB3-253A-8CC3-FA56AA01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7B0BA-69C4-F813-1C53-57E2BA0F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4315F23-480E-C53D-FFFD-CA66708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31E73D-69F2-39CB-779C-9E8D6C36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D3A723-9624-7892-27A4-4EF71313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7DE-4126-4220-96A7-89439012F12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0DBEC6-BAC9-1170-4592-6E6A6B11E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9DAB05-6F7A-B414-9E6B-A289C888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A2E3-C963-4F62-9B9D-8747600826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42BCA-F811-7523-DBF0-2053B631A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20-05-2022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B63F55-E362-D13D-8561-765918A47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DC673-6411-D503-ABD1-0E72AE83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C07EF-6ADD-C0C5-59B4-A3CEBC57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+ PR model issues</a:t>
            </a:r>
          </a:p>
          <a:p>
            <a:r>
              <a:rPr lang="en-US" dirty="0"/>
              <a:t>CNN linear model</a:t>
            </a:r>
          </a:p>
          <a:p>
            <a:r>
              <a:rPr lang="en-US" dirty="0"/>
              <a:t>Testing models</a:t>
            </a:r>
          </a:p>
          <a:p>
            <a:r>
              <a:rPr lang="en-US" dirty="0"/>
              <a:t>Loss functions</a:t>
            </a:r>
          </a:p>
          <a:p>
            <a:r>
              <a:rPr lang="en-US" dirty="0"/>
              <a:t>Paper discussion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96298-640A-9C0D-E97B-E01735A0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+ PR model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ED3B530-A35D-DF35-2EB8-FD44EEE3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11" y="1825625"/>
            <a:ext cx="9725777" cy="4351338"/>
          </a:xfr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6216BF7C-838B-B4A1-CD65-6514F4DE47A6}"/>
              </a:ext>
            </a:extLst>
          </p:cNvPr>
          <p:cNvSpPr/>
          <p:nvPr/>
        </p:nvSpPr>
        <p:spPr>
          <a:xfrm>
            <a:off x="3879273" y="1948873"/>
            <a:ext cx="424872" cy="1256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319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65BE0-5E1F-5C90-5A3E-59DF9C54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linear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4A2638-296B-1B9D-CE23-C1ECC1AD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model without LSTM -&gt; lower latency</a:t>
            </a:r>
          </a:p>
          <a:p>
            <a:r>
              <a:rPr lang="en-US" dirty="0"/>
              <a:t>Inconsistent training</a:t>
            </a:r>
          </a:p>
          <a:p>
            <a:pPr lvl="1"/>
            <a:r>
              <a:rPr lang="en-US" dirty="0"/>
              <a:t>Anomaly in first epoch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402C624-A6E3-1323-BE1F-0EA7B499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99" y="2443162"/>
            <a:ext cx="9020175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AAA3-85F0-CAC1-ECCD-BF37532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linear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CAA31-9BA4-3F1A-CC72-BF8E0FDD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9975" cy="4351338"/>
          </a:xfrm>
        </p:spPr>
        <p:txBody>
          <a:bodyPr/>
          <a:lstStyle/>
          <a:p>
            <a:r>
              <a:rPr lang="en-US" dirty="0"/>
              <a:t>Good results</a:t>
            </a:r>
          </a:p>
          <a:p>
            <a:pPr lvl="1"/>
            <a:r>
              <a:rPr lang="en-US" dirty="0"/>
              <a:t>Average error of </a:t>
            </a:r>
            <a:r>
              <a:rPr lang="en-US" b="1" dirty="0"/>
              <a:t>2.67°</a:t>
            </a:r>
          </a:p>
          <a:p>
            <a:pPr lvl="1"/>
            <a:r>
              <a:rPr lang="en-US" dirty="0"/>
              <a:t>Less spread between P and R error</a:t>
            </a:r>
          </a:p>
          <a:p>
            <a:pPr lvl="1"/>
            <a:r>
              <a:rPr lang="en-US" dirty="0"/>
              <a:t>Increasing trend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FDE75D-159C-CFFD-D4D6-D5F07A6B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202" y="0"/>
            <a:ext cx="8039569" cy="40197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DDCF119-CAA5-B0E9-49ED-F54D5B931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30" y="4001294"/>
            <a:ext cx="8228914" cy="2742972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D5CECB00-4D99-A5D4-A7EE-1A235DA4E83B}"/>
              </a:ext>
            </a:extLst>
          </p:cNvPr>
          <p:cNvCxnSpPr/>
          <p:nvPr/>
        </p:nvCxnSpPr>
        <p:spPr>
          <a:xfrm flipV="1">
            <a:off x="5429250" y="4876800"/>
            <a:ext cx="5838825" cy="76200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416F1A92-E9B0-0000-2033-7AAA66AD1416}"/>
              </a:ext>
            </a:extLst>
          </p:cNvPr>
          <p:cNvCxnSpPr>
            <a:cxnSpLocks/>
          </p:cNvCxnSpPr>
          <p:nvPr/>
        </p:nvCxnSpPr>
        <p:spPr>
          <a:xfrm flipV="1">
            <a:off x="5491397" y="4876800"/>
            <a:ext cx="5656894" cy="1163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8A6AA-35CE-9D24-4927-255A9D44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64C164-F585-33AF-AEF8-AF8F135B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to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r>
              <a:rPr lang="en-US" dirty="0"/>
              <a:t>Easier loading and testing of trained models</a:t>
            </a:r>
          </a:p>
          <a:p>
            <a:r>
              <a:rPr lang="en-US" dirty="0"/>
              <a:t>Inference time </a:t>
            </a:r>
          </a:p>
          <a:p>
            <a:r>
              <a:rPr lang="en-US" dirty="0"/>
              <a:t>Performance with ink blots</a:t>
            </a:r>
          </a:p>
        </p:txBody>
      </p:sp>
      <p:pic>
        <p:nvPicPr>
          <p:cNvPr id="4" name="Tijdelijke aanduiding voor inhoud 4" descr="Afbeelding met tekst, lucht&#10;&#10;Automatisch gegenereerde beschrijving">
            <a:extLst>
              <a:ext uri="{FF2B5EF4-FFF2-40B4-BE49-F238E27FC236}">
                <a16:creationId xmlns:a16="http://schemas.microsoft.com/office/drawing/2014/main" id="{3F37F8C2-4012-A852-3BED-5B0512C2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01294"/>
            <a:ext cx="10515600" cy="26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12FFE-9CCC-E686-7020-DB23BD85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4A7DA0-3836-20C9-918E-6C762075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/>
          <a:lstStyle/>
          <a:p>
            <a:r>
              <a:rPr lang="en-US" dirty="0"/>
              <a:t>No trend similarity measures MSE loss </a:t>
            </a:r>
          </a:p>
          <a:p>
            <a:r>
              <a:rPr lang="en-US" dirty="0"/>
              <a:t>Dynamic time dilation, DTW</a:t>
            </a:r>
          </a:p>
          <a:p>
            <a:r>
              <a:rPr lang="en-US" dirty="0"/>
              <a:t>Gradient difference</a:t>
            </a:r>
          </a:p>
          <a:p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B590B5-A092-70A6-79AD-6B3BC125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22" y="1020820"/>
            <a:ext cx="6063253" cy="298047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A4C600F-90DB-967F-58A2-727B7F542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09" y="4001294"/>
            <a:ext cx="6056366" cy="28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2D965-9229-3A9E-DBED-17BD367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discussion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87E07F-84DA-5F8B-B092-BE0EFC67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in word or latex necessary?</a:t>
            </a:r>
          </a:p>
          <a:p>
            <a:pPr lvl="1"/>
            <a:r>
              <a:rPr lang="en-US" dirty="0"/>
              <a:t>Fonts, themes</a:t>
            </a:r>
          </a:p>
          <a:p>
            <a:pPr lvl="1"/>
            <a:r>
              <a:rPr lang="en-US" dirty="0"/>
              <a:t>reference style: APA</a:t>
            </a:r>
          </a:p>
          <a:p>
            <a:r>
              <a:rPr lang="en-US" dirty="0"/>
              <a:t>Conference paper</a:t>
            </a:r>
          </a:p>
          <a:p>
            <a:r>
              <a:rPr lang="en-US" dirty="0"/>
              <a:t>Extra results in appendix</a:t>
            </a:r>
          </a:p>
          <a:p>
            <a:r>
              <a:rPr lang="en-US" dirty="0"/>
              <a:t>Other methods</a:t>
            </a:r>
          </a:p>
          <a:p>
            <a:r>
              <a:rPr lang="en-US" dirty="0"/>
              <a:t>Effect of other 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39A9-649E-5256-018D-CEDD31A3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CE3467-B358-EB69-E35B-7BDC9A0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more on the results</a:t>
            </a:r>
          </a:p>
          <a:p>
            <a:r>
              <a:rPr lang="en-US" dirty="0"/>
              <a:t>Remove parts on real data</a:t>
            </a:r>
          </a:p>
          <a:p>
            <a:r>
              <a:rPr lang="en-US" dirty="0"/>
              <a:t>Pollux P902</a:t>
            </a:r>
          </a:p>
          <a:p>
            <a:r>
              <a:rPr lang="en-US" dirty="0"/>
              <a:t>Operation window for drone (depends on drone, wind)</a:t>
            </a:r>
          </a:p>
          <a:p>
            <a:r>
              <a:rPr lang="en-US" dirty="0"/>
              <a:t>LR failures, other failures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DPLR one of the best methods with given sensor and its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436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159</Words>
  <Application>Microsoft Office PowerPoint</Application>
  <PresentationFormat>Breedbeeld</PresentationFormat>
  <Paragraphs>47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Meeting 20-05-2022</vt:lpstr>
      <vt:lpstr>Contents</vt:lpstr>
      <vt:lpstr>Image + PR model</vt:lpstr>
      <vt:lpstr>CNN linear</vt:lpstr>
      <vt:lpstr>CNN linear</vt:lpstr>
      <vt:lpstr>Testing</vt:lpstr>
      <vt:lpstr>Loss functions</vt:lpstr>
      <vt:lpstr>Paper discussion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20-05-2022</dc:title>
  <dc:creator>Lance DW</dc:creator>
  <cp:lastModifiedBy>Lance DW</cp:lastModifiedBy>
  <cp:revision>20</cp:revision>
  <dcterms:created xsi:type="dcterms:W3CDTF">2022-05-19T22:41:38Z</dcterms:created>
  <dcterms:modified xsi:type="dcterms:W3CDTF">2022-05-20T12:55:24Z</dcterms:modified>
</cp:coreProperties>
</file>