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FE187-0269-47AC-8858-EB9783C7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9FA3D3-7A4A-41F1-AF45-E31EE0CA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3FFD3D-0954-4366-8F1D-509A255E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688F83-36E3-4992-90ED-A518B229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97E7EE-8D27-4A8E-832D-201A9ED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92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3583A-AAF3-4E26-AB8A-6B49DCB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FFDD0D-B4C4-420C-82E4-5A9B1493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080F77-D31D-4877-B09D-1C02E951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C4AE05-A292-409E-BD4D-5C7A1A16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2A2F0-EBA1-4D80-9CBE-0892139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3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956EE6A-CE49-4692-8A52-D478403B6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FB2C0B6-6530-4517-8B21-3FC2F935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860A63-70FB-46BB-98EA-8C50F401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E9185B-63E8-43E9-81C6-593FA84D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CCCF4C-5F18-44DC-8449-671B991B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A48C-7F09-4444-ABBF-27E827B1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BA1D30-9B3E-4A49-81D1-D9843359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69BD8F-A19B-47C4-917D-8494BB53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C86ECB-362C-4461-A844-9B89422E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C53606-8E8C-4FE8-BCAD-BCCE4F88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7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C4D08-DD4D-49D7-8F35-B3CC5AFA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83D3B7-C580-49D7-B78D-CADC9F1C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08CE2B-4D94-400F-B5F4-A5FB610E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AB169-29C8-4DA6-BD0F-713D6A7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64E0B-B1B5-4DD4-8DFE-D6938065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74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AAB5-334C-41D8-81D0-16586B59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69BD4-B7C6-4E75-9ABF-DF296B43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5811C8-78DF-4740-BF79-71A345CA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94D60C-2C89-4605-A205-7018CCDC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4E8A27-700A-419F-8222-B45CF7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0068ED-C65F-492E-92FC-B791C2BD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57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F6BEA-F6DA-4FD8-9B7F-891D9C22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7F893A-7C7F-4945-9F46-23DA8018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89933A-C389-4874-AE43-11136E60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12D4B6D-70D9-48A5-B9B8-3F7C996C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4996DC-5A86-41DD-9AEA-0782FDB9E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5186A5-9E12-4A85-B555-6F6BF837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937F3E2-B362-4D4B-9BAF-97F91E17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A8419BB-DF10-42CB-894E-1929613A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48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3BFD9-5B79-4AB6-94A5-C7D5C59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7AB47AC-29A0-456E-B197-90C2A44E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F755F1-EDFB-46C2-B1CF-5F12A852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CD4543-3F89-4703-9DE0-E389CF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9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20C6B7-2812-4D8A-9CBC-6245AE04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36D185-4B63-4703-A650-C71BD968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42FA44-7A29-4B1F-A286-8ECDB26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6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1E85-FA3D-4D0F-AEFD-D5B8C115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C6916-590D-446D-92FC-24A4571C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D170169-AFFF-4227-87D2-B083AF6B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C83F4-8908-4866-8219-2A8D1A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9F03BE-7B79-4254-9127-D0F4F6D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34EBCF-DE8D-4047-925D-8D8E98E4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59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8CD5A-5080-41AE-8453-83AF9C8A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703FF8-9589-41B9-8D01-8FA776999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D9B25A-3331-4739-84A9-03CA3F34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7DAF79-A5E8-4CB7-AF1C-9A06C0C5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DE71A5-7DA9-4C75-8BDB-755C0192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ADF813-8977-4B61-A270-CEA1B105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6D50031-6145-4BE9-BEDB-07962CE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353645-4673-42E8-85E8-3B883BA1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6037FE-CE19-47FB-9CE2-AC303AAFE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1856-0D65-47B5-B069-C6AFCFB82FB3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BFE5BB-C9A2-4D5A-8499-048A4762F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744D84-FD04-4A9B-9583-54F96773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678B-63A2-4BBC-8008-B43535516A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3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E1874-23BA-46C7-AD8F-2A0CDDADF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22/10/2021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282A65-4AE7-4A81-B037-0C05A45CA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03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D959A-D423-4BF8-AE8E-C382DD51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Workplan</a:t>
            </a:r>
            <a:r>
              <a:rPr lang="nl-BE" dirty="0"/>
              <a:t>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BF2954-1E09-468E-8E40-DFB706AE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Don’t</a:t>
            </a:r>
            <a:r>
              <a:rPr lang="nl-BE" dirty="0"/>
              <a:t> start </a:t>
            </a:r>
            <a:r>
              <a:rPr lang="nl-BE" dirty="0" err="1"/>
              <a:t>writing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early</a:t>
            </a:r>
            <a:r>
              <a:rPr lang="nl-BE" dirty="0"/>
              <a:t> on subjects that </a:t>
            </a:r>
            <a:r>
              <a:rPr lang="nl-BE" dirty="0" err="1"/>
              <a:t>might</a:t>
            </a:r>
            <a:r>
              <a:rPr lang="nl-BE" dirty="0"/>
              <a:t> not be </a:t>
            </a:r>
            <a:r>
              <a:rPr lang="nl-BE" dirty="0" err="1"/>
              <a:t>used</a:t>
            </a:r>
            <a:endParaRPr lang="nl-BE" dirty="0"/>
          </a:p>
          <a:p>
            <a:r>
              <a:rPr lang="nl-BE" dirty="0" err="1"/>
              <a:t>Theory</a:t>
            </a:r>
            <a:r>
              <a:rPr lang="nl-BE" dirty="0"/>
              <a:t> and </a:t>
            </a:r>
            <a:r>
              <a:rPr lang="nl-BE" dirty="0" err="1"/>
              <a:t>practice</a:t>
            </a:r>
            <a:r>
              <a:rPr lang="nl-BE" dirty="0"/>
              <a:t> should be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detailed</a:t>
            </a:r>
            <a:endParaRPr lang="nl-BE" dirty="0"/>
          </a:p>
          <a:p>
            <a:r>
              <a:rPr lang="nl-BE" dirty="0"/>
              <a:t>Later on more </a:t>
            </a:r>
            <a:r>
              <a:rPr lang="nl-BE" dirty="0" err="1"/>
              <a:t>literature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on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selected</a:t>
            </a:r>
            <a:r>
              <a:rPr lang="nl-BE" dirty="0"/>
              <a:t> subjects</a:t>
            </a:r>
          </a:p>
          <a:p>
            <a:r>
              <a:rPr lang="nl-BE" dirty="0"/>
              <a:t>Live document with reviews (share the papers with </a:t>
            </a:r>
            <a:r>
              <a:rPr lang="nl-BE" dirty="0" err="1"/>
              <a:t>slack</a:t>
            </a:r>
            <a:r>
              <a:rPr lang="nl-BE" dirty="0"/>
              <a:t>)</a:t>
            </a:r>
          </a:p>
          <a:p>
            <a:r>
              <a:rPr lang="nl-BE" dirty="0"/>
              <a:t>Goal: </a:t>
            </a:r>
            <a:r>
              <a:rPr lang="nl-BE" dirty="0" err="1"/>
              <a:t>prediction</a:t>
            </a:r>
            <a:r>
              <a:rPr lang="nl-BE" dirty="0"/>
              <a:t> in </a:t>
            </a:r>
            <a:r>
              <a:rPr lang="nl-BE" dirty="0" err="1"/>
              <a:t>continuous</a:t>
            </a:r>
            <a:r>
              <a:rPr lang="nl-BE" dirty="0"/>
              <a:t> time </a:t>
            </a:r>
            <a:r>
              <a:rPr lang="nl-BE"/>
              <a:t>t+dt2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456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BEDAB-EFF9-4461-BB8D-71EF076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Blender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1685E8-195E-49B7-AB87-6FDC7E9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2" y="2094747"/>
            <a:ext cx="7604454" cy="3484729"/>
          </a:xfrm>
        </p:spPr>
      </p:pic>
    </p:spTree>
    <p:extLst>
      <p:ext uri="{BB962C8B-B14F-4D97-AF65-F5344CB8AC3E}">
        <p14:creationId xmlns:p14="http://schemas.microsoft.com/office/powerpoint/2010/main" val="4950134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Meeting 22/10/2021</vt:lpstr>
      <vt:lpstr>Workplan review</vt:lpstr>
      <vt:lpstr>Blender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22/10/2021</dc:title>
  <dc:creator>Lance DW</dc:creator>
  <cp:lastModifiedBy>Lance DW</cp:lastModifiedBy>
  <cp:revision>6</cp:revision>
  <dcterms:created xsi:type="dcterms:W3CDTF">2021-10-21T16:19:56Z</dcterms:created>
  <dcterms:modified xsi:type="dcterms:W3CDTF">2021-10-22T11:38:26Z</dcterms:modified>
</cp:coreProperties>
</file>