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notesMasterIdLst>
    <p:notesMasterId r:id="rId11"/>
  </p:notesMasterIdLst>
  <p:sldIdLst>
    <p:sldId id="256" r:id="rId2"/>
    <p:sldId id="262" r:id="rId3"/>
    <p:sldId id="269" r:id="rId4"/>
    <p:sldId id="278" r:id="rId5"/>
    <p:sldId id="265" r:id="rId6"/>
    <p:sldId id="257" r:id="rId7"/>
    <p:sldId id="280" r:id="rId8"/>
    <p:sldId id="28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/>
    <p:restoredTop sz="94703"/>
  </p:normalViewPr>
  <p:slideViewPr>
    <p:cSldViewPr snapToGrid="0" snapToObjects="1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3742F-C26F-F540-8C80-F78EAF3DC266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99A0-165F-2541-A214-2656D2760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2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C99A0-165F-2541-A214-2656D2760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6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260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62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27095"/>
            <a:ext cx="8596668" cy="441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F15F-4B06-D94A-A1EF-65B245F180D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3E322D-8634-9C44-AAF5-D754B45CC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elevel/discipline" TargetMode="External"/><Relationship Id="rId2" Type="http://schemas.openxmlformats.org/officeDocument/2006/relationships/hyperlink" Target="http://www.scalachec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2025-9B53-D34E-8A92-997F0098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20" y="2754488"/>
            <a:ext cx="9941830" cy="87865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accent5"/>
                </a:solidFill>
              </a:rPr>
              <a:t>Autotesting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dirty="0" err="1">
                <a:solidFill>
                  <a:schemeClr val="accent5"/>
                </a:solidFill>
              </a:rPr>
              <a:t>Tagless</a:t>
            </a:r>
            <a:r>
              <a:rPr lang="en-US" sz="4000" dirty="0">
                <a:solidFill>
                  <a:schemeClr val="accent5"/>
                </a:solidFill>
              </a:rPr>
              <a:t> with Discipline &amp; </a:t>
            </a:r>
            <a:r>
              <a:rPr lang="en-US" sz="4000" dirty="0" err="1">
                <a:solidFill>
                  <a:schemeClr val="accent5"/>
                </a:solidFill>
              </a:rPr>
              <a:t>ScalaCheck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9AC3B-B6CC-EF48-AA01-01BA6F5EA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178" y="423145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Lance Gatlin </a:t>
            </a:r>
          </a:p>
          <a:p>
            <a:pPr algn="ctr"/>
            <a:r>
              <a:rPr lang="en-US" sz="2000" dirty="0"/>
              <a:t>19Feb19</a:t>
            </a:r>
          </a:p>
        </p:txBody>
      </p:sp>
    </p:spTree>
    <p:extLst>
      <p:ext uri="{BB962C8B-B14F-4D97-AF65-F5344CB8AC3E}">
        <p14:creationId xmlns:p14="http://schemas.microsoft.com/office/powerpoint/2010/main" val="332089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8970249" cy="4839966"/>
          </a:xfrm>
        </p:spPr>
        <p:txBody>
          <a:bodyPr>
            <a:normAutofit/>
          </a:bodyPr>
          <a:lstStyle/>
          <a:p>
            <a:r>
              <a:rPr lang="en-US" dirty="0"/>
              <a:t>Scala developer, 7 years, 7 teams</a:t>
            </a:r>
          </a:p>
          <a:p>
            <a:pPr lvl="1"/>
            <a:r>
              <a:rPr lang="en-US" dirty="0"/>
              <a:t>No background in functional programming before Scala</a:t>
            </a:r>
          </a:p>
          <a:p>
            <a:pPr lvl="1"/>
            <a:r>
              <a:rPr lang="en-US" dirty="0"/>
              <a:t>I prefer data-flow, service-oriented, no frills, no magic, least power Scala</a:t>
            </a:r>
          </a:p>
          <a:p>
            <a:r>
              <a:rPr lang="en-US" dirty="0"/>
              <a:t>Independent consultant </a:t>
            </a:r>
          </a:p>
          <a:p>
            <a:pPr lvl="1"/>
            <a:r>
              <a:rPr lang="en-US" dirty="0"/>
              <a:t>Doer, fixer, closer, truth-seeker, adventurer</a:t>
            </a:r>
          </a:p>
          <a:p>
            <a:pPr lvl="1"/>
            <a:r>
              <a:rPr lang="en-US" dirty="0"/>
              <a:t>I don’t often greenfield projects</a:t>
            </a:r>
          </a:p>
          <a:p>
            <a:pPr lvl="1"/>
            <a:r>
              <a:rPr lang="en-US" dirty="0"/>
              <a:t>I work within the bounds of team’s skills &amp; culture</a:t>
            </a:r>
          </a:p>
        </p:txBody>
      </p:sp>
    </p:spTree>
    <p:extLst>
      <p:ext uri="{BB962C8B-B14F-4D97-AF65-F5344CB8AC3E}">
        <p14:creationId xmlns:p14="http://schemas.microsoft.com/office/powerpoint/2010/main" val="39697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94319" cy="4839966"/>
          </a:xfrm>
        </p:spPr>
        <p:txBody>
          <a:bodyPr>
            <a:normAutofit/>
          </a:bodyPr>
          <a:lstStyle/>
          <a:p>
            <a:r>
              <a:rPr lang="en-US" sz="2800" dirty="0"/>
              <a:t>My philosophy:</a:t>
            </a:r>
          </a:p>
          <a:p>
            <a:pPr lvl="1"/>
            <a:r>
              <a:rPr lang="en-US" sz="2400" dirty="0"/>
              <a:t>Everyday, less wrong; Everyday, better</a:t>
            </a:r>
          </a:p>
          <a:p>
            <a:r>
              <a:rPr lang="en-US" sz="2800" dirty="0"/>
              <a:t>If you disagree with me, please let me know!*</a:t>
            </a:r>
          </a:p>
          <a:p>
            <a:pPr lvl="1"/>
            <a:r>
              <a:rPr lang="en-US" sz="2200" dirty="0"/>
              <a:t>You might teach me something (thanks!)</a:t>
            </a:r>
          </a:p>
          <a:p>
            <a:pPr lvl="1"/>
            <a:r>
              <a:rPr lang="en-US" sz="2200" dirty="0"/>
              <a:t>*We have limited time, so I may defer talking about your question to later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93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607-9DA5-704E-B0E0-F635FDCE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1EEE-0255-9F4C-AEFE-E47D47B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7095"/>
            <a:ext cx="9394319" cy="4839966"/>
          </a:xfrm>
        </p:spPr>
        <p:txBody>
          <a:bodyPr>
            <a:normAutofit/>
          </a:bodyPr>
          <a:lstStyle/>
          <a:p>
            <a:r>
              <a:rPr lang="en-US" sz="2800" dirty="0"/>
              <a:t>Trouble-maker:</a:t>
            </a:r>
          </a:p>
          <a:p>
            <a:pPr lvl="1"/>
            <a:r>
              <a:rPr lang="en-US" sz="2400" dirty="0"/>
              <a:t>I remain unconvinced that reifying purity in Scala (i.e. non-</a:t>
            </a:r>
            <a:r>
              <a:rPr lang="en-US" sz="2400" dirty="0" err="1"/>
              <a:t>async</a:t>
            </a:r>
            <a:r>
              <a:rPr lang="en-US" sz="2400" dirty="0"/>
              <a:t> IO monad) is worth the complexity trade off</a:t>
            </a:r>
          </a:p>
          <a:p>
            <a:pPr lvl="2"/>
            <a:r>
              <a:rPr lang="en-US" sz="2200" dirty="0"/>
              <a:t>What makes code “easier to reason about” is an opinion</a:t>
            </a:r>
          </a:p>
          <a:p>
            <a:pPr lvl="2"/>
            <a:r>
              <a:rPr lang="en-US" sz="2200" dirty="0"/>
              <a:t>Marking pure (or impure) functions in documentation or in naming convention is a design pattern I’m all for!</a:t>
            </a:r>
          </a:p>
        </p:txBody>
      </p:sp>
    </p:spTree>
    <p:extLst>
      <p:ext uri="{BB962C8B-B14F-4D97-AF65-F5344CB8AC3E}">
        <p14:creationId xmlns:p14="http://schemas.microsoft.com/office/powerpoint/2010/main" val="253455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659F-7D21-DA4C-A058-F38109CD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F575-E270-8B49-84B2-2F4FBF21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>
              <a:buFont typeface="+mj-lt"/>
              <a:buAutoNum type="arabicPeriod"/>
            </a:pPr>
            <a:r>
              <a:rPr lang="en-US" dirty="0"/>
              <a:t>Write readable code</a:t>
            </a:r>
          </a:p>
          <a:p>
            <a:pPr marL="857250" lvl="1" indent="-342900"/>
            <a:r>
              <a:rPr lang="en-US" dirty="0"/>
              <a:t>Humans matter more (write once, read many)</a:t>
            </a:r>
          </a:p>
          <a:p>
            <a:pPr marL="857250" lvl="1" indent="-342900"/>
            <a:r>
              <a:rPr lang="en-US" dirty="0"/>
              <a:t>Write code team can read today, push to expand that (code reviews, brown bags, tech talks,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Keep it simple</a:t>
            </a:r>
          </a:p>
          <a:p>
            <a:pPr marL="857250" lvl="1" indent="-342900"/>
            <a:r>
              <a:rPr lang="en-US" dirty="0"/>
              <a:t>The domain &amp; its problems are hard enough</a:t>
            </a:r>
          </a:p>
          <a:p>
            <a:pPr marL="857250" lvl="1" indent="-342900"/>
            <a:r>
              <a:rPr lang="en-US" dirty="0"/>
              <a:t>Love your future-self now, and you’ll always love your past-self</a:t>
            </a:r>
          </a:p>
          <a:p>
            <a:pPr marL="857250" lvl="1" indent="-342900"/>
            <a:r>
              <a:rPr lang="en-US" dirty="0"/>
              <a:t>Always understand the cost/benefit of introducing a new non-standard library concept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Be connected to the needs of users</a:t>
            </a:r>
          </a:p>
          <a:p>
            <a:pPr marL="914400" lvl="1" indent="-342900"/>
            <a:r>
              <a:rPr lang="en-US" dirty="0"/>
              <a:t>Coding is the art of trading time for features &amp; fixes</a:t>
            </a:r>
          </a:p>
          <a:p>
            <a:pPr marL="914400" lvl="1" indent="-342900"/>
            <a:r>
              <a:rPr lang="en-US" dirty="0"/>
              <a:t>When shortcuts &amp; comprises are needed (they always are), knowing users’ needs allows for better choices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Incrementally, deliver the right value, at the right time</a:t>
            </a:r>
          </a:p>
          <a:p>
            <a:pPr marL="857250" lvl="1" indent="-342900"/>
            <a:r>
              <a:rPr lang="en-US" dirty="0"/>
              <a:t>Talk about anything, but only work on what users/stakeholders care about right now</a:t>
            </a:r>
          </a:p>
          <a:p>
            <a:pPr marL="857250" lvl="1" indent="-342900"/>
            <a:r>
              <a:rPr lang="en-US" dirty="0"/>
              <a:t>Avoid treating job as a technical playground</a:t>
            </a:r>
          </a:p>
          <a:p>
            <a:pPr marL="457200">
              <a:buFont typeface="+mj-lt"/>
              <a:buAutoNum type="arabicPeriod"/>
            </a:pPr>
            <a:r>
              <a:rPr lang="en-US" dirty="0"/>
              <a:t>Success = 50% hard work, 50% perception of that hard work</a:t>
            </a:r>
          </a:p>
          <a:p>
            <a:pPr marL="914400" lvl="1" indent="-342900"/>
            <a:r>
              <a:rPr lang="en-US" dirty="0"/>
              <a:t>Be an active participant in influencing that perception</a:t>
            </a:r>
          </a:p>
          <a:p>
            <a:pPr marL="914400" lvl="1" indent="-342900"/>
            <a:r>
              <a:rPr lang="en-US" dirty="0"/>
              <a:t>Don’t work hard if no one is paying attention, instead first work hard on getting someone to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27187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17D2-02FE-624A-9049-76F0F954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2894-289A-BE4F-8787-3610A0A2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390-5AC9-C143-AB84-CAE4A51F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EFFE-ECBF-104F-A4A5-B43076FB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EEDE6-9EFE-8D44-85F7-46619BF7B609}"/>
              </a:ext>
            </a:extLst>
          </p:cNvPr>
          <p:cNvSpPr txBox="1"/>
          <p:nvPr/>
        </p:nvSpPr>
        <p:spPr>
          <a:xfrm>
            <a:off x="2346883" y="3367974"/>
            <a:ext cx="6927119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itchFamily="2" charset="0"/>
                <a:ea typeface="Gungsuh" panose="02030600000101010101" pitchFamily="18" charset="-127"/>
              </a:rPr>
              <a:t>Code</a:t>
            </a:r>
            <a:endParaRPr lang="en-US" sz="2000" dirty="0">
              <a:latin typeface="Helvetica" pitchFamily="2" charset="0"/>
              <a:ea typeface="Gungsuh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318E-BCBC-D245-B43A-6FAE727A2F90}"/>
              </a:ext>
            </a:extLst>
          </p:cNvPr>
          <p:cNvSpPr txBox="1"/>
          <p:nvPr/>
        </p:nvSpPr>
        <p:spPr>
          <a:xfrm>
            <a:off x="1879288" y="3367973"/>
            <a:ext cx="467595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01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02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03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7D277-04BE-AD41-A196-E52E66D90085}"/>
              </a:ext>
            </a:extLst>
          </p:cNvPr>
          <p:cNvSpPr/>
          <p:nvPr/>
        </p:nvSpPr>
        <p:spPr>
          <a:xfrm>
            <a:off x="102731" y="6412087"/>
            <a:ext cx="26324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okmij.org</a:t>
            </a:r>
            <a:r>
              <a:rPr lang="en-US" sz="1200" dirty="0"/>
              <a:t>/ftp/</a:t>
            </a:r>
            <a:r>
              <a:rPr lang="en-US" sz="1200" dirty="0" err="1"/>
              <a:t>tagless</a:t>
            </a:r>
            <a:r>
              <a:rPr lang="en-US" sz="1200" dirty="0"/>
              <a:t>-final/</a:t>
            </a:r>
          </a:p>
        </p:txBody>
      </p:sp>
    </p:spTree>
    <p:extLst>
      <p:ext uri="{BB962C8B-B14F-4D97-AF65-F5344CB8AC3E}">
        <p14:creationId xmlns:p14="http://schemas.microsoft.com/office/powerpoint/2010/main" val="89160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6FFD0-F1E2-A74C-96A2-99AA68F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810108"/>
            <a:ext cx="8596668" cy="903302"/>
          </a:xfrm>
        </p:spPr>
        <p:txBody>
          <a:bodyPr>
            <a:noAutofit/>
          </a:bodyPr>
          <a:lstStyle/>
          <a:p>
            <a:pPr algn="ctr"/>
            <a:r>
              <a:rPr lang="en-US" sz="52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EF758-2F38-8B42-A2D1-1B1DB788B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lance.gatlin@gmail.com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lancegatlin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5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B0B-8924-4443-B80F-948A660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D791-A83A-6144-B60A-56C30926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hlinkClick r:id="rId2"/>
              </a:rPr>
              <a:t>https://medium.com/iterators/tagless-with-discipline-testing-scala-code-the-right-way-e74993a0d9b1</a:t>
            </a:r>
          </a:p>
          <a:p>
            <a:r>
              <a:rPr lang="en-US" sz="1200" dirty="0">
                <a:hlinkClick r:id="rId2"/>
              </a:rPr>
              <a:t>http://www.scalacheck.org/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https://github.com/typelevel/discipline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26610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{FA978DF6-213E-1C43-BE3D-1CA81B285BEF}tf10001060</Template>
  <TotalTime>7372</TotalTime>
  <Words>433</Words>
  <Application>Microsoft Macintosh PowerPoint</Application>
  <PresentationFormat>Widescreen</PresentationFormat>
  <Paragraphs>60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Trebuchet MS</vt:lpstr>
      <vt:lpstr>Wingdings 3</vt:lpstr>
      <vt:lpstr>Facet</vt:lpstr>
      <vt:lpstr>Autotesting Tagless with Discipline &amp; ScalaCheck</vt:lpstr>
      <vt:lpstr>Who am I?</vt:lpstr>
      <vt:lpstr>Who am I?</vt:lpstr>
      <vt:lpstr>Who am I?</vt:lpstr>
      <vt:lpstr>My Manifesto</vt:lpstr>
      <vt:lpstr>Overview</vt:lpstr>
      <vt:lpstr>Title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Finally! Tagless and Fancy Free Monads</dc:title>
  <dc:creator>Gatlin, Lance</dc:creator>
  <cp:lastModifiedBy>Gatlin, Lance</cp:lastModifiedBy>
  <cp:revision>44</cp:revision>
  <dcterms:created xsi:type="dcterms:W3CDTF">2018-09-29T14:01:14Z</dcterms:created>
  <dcterms:modified xsi:type="dcterms:W3CDTF">2019-02-17T01:07:48Z</dcterms:modified>
</cp:coreProperties>
</file>