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7" r:id="rId7"/>
    <p:sldId id="259" r:id="rId8"/>
    <p:sldId id="265" r:id="rId9"/>
    <p:sldId id="266" r:id="rId10"/>
    <p:sldId id="263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3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F62CCC7-BCC6-4C39-9506-05545AFE9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9A8C059E-3DE7-4D1E-B61D-0A2B54709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3CD1D67A-BE6D-47E5-AB49-09068899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B761-A2C1-41ED-90C5-7EEBCFE0D0D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794F1AB1-B5A9-47A2-BF32-B803BA64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B99E4ABD-09AC-4D99-B3BC-57187067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B2E7-6DA3-486D-BE1F-3AE9ED556A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7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42629A2-3927-426C-9C65-701B4841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03CF6D56-437B-422D-93F7-9BD79EC75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E890DAD8-80DC-442C-BD88-17E93FC9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B761-A2C1-41ED-90C5-7EEBCFE0D0D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31B0E640-9304-4023-8B1A-AE161C8C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33F17326-1C9A-402C-BFCB-1537C79B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B2E7-6DA3-486D-BE1F-3AE9ED556A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2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DEC3CE10-6F5B-4B68-9B60-EFBCD75C8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D98B3AC3-6789-4590-BD31-B12D33C4D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52EC1BD-CAA2-4E1B-B258-6B3071BA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B761-A2C1-41ED-90C5-7EEBCFE0D0D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470758A3-0175-49E1-9480-ABF8B610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40B3134-A8A8-489B-A748-5DB9FE8C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B2E7-6DA3-486D-BE1F-3AE9ED556A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40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1CF937C-EAF5-4CC4-BC8D-FD2A8F59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25FA878C-417A-48E0-A4D6-427B66C0E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E8AA1B84-5223-4C79-AF8A-C3AF87FE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B761-A2C1-41ED-90C5-7EEBCFE0D0D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3B9111EC-C854-4450-82AC-C818D9E4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FA590B5-C031-44D2-9F7E-F73F6287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B2E7-6DA3-486D-BE1F-3AE9ED556A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93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1D7C4C7-9451-460C-8C5F-622862D8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E83E3568-848D-458D-A199-413E5358D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4A22FE8F-36CB-46FB-9DBB-9ED9D1A0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B761-A2C1-41ED-90C5-7EEBCFE0D0D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33795E9D-ED01-483A-91D3-3533E58B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BEB65A43-CDA5-4F4D-91E2-D44ED744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B2E7-6DA3-486D-BE1F-3AE9ED556A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4633E98-D499-4D67-B42A-23478A7C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8F09C59-0434-4E55-B68A-FFA7A0E9B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B8C56CED-B0BA-4720-A68C-DEFE92E7D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02F9E4BA-D6A9-4D4B-94DE-DA4E222E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B761-A2C1-41ED-90C5-7EEBCFE0D0D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9956A5F1-1A3A-4D62-A766-4BC0EE4C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38E1909E-38CB-4FA7-8FD9-D184EBDA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B2E7-6DA3-486D-BE1F-3AE9ED556A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69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529010C-C6E0-488D-877E-93F795BA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EA265D4A-1E43-4939-8899-607BE2A87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E2AA821C-F734-4EC2-B98F-56EF843DE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4E83529E-86D1-4E3A-B9EE-83A6A46AA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DD7A4B10-BB33-45DD-8DD1-33EC0AA80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F3C64F47-DC02-4154-9F11-98766CB9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B761-A2C1-41ED-90C5-7EEBCFE0D0D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06828097-78F2-4D9B-826A-7C9A161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41297894-F2EF-4413-A7BE-37AEFD87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B2E7-6DA3-486D-BE1F-3AE9ED556A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77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814DB8A-98AE-4E92-8395-524EF78F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7082FAF7-4829-4744-9736-1EBE2B3B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B761-A2C1-41ED-90C5-7EEBCFE0D0D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49D939D0-6337-45CE-A6DB-7C512AFD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B6131396-2EC4-47F7-82D2-C2EB7C54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B2E7-6DA3-486D-BE1F-3AE9ED556A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15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5EC8B3D2-88A7-45B4-B6E2-776BE608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B761-A2C1-41ED-90C5-7EEBCFE0D0D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4B86E306-669C-4F08-951D-FB8BA50C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4CAF2F97-658F-4D71-B8EF-DCD0DDC9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B2E7-6DA3-486D-BE1F-3AE9ED556A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4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4793102-B247-4F51-B9D9-2FA71775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FBB4C5E6-B68E-400A-84EC-56E87A92D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C37674BE-6216-4CA3-8455-5D2973E49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62728BF6-03E5-4AC9-B410-4764527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B761-A2C1-41ED-90C5-7EEBCFE0D0D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03AB019C-C10D-48FD-98DD-BA294A26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F38C45B4-29A6-4645-A4AB-1A0654E7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B2E7-6DA3-486D-BE1F-3AE9ED556A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2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BE96F3A-4663-4D70-8FA3-2B2D1856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E9C97574-09CD-47EA-91E0-07E9BE8BE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E078B477-4A0A-40C2-AB95-6439350C3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F939EE66-2DDA-4BA2-9DFE-931CF7CD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B761-A2C1-41ED-90C5-7EEBCFE0D0D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7E69D8F4-1109-4D64-8E9C-E2AAFCC9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D68DAD36-26C2-447E-B4A3-DEEEECF1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B2E7-6DA3-486D-BE1F-3AE9ED556A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1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183888A2-015F-487A-8F77-1301B02C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C9A4142E-A461-40DA-8201-B1F3FE6C9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75515955-9958-4B0A-876B-9A40C8974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B761-A2C1-41ED-90C5-7EEBCFE0D0D4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B23B14CC-30B0-4D91-801F-0AD68F1A8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6CBA68F3-752C-4B13-95B7-0121FAD9E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3B2E7-6DA3-486D-BE1F-3AE9ED556A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5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D175221-0E93-43A1-A0BD-49F9E7083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Gartner’s 3S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38AF77C9-7EFF-4B84-9038-2AAB42838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97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57A2953-5709-4814-AB00-466F22FC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Shift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="" xmlns:a16="http://schemas.microsoft.com/office/drawing/2014/main" id="{E07FF3BB-563E-4EFA-B4EE-774F41CC5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674" y="1825625"/>
            <a:ext cx="78606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8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6FD799B-016E-4CA1-B4A2-97879A1E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Shift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DB03EF1-AA1F-422F-B688-5EF049DE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22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As Covey defines it, “delegating involves clear, up-front mutual understanding and commitment in five areas.”  Here are the five: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Desired results:</a:t>
            </a:r>
            <a:r>
              <a:rPr lang="en-US" altLang="zh-TW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Guidelines: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Resources</a:t>
            </a:r>
            <a:r>
              <a:rPr lang="en-US" altLang="zh-TW" b="1" dirty="0"/>
              <a:t>: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Accountability</a:t>
            </a:r>
            <a:r>
              <a:rPr lang="en-US" altLang="zh-TW" b="1" dirty="0"/>
              <a:t>: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Consequences</a:t>
            </a:r>
            <a:r>
              <a:rPr lang="en-US" altLang="zh-TW" b="1" dirty="0"/>
              <a:t>: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321" y="436790"/>
            <a:ext cx="4619625" cy="622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950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57A2953-5709-4814-AB00-466F22FC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Share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="" xmlns:a16="http://schemas.microsoft.com/office/drawing/2014/main" id="{4F23F663-BA5A-4CF2-83FA-983CA80BF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056" y="1825625"/>
            <a:ext cx="77838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3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093D131-D246-4331-A0A3-07E43E8E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FFAB477D-2837-4569-9197-CDF0579F1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找資料中</a:t>
            </a:r>
          </a:p>
        </p:txBody>
      </p:sp>
    </p:spTree>
    <p:extLst>
      <p:ext uri="{BB962C8B-B14F-4D97-AF65-F5344CB8AC3E}">
        <p14:creationId xmlns:p14="http://schemas.microsoft.com/office/powerpoint/2010/main" val="144137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0839D57-BAFA-4BFD-9D7A-4B5D7380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="" xmlns:a16="http://schemas.microsoft.com/office/drawing/2014/main" id="{63D12C7E-C354-42D6-8C48-586347BFA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998" y="1825625"/>
            <a:ext cx="77000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1445045-938F-4EAA-8A0F-0E54FE19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ContinuousNext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="" xmlns:a16="http://schemas.microsoft.com/office/drawing/2014/main" id="{679EEA39-1F0E-43B5-AEC9-FDAD90225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299" y="2627922"/>
            <a:ext cx="7510362" cy="4212766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="" xmlns:a16="http://schemas.microsoft.com/office/drawing/2014/main" id="{DCB5BBAE-A673-4DB9-A855-6F57B6B0233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the posture everyone should adopt in order to face and adapt to changes in technology, competition, and business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40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36D51DE-04BF-4310-B961-02AECA9E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6000"/>
              <a:t>MindSet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B181C8F-C666-41C7-B3E7-FC18D78D7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2000"/>
              <a:t>大綱介紹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68C33766-9CD0-44A8-B46D-0A4B39FA2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r="215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2654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B45A142-4255-493C-8284-5D566C121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337E112-CFF7-46BE-83CE-BCC181CF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82F9D43-B8BE-4DBE-BD67-37535922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TW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Top 10 Trends To Watch in IT Infra and Operations by Gartner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38FB9660-F42F-4313-BBC4-47C007FE48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0FAE8B92-A74B-43AD-B021-80AFF532E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824" y="492573"/>
            <a:ext cx="598554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9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B4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71A337-4A09-4E83-9161-8C6ECBE8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Leadership Formula for Continuous Next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="" xmlns:a16="http://schemas.microsoft.com/office/drawing/2014/main" id="{CF34F506-2C5D-4368-93B1-6717130A2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14610"/>
            <a:ext cx="7188199" cy="40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8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57A2953-5709-4814-AB00-466F22FC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Shape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="" xmlns:a16="http://schemas.microsoft.com/office/drawing/2014/main" id="{F3341D8E-ADF4-41B4-A958-0C5FF019E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67359"/>
            <a:ext cx="7188199" cy="371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5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29DCF58-D3DD-4F15-AA4A-4AABB98E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Shape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="" xmlns:a16="http://schemas.microsoft.com/office/drawing/2014/main" id="{3DD6E3B1-C428-4DA2-905D-93B808EE4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083" y="1825625"/>
            <a:ext cx="78178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2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6D4ED72-1E4D-4041-A387-C3C43401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正在看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9BA1772-E6AC-4F5F-96AD-4980F4290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Palmer, I. &amp; </a:t>
            </a:r>
            <a:r>
              <a:rPr lang="en-US" altLang="zh-TW" dirty="0" err="1"/>
              <a:t>Hardy,C</a:t>
            </a:r>
            <a:r>
              <a:rPr lang="en-US" altLang="zh-TW" dirty="0"/>
              <a:t>.(2000), Thinking About Management: Implications of Organizational Debates for Practice, London: Sage Publications. Rainey, H. G.(1997),Understanding and Managing Public Organizations, 2nd., eds., C.A.: Jossey- Bass Publishers. Schein, E. H.(1992), Organizational Culture and Leadership, 2nd ., eds., C.A.: Jossey- Bass Publishers. </a:t>
            </a:r>
            <a:r>
              <a:rPr lang="en-US" altLang="zh-TW" dirty="0" err="1"/>
              <a:t>Vinzart</a:t>
            </a:r>
            <a:r>
              <a:rPr lang="en-US" altLang="zh-TW" dirty="0"/>
              <a:t>, J. C. &amp; </a:t>
            </a:r>
            <a:r>
              <a:rPr lang="en-US" altLang="zh-TW" dirty="0" err="1"/>
              <a:t>Vinzart</a:t>
            </a:r>
            <a:r>
              <a:rPr lang="en-US" altLang="zh-TW" dirty="0"/>
              <a:t>, D. H.(1996), Strategic Management and Total Quality Management: Challenges and Choices”, Public Administration Quarterly, Vol.20., No.2., pp.201- 219.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969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Security C</Template>
  <TotalTime>653</TotalTime>
  <Words>183</Words>
  <Application>Microsoft Office PowerPoint</Application>
  <PresentationFormat>自訂</PresentationFormat>
  <Paragraphs>23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Gartner’s 3S</vt:lpstr>
      <vt:lpstr>PowerPoint 簡報</vt:lpstr>
      <vt:lpstr>ContinuousNext </vt:lpstr>
      <vt:lpstr>MindSet</vt:lpstr>
      <vt:lpstr>Technology</vt:lpstr>
      <vt:lpstr>Leadership Formula for Continuous Next</vt:lpstr>
      <vt:lpstr>Shape</vt:lpstr>
      <vt:lpstr>Shape</vt:lpstr>
      <vt:lpstr>正在看</vt:lpstr>
      <vt:lpstr>Shift</vt:lpstr>
      <vt:lpstr>Shift</vt:lpstr>
      <vt:lpstr>Share</vt:lpstr>
      <vt:lpstr>Share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Gartner’s 3S</dc:title>
  <dc:creator>Lance Hsu</dc:creator>
  <cp:keywords>Security C</cp:keywords>
  <dc:description>Security C</dc:description>
  <cp:lastModifiedBy>許智程</cp:lastModifiedBy>
  <cp:revision>14</cp:revision>
  <dcterms:created xsi:type="dcterms:W3CDTF">2019-03-19T20:28:48Z</dcterms:created>
  <dcterms:modified xsi:type="dcterms:W3CDTF">2019-03-20T10:21:07Z</dcterms:modified>
</cp:coreProperties>
</file>