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57" r:id="rId7"/>
    <p:sldId id="259" r:id="rId8"/>
    <p:sldId id="265" r:id="rId9"/>
    <p:sldId id="266" r:id="rId10"/>
    <p:sldId id="263" r:id="rId11"/>
    <p:sldId id="267" r:id="rId12"/>
    <p:sldId id="264" r:id="rId13"/>
    <p:sldId id="268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8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62CCC7-BCC6-4C39-9506-05545AFE9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A8C059E-3DE7-4D1E-B61D-0A2B54709C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CD1D67A-BE6D-47E5-AB49-09068899A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B761-A2C1-41ED-90C5-7EEBCFE0D0D4}" type="datetimeFigureOut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4F1AB1-B5A9-47A2-BF32-B803BA649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99E4ABD-09AC-4D99-B3BC-57187067B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3B2E7-6DA3-486D-BE1F-3AE9ED556A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0273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2629A2-3927-426C-9C65-701B48411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3CF6D56-437B-422D-93F7-9BD79EC75E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890DAD8-80DC-442C-BD88-17E93FC98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B761-A2C1-41ED-90C5-7EEBCFE0D0D4}" type="datetimeFigureOut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1B0E640-9304-4023-8B1A-AE161C8CD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3F17326-1C9A-402C-BFCB-1537C79BF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3B2E7-6DA3-486D-BE1F-3AE9ED556A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3220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EC3CE10-6F5B-4B68-9B60-EFBCD75C80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98B3AC3-6789-4590-BD31-B12D33C4DF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2EC1BD-CAA2-4E1B-B258-6B3071BA4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B761-A2C1-41ED-90C5-7EEBCFE0D0D4}" type="datetimeFigureOut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70758A3-0175-49E1-9480-ABF8B6109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40B3134-A8A8-489B-A748-5DB9FE8C9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3B2E7-6DA3-486D-BE1F-3AE9ED556A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4406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CF937C-EAF5-4CC4-BC8D-FD2A8F593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FA878C-417A-48E0-A4D6-427B66C0E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8AA1B84-5223-4C79-AF8A-C3AF87FE6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B761-A2C1-41ED-90C5-7EEBCFE0D0D4}" type="datetimeFigureOut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B9111EC-C854-4450-82AC-C818D9E45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FA590B5-C031-44D2-9F7E-F73F62871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3B2E7-6DA3-486D-BE1F-3AE9ED556A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9933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D7C4C7-9451-460C-8C5F-622862D82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83E3568-848D-458D-A199-413E5358D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A22FE8F-36CB-46FB-9DBB-9ED9D1A0E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B761-A2C1-41ED-90C5-7EEBCFE0D0D4}" type="datetimeFigureOut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795E9D-ED01-483A-91D3-3533E58BE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B65A43-CDA5-4F4D-91E2-D44ED7441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3B2E7-6DA3-486D-BE1F-3AE9ED556A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6278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633E98-D499-4D67-B42A-23478A7C9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F09C59-0434-4E55-B68A-FFA7A0E9BA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8C56CED-B0BA-4720-A68C-DEFE92E7D5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2F9E4BA-D6A9-4D4B-94DE-DA4E222E9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B761-A2C1-41ED-90C5-7EEBCFE0D0D4}" type="datetimeFigureOut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956A5F1-1A3A-4D62-A766-4BC0EE4C0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8E1909E-38CB-4FA7-8FD9-D184EBDA0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3B2E7-6DA3-486D-BE1F-3AE9ED556A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8696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29010C-C6E0-488D-877E-93F795BA6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A265D4A-1E43-4939-8899-607BE2A87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2AA821C-F734-4EC2-B98F-56EF843DE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E83529E-86D1-4E3A-B9EE-83A6A46AA0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D7A4B10-BB33-45DD-8DD1-33EC0AA80C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3C64F47-DC02-4154-9F11-98766CB9A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B761-A2C1-41ED-90C5-7EEBCFE0D0D4}" type="datetimeFigureOut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6828097-78F2-4D9B-826A-7C9A1612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1297894-F2EF-4413-A7BE-37AEFD872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3B2E7-6DA3-486D-BE1F-3AE9ED556A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1772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14DB8A-98AE-4E92-8395-524EF78F6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082FAF7-4829-4744-9736-1EBE2B3B6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B761-A2C1-41ED-90C5-7EEBCFE0D0D4}" type="datetimeFigureOut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9D939D0-6337-45CE-A6DB-7C512AFDF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6131396-2EC4-47F7-82D2-C2EB7C547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3B2E7-6DA3-486D-BE1F-3AE9ED556A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4159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EC8B3D2-88A7-45B4-B6E2-776BE6084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B761-A2C1-41ED-90C5-7EEBCFE0D0D4}" type="datetimeFigureOut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B86E306-669C-4F08-951D-FB8BA50CD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CAF2F97-658F-4D71-B8EF-DCD0DDC9F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3B2E7-6DA3-486D-BE1F-3AE9ED556A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0941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793102-B247-4F51-B9D9-2FA717754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B4C5E6-B68E-400A-84EC-56E87A92D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37674BE-6216-4CA3-8455-5D2973E49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2728BF6-03E5-4AC9-B410-476452795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B761-A2C1-41ED-90C5-7EEBCFE0D0D4}" type="datetimeFigureOut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3AB019C-C10D-48FD-98DD-BA294A260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38C45B4-29A6-4645-A4AB-1A0654E74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3B2E7-6DA3-486D-BE1F-3AE9ED556A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924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E96F3A-4663-4D70-8FA3-2B2D18562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9C97574-09CD-47EA-91E0-07E9BE8BE6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078B477-4A0A-40C2-AB95-6439350C3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939EE66-2DDA-4BA2-9DFE-931CF7CD6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B761-A2C1-41ED-90C5-7EEBCFE0D0D4}" type="datetimeFigureOut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E69D8F4-1109-4D64-8E9C-E2AAFCC9A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68DAD36-26C2-447E-B4A3-DEEEECF15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3B2E7-6DA3-486D-BE1F-3AE9ED556A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1193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83888A2-015F-487A-8F77-1301B02CE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9A4142E-A461-40DA-8201-B1F3FE6C9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5515955-9958-4B0A-876B-9A40C8974F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BB761-A2C1-41ED-90C5-7EEBCFE0D0D4}" type="datetimeFigureOut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3B14CC-30B0-4D91-801F-0AD68F1A80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BA68F3-752C-4B13-95B7-0121FAD9E1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3B2E7-6DA3-486D-BE1F-3AE9ED556A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0554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175221-0E93-43A1-A0BD-49F9E70835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Gartner’s 3S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8AF77C9-7EFF-4B84-9038-2AAB428383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8971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7A2953-5709-4814-AB00-466F22FC4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Shift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E07FF3BB-563E-4EFA-B4EE-774F41CC5F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5674" y="1825625"/>
            <a:ext cx="786065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886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FD799B-016E-4CA1-B4A2-97879A1E5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Shift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B03EF1-AA1F-422F-B688-5EF049DE3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找資料中</a:t>
            </a:r>
          </a:p>
        </p:txBody>
      </p:sp>
    </p:spTree>
    <p:extLst>
      <p:ext uri="{BB962C8B-B14F-4D97-AF65-F5344CB8AC3E}">
        <p14:creationId xmlns:p14="http://schemas.microsoft.com/office/powerpoint/2010/main" val="1140950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7A2953-5709-4814-AB00-466F22FC4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Share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4F23F663-BA5A-4CF2-83FA-983CA80BF6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4056" y="1825625"/>
            <a:ext cx="778388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735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93D131-D246-4331-A0A3-07E43E8EE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Share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AB477D-2837-4569-9197-CDF0579F1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找資料中</a:t>
            </a:r>
          </a:p>
        </p:txBody>
      </p:sp>
    </p:spTree>
    <p:extLst>
      <p:ext uri="{BB962C8B-B14F-4D97-AF65-F5344CB8AC3E}">
        <p14:creationId xmlns:p14="http://schemas.microsoft.com/office/powerpoint/2010/main" val="1441374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839D57-BAFA-4BFD-9D7A-4B5D73804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63D12C7E-C354-42D6-8C48-586347BFA4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5998" y="1825625"/>
            <a:ext cx="770000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50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445045-938F-4EAA-8A0F-0E54FE190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ContinuousNext</a:t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679EEA39-1F0E-43B5-AEC9-FDAD902255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7299" y="2627922"/>
            <a:ext cx="7510362" cy="4212766"/>
          </a:xfrm>
          <a:prstGeom prst="rect">
            <a:avLst/>
          </a:prstGeom>
        </p:spPr>
      </p:pic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DCB5BBAE-A673-4DB9-A855-6F57B6B0233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the posture everyone should adopt in order to face and adapt to changes in technology, competition, and business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402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6D51DE-04BF-4310-B961-02AECA9E5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6000"/>
              <a:t>MindSet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181C8F-C666-41C7-B3E7-FC18D78D7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6627" y="4750893"/>
            <a:ext cx="4645250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zh-TW" altLang="en-US" sz="2000"/>
              <a:t>大綱介紹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8C33766-9CD0-44A8-B46D-0A4B39FA21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00" r="2159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226542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337E112-CFF7-46BE-83CE-BCC181CFF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TW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Technology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2F9D43-B8BE-4DBE-BD67-375359224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altLang="zh-TW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Top 10 Trends To Watch in IT Infra and Operations by Gartner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圖片 3">
            <a:extLst>
              <a:ext uri="{FF2B5EF4-FFF2-40B4-BE49-F238E27FC236}">
                <a16:creationId xmlns:a16="http://schemas.microsoft.com/office/drawing/2014/main" id="{0FAE8B92-A74B-43AD-B021-80AFF532E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7824" y="492573"/>
            <a:ext cx="5985541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993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2B46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A71A337-4A09-4E83-9161-8C6ECBE80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Leadership Formula for Continuous Next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CF34F506-2C5D-4368-93B1-6717130A2B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414610"/>
            <a:ext cx="7188199" cy="402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587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58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7A2953-5709-4814-AB00-466F22FC4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Shape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F3341D8E-ADF4-41B4-A958-0C5FF019E0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567359"/>
            <a:ext cx="7188199" cy="371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952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9DCF58-D3DD-4F15-AA4A-4AABB98E5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Shape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3DD6E3B1-C428-4DA2-905D-93B808EE44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7083" y="1825625"/>
            <a:ext cx="781783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625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D4ED72-1E4D-4041-A387-C3C43401D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還沒看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BA1772-E6AC-4F5F-96AD-4980F4290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Palmer, I. &amp; </a:t>
            </a:r>
            <a:r>
              <a:rPr lang="en-US" altLang="zh-TW" dirty="0" err="1"/>
              <a:t>Hardy,C</a:t>
            </a:r>
            <a:r>
              <a:rPr lang="en-US" altLang="zh-TW" dirty="0"/>
              <a:t>.(2000), Thinking About Management: Implications of Organizational Debates for Practice, London: Sage Publications. Rainey, H. G.(1997),Understanding and Managing Public Organizations, 2nd., eds., C.A.: Jossey- Bass Publishers. Schein, E. H.(1992), Organizational Culture and Leadership, 2nd ., eds., C.A.: Jossey- Bass Publishers. </a:t>
            </a:r>
            <a:r>
              <a:rPr lang="en-US" altLang="zh-TW" dirty="0" err="1"/>
              <a:t>Vinzart</a:t>
            </a:r>
            <a:r>
              <a:rPr lang="en-US" altLang="zh-TW" dirty="0"/>
              <a:t>, J. C. &amp; </a:t>
            </a:r>
            <a:r>
              <a:rPr lang="en-US" altLang="zh-TW" dirty="0" err="1"/>
              <a:t>Vinzart</a:t>
            </a:r>
            <a:r>
              <a:rPr lang="en-US" altLang="zh-TW" dirty="0"/>
              <a:t>, D. H.(1996), Strategic Management and Total Quality Management: Challenges and Choices”, Public Administration Quarterly, Vol.20., No.2., pp.201- 219.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9693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180</Words>
  <Application>Microsoft Office PowerPoint</Application>
  <PresentationFormat>寬螢幕</PresentationFormat>
  <Paragraphs>18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佈景主題</vt:lpstr>
      <vt:lpstr>Gartner’s 3S</vt:lpstr>
      <vt:lpstr>PowerPoint 簡報</vt:lpstr>
      <vt:lpstr>ContinuousNext </vt:lpstr>
      <vt:lpstr>MindSet</vt:lpstr>
      <vt:lpstr>Technology</vt:lpstr>
      <vt:lpstr>Leadership Formula for Continuous Next</vt:lpstr>
      <vt:lpstr>Shape</vt:lpstr>
      <vt:lpstr>Shape</vt:lpstr>
      <vt:lpstr>還沒看</vt:lpstr>
      <vt:lpstr>Shift</vt:lpstr>
      <vt:lpstr>Shift</vt:lpstr>
      <vt:lpstr>Share</vt:lpstr>
      <vt:lpstr>Share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Gartner’s 3S</dc:title>
  <dc:creator>Lance Hsu</dc:creator>
  <cp:lastModifiedBy>Lance Hsu</cp:lastModifiedBy>
  <cp:revision>7</cp:revision>
  <dcterms:created xsi:type="dcterms:W3CDTF">2019-03-19T20:28:48Z</dcterms:created>
  <dcterms:modified xsi:type="dcterms:W3CDTF">2019-03-19T22:05:37Z</dcterms:modified>
</cp:coreProperties>
</file>