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Relationship Id="rId21" Type="http://schemas.openxmlformats.org/officeDocument/2006/relationships/slide" Target="slides/slide14.xml"/>
<Relationship Id="rId22" Type="http://schemas.openxmlformats.org/officeDocument/2006/relationships/slide" Target="slides/slide15.xml"/>
<Relationship Id="rId23" Type="http://schemas.openxmlformats.org/officeDocument/2006/relationships/slide" Target="slides/slide16.xml"/>
<Relationship Id="rId24" Type="http://schemas.openxmlformats.org/officeDocument/2006/relationships/slide" Target="slides/slide17.xml"/>
<Relationship Id="rId25" Type="http://schemas.openxmlformats.org/officeDocument/2006/relationships/slide" Target="slides/slide18.xml"/>
<Relationship Id="rId26" Type="http://schemas.openxmlformats.org/officeDocument/2006/relationships/slide" Target="slides/slide19.xml"/>
<Relationship Id="rId27" Type="http://schemas.openxmlformats.org/officeDocument/2006/relationships/slide" Target="slides/slide20.xml"/>
<Relationship Id="rId28" Type="http://schemas.openxmlformats.org/officeDocument/2006/relationships/slide" Target="slides/slide21.xml"/>
<Relationship Id="rId29" Type="http://schemas.openxmlformats.org/officeDocument/2006/relationships/slide" Target="slides/slide22.xml"/>
<Relationship Id="rId30" Type="http://schemas.openxmlformats.org/officeDocument/2006/relationships/slide" Target="slides/slide2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16745" y="2660800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16745" y="2230077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16745" y="1799354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16745" y="1368631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6745" y="2445439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6745" y="2014715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6745" y="1583992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16745" y="1153269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7051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37560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88069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8579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7051" y="1863962"/>
              <a:ext cx="0" cy="279970"/>
            </a:xfrm>
            <a:custGeom>
              <a:avLst/>
              <a:pathLst>
                <a:path w="0" h="279970">
                  <a:moveTo>
                    <a:pt x="0" y="2799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7051" y="2639264"/>
              <a:ext cx="0" cy="107680"/>
            </a:xfrm>
            <a:custGeom>
              <a:avLst/>
              <a:pathLst>
                <a:path w="0" h="107680">
                  <a:moveTo>
                    <a:pt x="0" y="0"/>
                  </a:moveTo>
                  <a:lnTo>
                    <a:pt x="0" y="1076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718109" y="2143932"/>
              <a:ext cx="337882" cy="495331"/>
            </a:xfrm>
            <a:custGeom>
              <a:avLst/>
              <a:pathLst>
                <a:path w="337882" h="495331">
                  <a:moveTo>
                    <a:pt x="0" y="0"/>
                  </a:moveTo>
                  <a:lnTo>
                    <a:pt x="0" y="495331"/>
                  </a:lnTo>
                  <a:lnTo>
                    <a:pt x="337882" y="495331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18109" y="2466975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37560" y="1670137"/>
              <a:ext cx="0" cy="393034"/>
            </a:xfrm>
            <a:custGeom>
              <a:avLst/>
              <a:pathLst>
                <a:path w="0" h="393034">
                  <a:moveTo>
                    <a:pt x="0" y="3930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37560" y="2510047"/>
              <a:ext cx="0" cy="215361"/>
            </a:xfrm>
            <a:custGeom>
              <a:avLst/>
              <a:pathLst>
                <a:path w="0" h="215361">
                  <a:moveTo>
                    <a:pt x="0" y="0"/>
                  </a:moveTo>
                  <a:lnTo>
                    <a:pt x="0" y="2153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168619" y="2063172"/>
              <a:ext cx="337882" cy="446875"/>
            </a:xfrm>
            <a:custGeom>
              <a:avLst/>
              <a:pathLst>
                <a:path w="337882" h="446875">
                  <a:moveTo>
                    <a:pt x="0" y="0"/>
                  </a:moveTo>
                  <a:lnTo>
                    <a:pt x="0" y="446875"/>
                  </a:lnTo>
                  <a:lnTo>
                    <a:pt x="337882" y="446875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68619" y="2294685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88069" y="1863962"/>
              <a:ext cx="0" cy="258433"/>
            </a:xfrm>
            <a:custGeom>
              <a:avLst/>
              <a:pathLst>
                <a:path w="0" h="258433">
                  <a:moveTo>
                    <a:pt x="0" y="2584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88069" y="2536967"/>
              <a:ext cx="0" cy="209977"/>
            </a:xfrm>
            <a:custGeom>
              <a:avLst/>
              <a:pathLst>
                <a:path w="0" h="209977">
                  <a:moveTo>
                    <a:pt x="0" y="0"/>
                  </a:moveTo>
                  <a:lnTo>
                    <a:pt x="0" y="2099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619128" y="2122396"/>
              <a:ext cx="337882" cy="414571"/>
            </a:xfrm>
            <a:custGeom>
              <a:avLst/>
              <a:pathLst>
                <a:path w="337882" h="414571">
                  <a:moveTo>
                    <a:pt x="0" y="0"/>
                  </a:moveTo>
                  <a:lnTo>
                    <a:pt x="0" y="414571"/>
                  </a:lnTo>
                  <a:lnTo>
                    <a:pt x="337882" y="414571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19128" y="2359294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38579" y="1863962"/>
              <a:ext cx="0" cy="215361"/>
            </a:xfrm>
            <a:custGeom>
              <a:avLst/>
              <a:pathLst>
                <a:path w="0" h="215361">
                  <a:moveTo>
                    <a:pt x="0" y="2153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38579" y="2423902"/>
              <a:ext cx="0" cy="323042"/>
            </a:xfrm>
            <a:custGeom>
              <a:avLst/>
              <a:pathLst>
                <a:path w="0" h="323042">
                  <a:moveTo>
                    <a:pt x="0" y="0"/>
                  </a:moveTo>
                  <a:lnTo>
                    <a:pt x="0" y="3230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069638" y="2079324"/>
              <a:ext cx="337882" cy="344578"/>
            </a:xfrm>
            <a:custGeom>
              <a:avLst/>
              <a:pathLst>
                <a:path w="337882" h="344578">
                  <a:moveTo>
                    <a:pt x="0" y="0"/>
                  </a:moveTo>
                  <a:lnTo>
                    <a:pt x="0" y="344578"/>
                  </a:lnTo>
                  <a:lnTo>
                    <a:pt x="337882" y="344578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69638" y="2240845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535534" y="1301207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887051" y="1308329"/>
              <a:ext cx="0" cy="15592"/>
            </a:xfrm>
            <a:custGeom>
              <a:avLst/>
              <a:pathLst>
                <a:path w="0" h="15592">
                  <a:moveTo>
                    <a:pt x="0" y="155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87051" y="1308329"/>
              <a:ext cx="1351528" cy="0"/>
            </a:xfrm>
            <a:custGeom>
              <a:avLst/>
              <a:pathLst>
                <a:path w="1351528" h="0">
                  <a:moveTo>
                    <a:pt x="0" y="0"/>
                  </a:moveTo>
                  <a:lnTo>
                    <a:pt x="135152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38579" y="1308329"/>
              <a:ext cx="0" cy="15592"/>
            </a:xfrm>
            <a:custGeom>
              <a:avLst/>
              <a:pathLst>
                <a:path w="0" h="15592">
                  <a:moveTo>
                    <a:pt x="0" y="0"/>
                  </a:moveTo>
                  <a:lnTo>
                    <a:pt x="0" y="155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16745" y="4702102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16745" y="4348538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6745" y="3994974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16745" y="3641410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6745" y="3287846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6745" y="4878884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16745" y="4525320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6745" y="4171756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6745" y="3818192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16745" y="3464628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87051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337560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88069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238579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87051" y="4136400"/>
              <a:ext cx="0" cy="167942"/>
            </a:xfrm>
            <a:custGeom>
              <a:avLst/>
              <a:pathLst>
                <a:path w="0" h="167942">
                  <a:moveTo>
                    <a:pt x="0" y="1679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87051" y="4666746"/>
              <a:ext cx="0" cy="88391"/>
            </a:xfrm>
            <a:custGeom>
              <a:avLst/>
              <a:pathLst>
                <a:path w="0" h="88391">
                  <a:moveTo>
                    <a:pt x="0" y="0"/>
                  </a:moveTo>
                  <a:lnTo>
                    <a:pt x="0" y="8839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18109" y="4304343"/>
              <a:ext cx="337882" cy="362403"/>
            </a:xfrm>
            <a:custGeom>
              <a:avLst/>
              <a:pathLst>
                <a:path w="337882" h="362403">
                  <a:moveTo>
                    <a:pt x="0" y="0"/>
                  </a:moveTo>
                  <a:lnTo>
                    <a:pt x="0" y="362403"/>
                  </a:lnTo>
                  <a:lnTo>
                    <a:pt x="337882" y="362403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18109" y="4525320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337560" y="4030330"/>
              <a:ext cx="0" cy="265173"/>
            </a:xfrm>
            <a:custGeom>
              <a:avLst/>
              <a:pathLst>
                <a:path w="0" h="265173">
                  <a:moveTo>
                    <a:pt x="0" y="2651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337560" y="4549628"/>
              <a:ext cx="0" cy="240865"/>
            </a:xfrm>
            <a:custGeom>
              <a:avLst/>
              <a:pathLst>
                <a:path w="0" h="240865">
                  <a:moveTo>
                    <a:pt x="0" y="0"/>
                  </a:moveTo>
                  <a:lnTo>
                    <a:pt x="0" y="24086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168619" y="4295504"/>
              <a:ext cx="337882" cy="254124"/>
            </a:xfrm>
            <a:custGeom>
              <a:avLst/>
              <a:pathLst>
                <a:path w="337882" h="254124">
                  <a:moveTo>
                    <a:pt x="0" y="0"/>
                  </a:moveTo>
                  <a:lnTo>
                    <a:pt x="0" y="254124"/>
                  </a:lnTo>
                  <a:lnTo>
                    <a:pt x="337882" y="254124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168619" y="4428090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788069" y="4109882"/>
              <a:ext cx="0" cy="208602"/>
            </a:xfrm>
            <a:custGeom>
              <a:avLst/>
              <a:pathLst>
                <a:path w="0" h="208602">
                  <a:moveTo>
                    <a:pt x="0" y="2086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788069" y="4569516"/>
              <a:ext cx="0" cy="203299"/>
            </a:xfrm>
            <a:custGeom>
              <a:avLst/>
              <a:pathLst>
                <a:path w="0" h="203299">
                  <a:moveTo>
                    <a:pt x="0" y="0"/>
                  </a:moveTo>
                  <a:lnTo>
                    <a:pt x="0" y="2032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619128" y="4318485"/>
              <a:ext cx="337882" cy="251030"/>
            </a:xfrm>
            <a:custGeom>
              <a:avLst/>
              <a:pathLst>
                <a:path w="337882" h="251030">
                  <a:moveTo>
                    <a:pt x="0" y="0"/>
                  </a:moveTo>
                  <a:lnTo>
                    <a:pt x="0" y="251030"/>
                  </a:lnTo>
                  <a:lnTo>
                    <a:pt x="337882" y="251030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619128" y="4436929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238579" y="4171756"/>
              <a:ext cx="0" cy="123747"/>
            </a:xfrm>
            <a:custGeom>
              <a:avLst/>
              <a:pathLst>
                <a:path w="0" h="123747">
                  <a:moveTo>
                    <a:pt x="0" y="1237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238579" y="4525320"/>
              <a:ext cx="0" cy="300529"/>
            </a:xfrm>
            <a:custGeom>
              <a:avLst/>
              <a:pathLst>
                <a:path w="0" h="300529">
                  <a:moveTo>
                    <a:pt x="0" y="0"/>
                  </a:moveTo>
                  <a:lnTo>
                    <a:pt x="0" y="3005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2069638" y="4295504"/>
              <a:ext cx="337882" cy="229816"/>
            </a:xfrm>
            <a:custGeom>
              <a:avLst/>
              <a:pathLst>
                <a:path w="337882" h="229816">
                  <a:moveTo>
                    <a:pt x="0" y="0"/>
                  </a:moveTo>
                  <a:lnTo>
                    <a:pt x="0" y="229816"/>
                  </a:lnTo>
                  <a:lnTo>
                    <a:pt x="337882" y="229816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069638" y="4410412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835378" y="2753004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35378" y="2365235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835378" y="1977467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35378" y="1589699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835378" y="1201930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835378" y="2559120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835378" y="2171351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835378" y="1783583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835378" y="1395814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105683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556193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006702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457211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105683" y="2207522"/>
              <a:ext cx="0" cy="132792"/>
            </a:xfrm>
            <a:custGeom>
              <a:avLst/>
              <a:pathLst>
                <a:path w="0" h="132792">
                  <a:moveTo>
                    <a:pt x="0" y="1327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105683" y="2477736"/>
              <a:ext cx="0" cy="194919"/>
            </a:xfrm>
            <a:custGeom>
              <a:avLst/>
              <a:pathLst>
                <a:path w="0" h="194919">
                  <a:moveTo>
                    <a:pt x="0" y="0"/>
                  </a:moveTo>
                  <a:lnTo>
                    <a:pt x="0" y="1949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936742" y="2340314"/>
              <a:ext cx="337882" cy="137421"/>
            </a:xfrm>
            <a:custGeom>
              <a:avLst/>
              <a:pathLst>
                <a:path w="337882" h="137421">
                  <a:moveTo>
                    <a:pt x="0" y="0"/>
                  </a:moveTo>
                  <a:lnTo>
                    <a:pt x="0" y="137421"/>
                  </a:lnTo>
                  <a:lnTo>
                    <a:pt x="337882" y="137421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936742" y="2389471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556193" y="2186353"/>
              <a:ext cx="0" cy="194431"/>
            </a:xfrm>
            <a:custGeom>
              <a:avLst/>
              <a:pathLst>
                <a:path w="0" h="194431">
                  <a:moveTo>
                    <a:pt x="0" y="1944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556193" y="2554186"/>
              <a:ext cx="0" cy="186708"/>
            </a:xfrm>
            <a:custGeom>
              <a:avLst/>
              <a:pathLst>
                <a:path w="0" h="186708">
                  <a:moveTo>
                    <a:pt x="0" y="0"/>
                  </a:moveTo>
                  <a:lnTo>
                    <a:pt x="0" y="1867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87252" y="2380785"/>
              <a:ext cx="337882" cy="173400"/>
            </a:xfrm>
            <a:custGeom>
              <a:avLst/>
              <a:pathLst>
                <a:path w="337882" h="173400">
                  <a:moveTo>
                    <a:pt x="0" y="0"/>
                  </a:moveTo>
                  <a:lnTo>
                    <a:pt x="0" y="173400"/>
                  </a:lnTo>
                  <a:lnTo>
                    <a:pt x="337882" y="173400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387252" y="2456971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006702" y="2216175"/>
              <a:ext cx="0" cy="169857"/>
            </a:xfrm>
            <a:custGeom>
              <a:avLst/>
              <a:pathLst>
                <a:path w="0" h="169857">
                  <a:moveTo>
                    <a:pt x="0" y="1698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006702" y="2522903"/>
              <a:ext cx="0" cy="142104"/>
            </a:xfrm>
            <a:custGeom>
              <a:avLst/>
              <a:pathLst>
                <a:path w="0" h="142104">
                  <a:moveTo>
                    <a:pt x="0" y="0"/>
                  </a:moveTo>
                  <a:lnTo>
                    <a:pt x="0" y="1421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837761" y="2386033"/>
              <a:ext cx="337882" cy="136870"/>
            </a:xfrm>
            <a:custGeom>
              <a:avLst/>
              <a:pathLst>
                <a:path w="337882" h="136870">
                  <a:moveTo>
                    <a:pt x="0" y="0"/>
                  </a:moveTo>
                  <a:lnTo>
                    <a:pt x="0" y="136870"/>
                  </a:lnTo>
                  <a:lnTo>
                    <a:pt x="337882" y="136870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837761" y="2458587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57211" y="2251873"/>
              <a:ext cx="0" cy="178643"/>
            </a:xfrm>
            <a:custGeom>
              <a:avLst/>
              <a:pathLst>
                <a:path w="0" h="178643">
                  <a:moveTo>
                    <a:pt x="0" y="1786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57211" y="2560634"/>
              <a:ext cx="0" cy="186310"/>
            </a:xfrm>
            <a:custGeom>
              <a:avLst/>
              <a:pathLst>
                <a:path w="0" h="186310">
                  <a:moveTo>
                    <a:pt x="0" y="0"/>
                  </a:moveTo>
                  <a:lnTo>
                    <a:pt x="0" y="1863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288270" y="2430516"/>
              <a:ext cx="337882" cy="130117"/>
            </a:xfrm>
            <a:custGeom>
              <a:avLst/>
              <a:pathLst>
                <a:path w="337882" h="130117">
                  <a:moveTo>
                    <a:pt x="0" y="0"/>
                  </a:moveTo>
                  <a:lnTo>
                    <a:pt x="0" y="130117"/>
                  </a:lnTo>
                  <a:lnTo>
                    <a:pt x="337882" y="130117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288270" y="2494286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3754166" y="1361655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3105683" y="1368777"/>
              <a:ext cx="0" cy="17271"/>
            </a:xfrm>
            <a:custGeom>
              <a:avLst/>
              <a:pathLst>
                <a:path w="0" h="17271">
                  <a:moveTo>
                    <a:pt x="0" y="1727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105683" y="1368777"/>
              <a:ext cx="1351528" cy="0"/>
            </a:xfrm>
            <a:custGeom>
              <a:avLst/>
              <a:pathLst>
                <a:path w="1351528" h="0">
                  <a:moveTo>
                    <a:pt x="0" y="0"/>
                  </a:moveTo>
                  <a:lnTo>
                    <a:pt x="135152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457211" y="1368777"/>
              <a:ext cx="0" cy="17271"/>
            </a:xfrm>
            <a:custGeom>
              <a:avLst/>
              <a:pathLst>
                <a:path w="0" h="17271">
                  <a:moveTo>
                    <a:pt x="0" y="0"/>
                  </a:moveTo>
                  <a:lnTo>
                    <a:pt x="0" y="1727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054010" y="2776690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054010" y="2181795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054010" y="1586901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054010" y="2479242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054010" y="1884348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054010" y="1289454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324316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774825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225335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6675844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324316" y="2003327"/>
              <a:ext cx="0" cy="282574"/>
            </a:xfrm>
            <a:custGeom>
              <a:avLst/>
              <a:pathLst>
                <a:path w="0" h="282574">
                  <a:moveTo>
                    <a:pt x="0" y="2825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324316" y="2514936"/>
              <a:ext cx="0" cy="127902"/>
            </a:xfrm>
            <a:custGeom>
              <a:avLst/>
              <a:pathLst>
                <a:path w="0" h="127902">
                  <a:moveTo>
                    <a:pt x="0" y="0"/>
                  </a:moveTo>
                  <a:lnTo>
                    <a:pt x="0" y="12790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5155375" y="2285902"/>
              <a:ext cx="337882" cy="229034"/>
            </a:xfrm>
            <a:custGeom>
              <a:avLst/>
              <a:pathLst>
                <a:path w="337882" h="229034">
                  <a:moveTo>
                    <a:pt x="0" y="0"/>
                  </a:moveTo>
                  <a:lnTo>
                    <a:pt x="0" y="229034"/>
                  </a:lnTo>
                  <a:lnTo>
                    <a:pt x="337882" y="229034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155375" y="2419753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774825" y="1914093"/>
              <a:ext cx="0" cy="320499"/>
            </a:xfrm>
            <a:custGeom>
              <a:avLst/>
              <a:pathLst>
                <a:path w="0" h="320499">
                  <a:moveTo>
                    <a:pt x="0" y="3204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774825" y="2480358"/>
              <a:ext cx="0" cy="240411"/>
            </a:xfrm>
            <a:custGeom>
              <a:avLst/>
              <a:pathLst>
                <a:path w="0" h="240411">
                  <a:moveTo>
                    <a:pt x="0" y="0"/>
                  </a:moveTo>
                  <a:lnTo>
                    <a:pt x="0" y="2404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5605884" y="2234592"/>
              <a:ext cx="337882" cy="245765"/>
            </a:xfrm>
            <a:custGeom>
              <a:avLst/>
              <a:pathLst>
                <a:path w="337882" h="245765">
                  <a:moveTo>
                    <a:pt x="0" y="0"/>
                  </a:moveTo>
                  <a:lnTo>
                    <a:pt x="0" y="245765"/>
                  </a:lnTo>
                  <a:lnTo>
                    <a:pt x="337882" y="245765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605884" y="2388521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6225335" y="2152051"/>
              <a:ext cx="0" cy="148723"/>
            </a:xfrm>
            <a:custGeom>
              <a:avLst/>
              <a:pathLst>
                <a:path w="0" h="148723">
                  <a:moveTo>
                    <a:pt x="0" y="1487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225335" y="2476268"/>
              <a:ext cx="0" cy="116004"/>
            </a:xfrm>
            <a:custGeom>
              <a:avLst/>
              <a:pathLst>
                <a:path w="0" h="116004">
                  <a:moveTo>
                    <a:pt x="0" y="0"/>
                  </a:moveTo>
                  <a:lnTo>
                    <a:pt x="0" y="1160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056394" y="2300774"/>
              <a:ext cx="337882" cy="175493"/>
            </a:xfrm>
            <a:custGeom>
              <a:avLst/>
              <a:pathLst>
                <a:path w="337882" h="175493">
                  <a:moveTo>
                    <a:pt x="0" y="0"/>
                  </a:moveTo>
                  <a:lnTo>
                    <a:pt x="0" y="175493"/>
                  </a:lnTo>
                  <a:lnTo>
                    <a:pt x="337882" y="175493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056394" y="2381085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675844" y="2080663"/>
              <a:ext cx="0" cy="166570"/>
            </a:xfrm>
            <a:custGeom>
              <a:avLst/>
              <a:pathLst>
                <a:path w="0" h="166570">
                  <a:moveTo>
                    <a:pt x="0" y="1665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675844" y="2492628"/>
              <a:ext cx="0" cy="254317"/>
            </a:xfrm>
            <a:custGeom>
              <a:avLst/>
              <a:pathLst>
                <a:path w="0" h="254317">
                  <a:moveTo>
                    <a:pt x="0" y="0"/>
                  </a:moveTo>
                  <a:lnTo>
                    <a:pt x="0" y="2543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506903" y="2247234"/>
              <a:ext cx="337882" cy="245393"/>
            </a:xfrm>
            <a:custGeom>
              <a:avLst/>
              <a:pathLst>
                <a:path w="337882" h="245393">
                  <a:moveTo>
                    <a:pt x="0" y="0"/>
                  </a:moveTo>
                  <a:lnTo>
                    <a:pt x="0" y="245393"/>
                  </a:lnTo>
                  <a:lnTo>
                    <a:pt x="337882" y="245393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506903" y="2360264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1392863" y="2997420"/>
              <a:ext cx="339903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Taille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246560" y="889692"/>
              <a:ext cx="632509" cy="1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Age_mois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651084" y="915737"/>
              <a:ext cx="260727" cy="107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IMC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822176" y="917959"/>
              <a:ext cx="355808" cy="105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Poids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2700000">
              <a:off x="230823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2700000">
              <a:off x="532438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2700000">
              <a:off x="949550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2700000">
              <a:off x="1028717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2700000">
              <a:off x="2449456" y="314573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2700000">
              <a:off x="2751071" y="3206300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2700000">
              <a:off x="3168182" y="3221245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2700000">
              <a:off x="3247350" y="3375060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2700000">
              <a:off x="4668088" y="314573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2700000">
              <a:off x="4969704" y="3206300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2700000">
              <a:off x="5386815" y="3221245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2700000">
              <a:off x="5465982" y="3375060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16085" y="2428090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816085" y="1832849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816085" y="1238163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2597452" y="2508592"/>
              <a:ext cx="158214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597452" y="2119852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597452" y="1732292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597452" y="1344523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8820" y="2393939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378820" y="1963285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78820" y="1532423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78820" y="1101700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78820" y="4827315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378820" y="4473751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299712" y="4120604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99712" y="3766693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99712" y="3413198"/>
              <a:ext cx="237321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140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3628347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160" name="pl160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16745" y="497532"/>
              <a:ext cx="4957077" cy="201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anthropometry1 ( 0-3 ans )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16745" y="252577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16745" y="197286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16745" y="141995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16745" y="280223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6745" y="224932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6745" y="169640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6745" y="114349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79516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17469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55422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3375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79516" y="1917574"/>
              <a:ext cx="0" cy="110582"/>
            </a:xfrm>
            <a:custGeom>
              <a:avLst/>
              <a:pathLst>
                <a:path w="0" h="110582">
                  <a:moveTo>
                    <a:pt x="0" y="1105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79516" y="2470488"/>
              <a:ext cx="0" cy="276457"/>
            </a:xfrm>
            <a:custGeom>
              <a:avLst/>
              <a:pathLst>
                <a:path w="0" h="276457">
                  <a:moveTo>
                    <a:pt x="0" y="0"/>
                  </a:moveTo>
                  <a:lnTo>
                    <a:pt x="0" y="2764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715284" y="2028156"/>
              <a:ext cx="328464" cy="442331"/>
            </a:xfrm>
            <a:custGeom>
              <a:avLst/>
              <a:pathLst>
                <a:path w="328464" h="442331">
                  <a:moveTo>
                    <a:pt x="0" y="0"/>
                  </a:moveTo>
                  <a:lnTo>
                    <a:pt x="0" y="442331"/>
                  </a:lnTo>
                  <a:lnTo>
                    <a:pt x="328464" y="442331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15284" y="2249322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17469" y="2028156"/>
              <a:ext cx="0" cy="221165"/>
            </a:xfrm>
            <a:custGeom>
              <a:avLst/>
              <a:pathLst>
                <a:path w="0" h="221165">
                  <a:moveTo>
                    <a:pt x="0" y="2211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17469" y="2470488"/>
              <a:ext cx="0" cy="165874"/>
            </a:xfrm>
            <a:custGeom>
              <a:avLst/>
              <a:pathLst>
                <a:path w="0" h="165874">
                  <a:moveTo>
                    <a:pt x="0" y="0"/>
                  </a:moveTo>
                  <a:lnTo>
                    <a:pt x="0" y="16587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153237" y="2249322"/>
              <a:ext cx="328464" cy="221165"/>
            </a:xfrm>
            <a:custGeom>
              <a:avLst/>
              <a:pathLst>
                <a:path w="328464" h="221165">
                  <a:moveTo>
                    <a:pt x="0" y="0"/>
                  </a:moveTo>
                  <a:lnTo>
                    <a:pt x="0" y="221165"/>
                  </a:lnTo>
                  <a:lnTo>
                    <a:pt x="328464" y="221165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53237" y="235990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755422" y="2028156"/>
              <a:ext cx="0" cy="221165"/>
            </a:xfrm>
            <a:custGeom>
              <a:avLst/>
              <a:pathLst>
                <a:path w="0" h="221165">
                  <a:moveTo>
                    <a:pt x="0" y="2211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55422" y="2415196"/>
              <a:ext cx="0" cy="110582"/>
            </a:xfrm>
            <a:custGeom>
              <a:avLst/>
              <a:pathLst>
                <a:path w="0" h="110582">
                  <a:moveTo>
                    <a:pt x="0" y="0"/>
                  </a:moveTo>
                  <a:lnTo>
                    <a:pt x="0" y="11058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591190" y="2249322"/>
              <a:ext cx="328464" cy="165874"/>
            </a:xfrm>
            <a:custGeom>
              <a:avLst/>
              <a:pathLst>
                <a:path w="328464" h="165874">
                  <a:moveTo>
                    <a:pt x="0" y="0"/>
                  </a:moveTo>
                  <a:lnTo>
                    <a:pt x="0" y="165874"/>
                  </a:lnTo>
                  <a:lnTo>
                    <a:pt x="328464" y="165874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91190" y="235990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93375" y="2028156"/>
              <a:ext cx="0" cy="124405"/>
            </a:xfrm>
            <a:custGeom>
              <a:avLst/>
              <a:pathLst>
                <a:path w="0" h="124405">
                  <a:moveTo>
                    <a:pt x="0" y="1244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93375" y="2415196"/>
              <a:ext cx="0" cy="276457"/>
            </a:xfrm>
            <a:custGeom>
              <a:avLst/>
              <a:pathLst>
                <a:path w="0" h="276457">
                  <a:moveTo>
                    <a:pt x="0" y="0"/>
                  </a:moveTo>
                  <a:lnTo>
                    <a:pt x="0" y="2764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029142" y="2152562"/>
              <a:ext cx="328464" cy="262634"/>
            </a:xfrm>
            <a:custGeom>
              <a:avLst/>
              <a:pathLst>
                <a:path w="328464" h="262634">
                  <a:moveTo>
                    <a:pt x="0" y="0"/>
                  </a:moveTo>
                  <a:lnTo>
                    <a:pt x="0" y="262634"/>
                  </a:lnTo>
                  <a:lnTo>
                    <a:pt x="328464" y="262634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29142" y="2276968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16745" y="465799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16745" y="4284973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16745" y="391195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16745" y="353893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6745" y="484450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16745" y="447148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16745" y="4098463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6745" y="372544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16745" y="335242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79516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317469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755422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93375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79516" y="3967907"/>
              <a:ext cx="0" cy="317065"/>
            </a:xfrm>
            <a:custGeom>
              <a:avLst/>
              <a:pathLst>
                <a:path w="0" h="317065">
                  <a:moveTo>
                    <a:pt x="0" y="3170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79516" y="4583388"/>
              <a:ext cx="0" cy="242462"/>
            </a:xfrm>
            <a:custGeom>
              <a:avLst/>
              <a:pathLst>
                <a:path w="0" h="242462">
                  <a:moveTo>
                    <a:pt x="0" y="0"/>
                  </a:moveTo>
                  <a:lnTo>
                    <a:pt x="0" y="24246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15284" y="4284973"/>
              <a:ext cx="328464" cy="298414"/>
            </a:xfrm>
            <a:custGeom>
              <a:avLst/>
              <a:pathLst>
                <a:path w="328464" h="298414">
                  <a:moveTo>
                    <a:pt x="0" y="0"/>
                  </a:moveTo>
                  <a:lnTo>
                    <a:pt x="0" y="298414"/>
                  </a:lnTo>
                  <a:lnTo>
                    <a:pt x="328464" y="298414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15284" y="4378227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317469" y="4005209"/>
              <a:ext cx="0" cy="354367"/>
            </a:xfrm>
            <a:custGeom>
              <a:avLst/>
              <a:pathLst>
                <a:path w="0" h="354367">
                  <a:moveTo>
                    <a:pt x="0" y="354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317469" y="4620690"/>
              <a:ext cx="0" cy="149207"/>
            </a:xfrm>
            <a:custGeom>
              <a:avLst/>
              <a:pathLst>
                <a:path w="0" h="149207">
                  <a:moveTo>
                    <a:pt x="0" y="0"/>
                  </a:moveTo>
                  <a:lnTo>
                    <a:pt x="0" y="14920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153237" y="4359577"/>
              <a:ext cx="328464" cy="261113"/>
            </a:xfrm>
            <a:custGeom>
              <a:avLst/>
              <a:pathLst>
                <a:path w="328464" h="261113">
                  <a:moveTo>
                    <a:pt x="0" y="0"/>
                  </a:moveTo>
                  <a:lnTo>
                    <a:pt x="0" y="261113"/>
                  </a:lnTo>
                  <a:lnTo>
                    <a:pt x="328464" y="261113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153237" y="4471482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55422" y="4023860"/>
              <a:ext cx="0" cy="368355"/>
            </a:xfrm>
            <a:custGeom>
              <a:avLst/>
              <a:pathLst>
                <a:path w="0" h="368355">
                  <a:moveTo>
                    <a:pt x="0" y="3683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755422" y="4639340"/>
              <a:ext cx="0" cy="186509"/>
            </a:xfrm>
            <a:custGeom>
              <a:avLst/>
              <a:pathLst>
                <a:path w="0" h="186509">
                  <a:moveTo>
                    <a:pt x="0" y="0"/>
                  </a:moveTo>
                  <a:lnTo>
                    <a:pt x="0" y="1865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591190" y="4392216"/>
              <a:ext cx="328464" cy="247124"/>
            </a:xfrm>
            <a:custGeom>
              <a:avLst/>
              <a:pathLst>
                <a:path w="328464" h="247124">
                  <a:moveTo>
                    <a:pt x="0" y="0"/>
                  </a:moveTo>
                  <a:lnTo>
                    <a:pt x="0" y="247124"/>
                  </a:lnTo>
                  <a:lnTo>
                    <a:pt x="328464" y="247124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591190" y="452743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93375" y="4042511"/>
              <a:ext cx="0" cy="163195"/>
            </a:xfrm>
            <a:custGeom>
              <a:avLst/>
              <a:pathLst>
                <a:path w="0" h="163195">
                  <a:moveTo>
                    <a:pt x="0" y="1631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193375" y="4452831"/>
              <a:ext cx="0" cy="149207"/>
            </a:xfrm>
            <a:custGeom>
              <a:avLst/>
              <a:pathLst>
                <a:path w="0" h="149207">
                  <a:moveTo>
                    <a:pt x="0" y="0"/>
                  </a:moveTo>
                  <a:lnTo>
                    <a:pt x="0" y="14920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029142" y="4205706"/>
              <a:ext cx="328464" cy="247124"/>
            </a:xfrm>
            <a:custGeom>
              <a:avLst/>
              <a:pathLst>
                <a:path w="328464" h="247124">
                  <a:moveTo>
                    <a:pt x="0" y="0"/>
                  </a:moveTo>
                  <a:lnTo>
                    <a:pt x="0" y="247124"/>
                  </a:lnTo>
                  <a:lnTo>
                    <a:pt x="328464" y="247124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29142" y="4284973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861747" y="277382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861747" y="232577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861747" y="187772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861747" y="142967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861747" y="254980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861747" y="210175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861747" y="165370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61747" y="12056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124518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562471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000424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438376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124518" y="1958375"/>
              <a:ext cx="0" cy="107532"/>
            </a:xfrm>
            <a:custGeom>
              <a:avLst/>
              <a:pathLst>
                <a:path w="0" h="107532">
                  <a:moveTo>
                    <a:pt x="0" y="1075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124518" y="2460192"/>
              <a:ext cx="0" cy="286752"/>
            </a:xfrm>
            <a:custGeom>
              <a:avLst/>
              <a:pathLst>
                <a:path w="0" h="286752">
                  <a:moveTo>
                    <a:pt x="0" y="0"/>
                  </a:moveTo>
                  <a:lnTo>
                    <a:pt x="0" y="2867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960286" y="2065907"/>
              <a:ext cx="328464" cy="394284"/>
            </a:xfrm>
            <a:custGeom>
              <a:avLst/>
              <a:pathLst>
                <a:path w="328464" h="394284">
                  <a:moveTo>
                    <a:pt x="0" y="0"/>
                  </a:moveTo>
                  <a:lnTo>
                    <a:pt x="0" y="394284"/>
                  </a:lnTo>
                  <a:lnTo>
                    <a:pt x="328464" y="394284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960286" y="2280972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562471" y="2047985"/>
              <a:ext cx="0" cy="215064"/>
            </a:xfrm>
            <a:custGeom>
              <a:avLst/>
              <a:pathLst>
                <a:path w="0" h="215064">
                  <a:moveTo>
                    <a:pt x="0" y="2150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562471" y="2478114"/>
              <a:ext cx="0" cy="161298"/>
            </a:xfrm>
            <a:custGeom>
              <a:avLst/>
              <a:pathLst>
                <a:path w="0" h="161298">
                  <a:moveTo>
                    <a:pt x="0" y="0"/>
                  </a:moveTo>
                  <a:lnTo>
                    <a:pt x="0" y="1612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3398239" y="2263050"/>
              <a:ext cx="328464" cy="215064"/>
            </a:xfrm>
            <a:custGeom>
              <a:avLst/>
              <a:pathLst>
                <a:path w="328464" h="215064">
                  <a:moveTo>
                    <a:pt x="0" y="0"/>
                  </a:moveTo>
                  <a:lnTo>
                    <a:pt x="0" y="215064"/>
                  </a:lnTo>
                  <a:lnTo>
                    <a:pt x="328464" y="215064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398239" y="2370582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000424" y="2155517"/>
              <a:ext cx="0" cy="143376"/>
            </a:xfrm>
            <a:custGeom>
              <a:avLst/>
              <a:pathLst>
                <a:path w="0" h="143376">
                  <a:moveTo>
                    <a:pt x="0" y="143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000424" y="2424348"/>
              <a:ext cx="0" cy="125454"/>
            </a:xfrm>
            <a:custGeom>
              <a:avLst/>
              <a:pathLst>
                <a:path w="0" h="125454">
                  <a:moveTo>
                    <a:pt x="0" y="0"/>
                  </a:moveTo>
                  <a:lnTo>
                    <a:pt x="0" y="1254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836191" y="2298894"/>
              <a:ext cx="328464" cy="125454"/>
            </a:xfrm>
            <a:custGeom>
              <a:avLst/>
              <a:pathLst>
                <a:path w="328464" h="125454">
                  <a:moveTo>
                    <a:pt x="0" y="0"/>
                  </a:moveTo>
                  <a:lnTo>
                    <a:pt x="0" y="125454"/>
                  </a:lnTo>
                  <a:lnTo>
                    <a:pt x="328464" y="125454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836191" y="2370582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438376" y="2047985"/>
              <a:ext cx="0" cy="120973"/>
            </a:xfrm>
            <a:custGeom>
              <a:avLst/>
              <a:pathLst>
                <a:path w="0" h="120973">
                  <a:moveTo>
                    <a:pt x="0" y="1209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438376" y="2437790"/>
              <a:ext cx="0" cy="255389"/>
            </a:xfrm>
            <a:custGeom>
              <a:avLst/>
              <a:pathLst>
                <a:path w="0" h="255389">
                  <a:moveTo>
                    <a:pt x="0" y="0"/>
                  </a:moveTo>
                  <a:lnTo>
                    <a:pt x="0" y="25538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4274144" y="2168959"/>
              <a:ext cx="328464" cy="268830"/>
            </a:xfrm>
            <a:custGeom>
              <a:avLst/>
              <a:pathLst>
                <a:path w="328464" h="268830">
                  <a:moveTo>
                    <a:pt x="0" y="0"/>
                  </a:moveTo>
                  <a:lnTo>
                    <a:pt x="0" y="268830"/>
                  </a:lnTo>
                  <a:lnTo>
                    <a:pt x="328464" y="268830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274144" y="2289933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861747" y="465387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861747" y="408063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61747" y="350739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61747" y="436725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861747" y="379401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861747" y="3220773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24518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562471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000424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438376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124518" y="4252608"/>
              <a:ext cx="0" cy="229296"/>
            </a:xfrm>
            <a:custGeom>
              <a:avLst/>
              <a:pathLst>
                <a:path w="0" h="229296">
                  <a:moveTo>
                    <a:pt x="0" y="2292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124518" y="4653877"/>
              <a:ext cx="0" cy="171972"/>
            </a:xfrm>
            <a:custGeom>
              <a:avLst/>
              <a:pathLst>
                <a:path w="0" h="171972">
                  <a:moveTo>
                    <a:pt x="0" y="0"/>
                  </a:moveTo>
                  <a:lnTo>
                    <a:pt x="0" y="17197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960286" y="4481905"/>
              <a:ext cx="328464" cy="171972"/>
            </a:xfrm>
            <a:custGeom>
              <a:avLst/>
              <a:pathLst>
                <a:path w="328464" h="171972">
                  <a:moveTo>
                    <a:pt x="0" y="0"/>
                  </a:moveTo>
                  <a:lnTo>
                    <a:pt x="0" y="171972"/>
                  </a:lnTo>
                  <a:lnTo>
                    <a:pt x="328464" y="171972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960286" y="453922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562471" y="4137960"/>
              <a:ext cx="0" cy="229296"/>
            </a:xfrm>
            <a:custGeom>
              <a:avLst/>
              <a:pathLst>
                <a:path w="0" h="229296">
                  <a:moveTo>
                    <a:pt x="0" y="2292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562471" y="4625215"/>
              <a:ext cx="0" cy="200634"/>
            </a:xfrm>
            <a:custGeom>
              <a:avLst/>
              <a:pathLst>
                <a:path w="0" h="200634">
                  <a:moveTo>
                    <a:pt x="0" y="0"/>
                  </a:moveTo>
                  <a:lnTo>
                    <a:pt x="0" y="2006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3398239" y="4367256"/>
              <a:ext cx="328464" cy="257958"/>
            </a:xfrm>
            <a:custGeom>
              <a:avLst/>
              <a:pathLst>
                <a:path w="328464" h="257958">
                  <a:moveTo>
                    <a:pt x="0" y="0"/>
                  </a:moveTo>
                  <a:lnTo>
                    <a:pt x="0" y="257958"/>
                  </a:lnTo>
                  <a:lnTo>
                    <a:pt x="328464" y="257958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398239" y="448190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000424" y="4252608"/>
              <a:ext cx="0" cy="128979"/>
            </a:xfrm>
            <a:custGeom>
              <a:avLst/>
              <a:pathLst>
                <a:path w="0" h="128979">
                  <a:moveTo>
                    <a:pt x="0" y="1289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4000424" y="4596553"/>
              <a:ext cx="0" cy="171972"/>
            </a:xfrm>
            <a:custGeom>
              <a:avLst/>
              <a:pathLst>
                <a:path w="0" h="171972">
                  <a:moveTo>
                    <a:pt x="0" y="0"/>
                  </a:moveTo>
                  <a:lnTo>
                    <a:pt x="0" y="17197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836191" y="4381587"/>
              <a:ext cx="328464" cy="214965"/>
            </a:xfrm>
            <a:custGeom>
              <a:avLst/>
              <a:pathLst>
                <a:path w="328464" h="214965">
                  <a:moveTo>
                    <a:pt x="0" y="0"/>
                  </a:moveTo>
                  <a:lnTo>
                    <a:pt x="0" y="214965"/>
                  </a:lnTo>
                  <a:lnTo>
                    <a:pt x="328464" y="214965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836191" y="4510567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438376" y="4195284"/>
              <a:ext cx="0" cy="57324"/>
            </a:xfrm>
            <a:custGeom>
              <a:avLst/>
              <a:pathLst>
                <a:path w="0" h="57324">
                  <a:moveTo>
                    <a:pt x="0" y="573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38376" y="4481905"/>
              <a:ext cx="0" cy="343945"/>
            </a:xfrm>
            <a:custGeom>
              <a:avLst/>
              <a:pathLst>
                <a:path w="0" h="343945">
                  <a:moveTo>
                    <a:pt x="0" y="0"/>
                  </a:moveTo>
                  <a:lnTo>
                    <a:pt x="0" y="3439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274144" y="4252608"/>
              <a:ext cx="328464" cy="229296"/>
            </a:xfrm>
            <a:custGeom>
              <a:avLst/>
              <a:pathLst>
                <a:path w="328464" h="229296">
                  <a:moveTo>
                    <a:pt x="0" y="0"/>
                  </a:moveTo>
                  <a:lnTo>
                    <a:pt x="0" y="229296"/>
                  </a:lnTo>
                  <a:lnTo>
                    <a:pt x="328464" y="229296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274144" y="4309932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106748" y="254088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106748" y="219744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106748" y="185400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106748" y="151056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106748" y="116712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106748" y="271260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106748" y="236916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106748" y="202572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106748" y="168228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106748" y="133884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369520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807473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6245425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6683378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369520" y="1819657"/>
              <a:ext cx="0" cy="377784"/>
            </a:xfrm>
            <a:custGeom>
              <a:avLst/>
              <a:pathLst>
                <a:path w="0" h="377784">
                  <a:moveTo>
                    <a:pt x="0" y="3777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369520" y="2506537"/>
              <a:ext cx="0" cy="240408"/>
            </a:xfrm>
            <a:custGeom>
              <a:avLst/>
              <a:pathLst>
                <a:path w="0" h="240408">
                  <a:moveTo>
                    <a:pt x="0" y="0"/>
                  </a:moveTo>
                  <a:lnTo>
                    <a:pt x="0" y="2404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5205288" y="2197441"/>
              <a:ext cx="328464" cy="309096"/>
            </a:xfrm>
            <a:custGeom>
              <a:avLst/>
              <a:pathLst>
                <a:path w="328464" h="309096">
                  <a:moveTo>
                    <a:pt x="0" y="0"/>
                  </a:moveTo>
                  <a:lnTo>
                    <a:pt x="0" y="309096"/>
                  </a:lnTo>
                  <a:lnTo>
                    <a:pt x="328464" y="309096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205288" y="226612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807473" y="1957033"/>
              <a:ext cx="0" cy="343440"/>
            </a:xfrm>
            <a:custGeom>
              <a:avLst/>
              <a:pathLst>
                <a:path w="0" h="343440">
                  <a:moveTo>
                    <a:pt x="0" y="343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807473" y="2540881"/>
              <a:ext cx="0" cy="171720"/>
            </a:xfrm>
            <a:custGeom>
              <a:avLst/>
              <a:pathLst>
                <a:path w="0" h="171720">
                  <a:moveTo>
                    <a:pt x="0" y="0"/>
                  </a:moveTo>
                  <a:lnTo>
                    <a:pt x="0" y="1717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5643240" y="2300473"/>
              <a:ext cx="328464" cy="240408"/>
            </a:xfrm>
            <a:custGeom>
              <a:avLst/>
              <a:pathLst>
                <a:path w="328464" h="240408">
                  <a:moveTo>
                    <a:pt x="0" y="0"/>
                  </a:moveTo>
                  <a:lnTo>
                    <a:pt x="0" y="240408"/>
                  </a:lnTo>
                  <a:lnTo>
                    <a:pt x="328464" y="240408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643240" y="240350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6245425" y="2231785"/>
              <a:ext cx="0" cy="111618"/>
            </a:xfrm>
            <a:custGeom>
              <a:avLst/>
              <a:pathLst>
                <a:path w="0" h="111618">
                  <a:moveTo>
                    <a:pt x="0" y="1116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6245425" y="2566639"/>
              <a:ext cx="0" cy="180306"/>
            </a:xfrm>
            <a:custGeom>
              <a:avLst/>
              <a:pathLst>
                <a:path w="0" h="180306">
                  <a:moveTo>
                    <a:pt x="0" y="0"/>
                  </a:moveTo>
                  <a:lnTo>
                    <a:pt x="0" y="1803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081193" y="2343403"/>
              <a:ext cx="328464" cy="223236"/>
            </a:xfrm>
            <a:custGeom>
              <a:avLst/>
              <a:pathLst>
                <a:path w="328464" h="223236">
                  <a:moveTo>
                    <a:pt x="0" y="0"/>
                  </a:moveTo>
                  <a:lnTo>
                    <a:pt x="0" y="223236"/>
                  </a:lnTo>
                  <a:lnTo>
                    <a:pt x="328464" y="223236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6081193" y="243784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6683378" y="1991377"/>
              <a:ext cx="0" cy="154548"/>
            </a:xfrm>
            <a:custGeom>
              <a:avLst/>
              <a:pathLst>
                <a:path w="0" h="154548">
                  <a:moveTo>
                    <a:pt x="0" y="1545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683378" y="2360575"/>
              <a:ext cx="0" cy="180306"/>
            </a:xfrm>
            <a:custGeom>
              <a:avLst/>
              <a:pathLst>
                <a:path w="0" h="180306">
                  <a:moveTo>
                    <a:pt x="0" y="0"/>
                  </a:moveTo>
                  <a:lnTo>
                    <a:pt x="0" y="1803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519146" y="2145925"/>
              <a:ext cx="328464" cy="214650"/>
            </a:xfrm>
            <a:custGeom>
              <a:avLst/>
              <a:pathLst>
                <a:path w="328464" h="214650">
                  <a:moveTo>
                    <a:pt x="0" y="0"/>
                  </a:moveTo>
                  <a:lnTo>
                    <a:pt x="0" y="214650"/>
                  </a:lnTo>
                  <a:lnTo>
                    <a:pt x="328464" y="214650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519146" y="223178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106748" y="464745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5106748" y="42906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106748" y="39338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106748" y="357704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106748" y="322024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5106748" y="482585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106748" y="44690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106748" y="41122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106748" y="37554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106748" y="339864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369520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807473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245425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6683378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369520" y="4362009"/>
              <a:ext cx="0" cy="160560"/>
            </a:xfrm>
            <a:custGeom>
              <a:avLst/>
              <a:pathLst>
                <a:path w="0" h="160560">
                  <a:moveTo>
                    <a:pt x="0" y="1605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369520" y="4647450"/>
              <a:ext cx="0" cy="178400"/>
            </a:xfrm>
            <a:custGeom>
              <a:avLst/>
              <a:pathLst>
                <a:path w="0" h="178400">
                  <a:moveTo>
                    <a:pt x="0" y="0"/>
                  </a:moveTo>
                  <a:lnTo>
                    <a:pt x="0" y="1784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205288" y="4522569"/>
              <a:ext cx="328464" cy="124880"/>
            </a:xfrm>
            <a:custGeom>
              <a:avLst/>
              <a:pathLst>
                <a:path w="328464" h="124880">
                  <a:moveTo>
                    <a:pt x="0" y="0"/>
                  </a:moveTo>
                  <a:lnTo>
                    <a:pt x="0" y="124880"/>
                  </a:lnTo>
                  <a:lnTo>
                    <a:pt x="328464" y="124880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205288" y="455824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807473" y="4219289"/>
              <a:ext cx="0" cy="169480"/>
            </a:xfrm>
            <a:custGeom>
              <a:avLst/>
              <a:pathLst>
                <a:path w="0" h="169480">
                  <a:moveTo>
                    <a:pt x="0" y="1694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807473" y="4576089"/>
              <a:ext cx="0" cy="231920"/>
            </a:xfrm>
            <a:custGeom>
              <a:avLst/>
              <a:pathLst>
                <a:path w="0" h="231920">
                  <a:moveTo>
                    <a:pt x="0" y="0"/>
                  </a:moveTo>
                  <a:lnTo>
                    <a:pt x="0" y="2319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643240" y="4388769"/>
              <a:ext cx="328464" cy="187320"/>
            </a:xfrm>
            <a:custGeom>
              <a:avLst/>
              <a:pathLst>
                <a:path w="328464" h="187320">
                  <a:moveTo>
                    <a:pt x="0" y="0"/>
                  </a:moveTo>
                  <a:lnTo>
                    <a:pt x="0" y="187320"/>
                  </a:lnTo>
                  <a:lnTo>
                    <a:pt x="328464" y="187320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643240" y="446904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245425" y="4112249"/>
              <a:ext cx="0" cy="249760"/>
            </a:xfrm>
            <a:custGeom>
              <a:avLst/>
              <a:pathLst>
                <a:path w="0" h="249760">
                  <a:moveTo>
                    <a:pt x="0" y="2497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245425" y="4558249"/>
              <a:ext cx="0" cy="196240"/>
            </a:xfrm>
            <a:custGeom>
              <a:avLst/>
              <a:pathLst>
                <a:path w="0" h="196240">
                  <a:moveTo>
                    <a:pt x="0" y="0"/>
                  </a:moveTo>
                  <a:lnTo>
                    <a:pt x="0" y="1962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081193" y="4362009"/>
              <a:ext cx="328464" cy="196240"/>
            </a:xfrm>
            <a:custGeom>
              <a:avLst/>
              <a:pathLst>
                <a:path w="328464" h="196240">
                  <a:moveTo>
                    <a:pt x="0" y="0"/>
                  </a:moveTo>
                  <a:lnTo>
                    <a:pt x="0" y="196240"/>
                  </a:lnTo>
                  <a:lnTo>
                    <a:pt x="328464" y="196240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6081193" y="452256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6683378" y="4254969"/>
              <a:ext cx="0" cy="53520"/>
            </a:xfrm>
            <a:custGeom>
              <a:avLst/>
              <a:pathLst>
                <a:path w="0" h="53520">
                  <a:moveTo>
                    <a:pt x="0" y="535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6683378" y="4504729"/>
              <a:ext cx="0" cy="89200"/>
            </a:xfrm>
            <a:custGeom>
              <a:avLst/>
              <a:pathLst>
                <a:path w="0" h="89200">
                  <a:moveTo>
                    <a:pt x="0" y="0"/>
                  </a:moveTo>
                  <a:lnTo>
                    <a:pt x="0" y="892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519146" y="4308489"/>
              <a:ext cx="328464" cy="196240"/>
            </a:xfrm>
            <a:custGeom>
              <a:avLst/>
              <a:pathLst>
                <a:path w="328464" h="196240">
                  <a:moveTo>
                    <a:pt x="0" y="0"/>
                  </a:moveTo>
                  <a:lnTo>
                    <a:pt x="0" y="196240"/>
                  </a:lnTo>
                  <a:lnTo>
                    <a:pt x="328464" y="196240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6519146" y="436200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706342" y="2969708"/>
              <a:ext cx="1660207" cy="132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Memoria_Trabajo_Nota_T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2923562" y="2965819"/>
              <a:ext cx="1715769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Planificacion_Organizacion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895787" y="2965819"/>
              <a:ext cx="2261324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Planificacion_Organizacion_Nota_T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935572" y="900596"/>
              <a:ext cx="1201747" cy="1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Control_Emocional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907797" y="900596"/>
              <a:ext cx="1747301" cy="1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Control_Emocional_Nota_T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5469123" y="890803"/>
              <a:ext cx="1114653" cy="132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Memoria_Trabajo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2700000">
              <a:off x="223289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2700000">
              <a:off x="512347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2700000">
              <a:off x="916902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2700000">
              <a:off x="983513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2700000">
              <a:off x="2468291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2700000">
              <a:off x="2757349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2700000">
              <a:off x="3161904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2700000">
              <a:off x="3228515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2700000">
              <a:off x="4713292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2700000">
              <a:off x="5002351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2700000">
              <a:off x="5406906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2700000">
              <a:off x="5473516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868823" y="2661101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868823" y="2317870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4868823" y="1974291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4868823" y="1631128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4868823" y="1287272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868823" y="4774420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4868823" y="4417480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4868823" y="4060680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4789716" y="3704296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4789716" y="3347149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623821" y="2498650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623821" y="2052474"/>
              <a:ext cx="158214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544714" y="1602548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544714" y="1154358"/>
              <a:ext cx="237321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125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623821" y="4315757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623821" y="3742723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2623821" y="3169343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378820" y="2751084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378820" y="2197823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378820" y="1645117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378820" y="1092064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378820" y="4793071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378820" y="4419913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378820" y="4046895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299712" y="3674293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99712" y="3300927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3628347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221" name="pl221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616745" y="498782"/>
              <a:ext cx="4743509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brief_scores2 ( 0-3 ans 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16745" y="21130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16745" y="183730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16745" y="156156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16745" y="128582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6745" y="197517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6745" y="169943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6745" y="142369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16745" y="114795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79516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17469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55422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3375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79516" y="1616716"/>
              <a:ext cx="0" cy="151657"/>
            </a:xfrm>
            <a:custGeom>
              <a:avLst/>
              <a:pathLst>
                <a:path w="0" h="151657">
                  <a:moveTo>
                    <a:pt x="0" y="1516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9516" y="1961392"/>
              <a:ext cx="0" cy="110296"/>
            </a:xfrm>
            <a:custGeom>
              <a:avLst/>
              <a:pathLst>
                <a:path w="0" h="110296">
                  <a:moveTo>
                    <a:pt x="0" y="0"/>
                  </a:moveTo>
                  <a:lnTo>
                    <a:pt x="0" y="1102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715284" y="1768373"/>
              <a:ext cx="328464" cy="193018"/>
            </a:xfrm>
            <a:custGeom>
              <a:avLst/>
              <a:pathLst>
                <a:path w="328464" h="193018">
                  <a:moveTo>
                    <a:pt x="0" y="0"/>
                  </a:moveTo>
                  <a:lnTo>
                    <a:pt x="0" y="193018"/>
                  </a:lnTo>
                  <a:lnTo>
                    <a:pt x="328464" y="193018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15284" y="1837308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17469" y="1671864"/>
              <a:ext cx="0" cy="137870"/>
            </a:xfrm>
            <a:custGeom>
              <a:avLst/>
              <a:pathLst>
                <a:path w="0" h="137870">
                  <a:moveTo>
                    <a:pt x="0" y="1378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17469" y="1947605"/>
              <a:ext cx="0" cy="110296"/>
            </a:xfrm>
            <a:custGeom>
              <a:avLst/>
              <a:pathLst>
                <a:path w="0" h="110296">
                  <a:moveTo>
                    <a:pt x="0" y="0"/>
                  </a:moveTo>
                  <a:lnTo>
                    <a:pt x="0" y="1102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153237" y="1809734"/>
              <a:ext cx="328464" cy="137870"/>
            </a:xfrm>
            <a:custGeom>
              <a:avLst/>
              <a:pathLst>
                <a:path w="328464" h="137870">
                  <a:moveTo>
                    <a:pt x="0" y="0"/>
                  </a:moveTo>
                  <a:lnTo>
                    <a:pt x="0" y="137870"/>
                  </a:lnTo>
                  <a:lnTo>
                    <a:pt x="328464" y="137870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53237" y="187866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55422" y="1685651"/>
              <a:ext cx="0" cy="127530"/>
            </a:xfrm>
            <a:custGeom>
              <a:avLst/>
              <a:pathLst>
                <a:path w="0" h="127530">
                  <a:moveTo>
                    <a:pt x="0" y="1275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55422" y="1937264"/>
              <a:ext cx="0" cy="148210"/>
            </a:xfrm>
            <a:custGeom>
              <a:avLst/>
              <a:pathLst>
                <a:path w="0" h="148210">
                  <a:moveTo>
                    <a:pt x="0" y="0"/>
                  </a:moveTo>
                  <a:lnTo>
                    <a:pt x="0" y="1482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91190" y="1813181"/>
              <a:ext cx="328464" cy="124083"/>
            </a:xfrm>
            <a:custGeom>
              <a:avLst/>
              <a:pathLst>
                <a:path w="328464" h="124083">
                  <a:moveTo>
                    <a:pt x="0" y="0"/>
                  </a:moveTo>
                  <a:lnTo>
                    <a:pt x="0" y="124083"/>
                  </a:lnTo>
                  <a:lnTo>
                    <a:pt x="328464" y="124083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91190" y="187866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93375" y="1658077"/>
              <a:ext cx="0" cy="89615"/>
            </a:xfrm>
            <a:custGeom>
              <a:avLst/>
              <a:pathLst>
                <a:path w="0" h="89615">
                  <a:moveTo>
                    <a:pt x="0" y="896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93375" y="1889010"/>
              <a:ext cx="0" cy="127530"/>
            </a:xfrm>
            <a:custGeom>
              <a:avLst/>
              <a:pathLst>
                <a:path w="0" h="127530">
                  <a:moveTo>
                    <a:pt x="0" y="0"/>
                  </a:moveTo>
                  <a:lnTo>
                    <a:pt x="0" y="1275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029142" y="1747693"/>
              <a:ext cx="328464" cy="141317"/>
            </a:xfrm>
            <a:custGeom>
              <a:avLst/>
              <a:pathLst>
                <a:path w="328464" h="141317">
                  <a:moveTo>
                    <a:pt x="0" y="0"/>
                  </a:moveTo>
                  <a:lnTo>
                    <a:pt x="0" y="141317"/>
                  </a:lnTo>
                  <a:lnTo>
                    <a:pt x="328464" y="141317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29142" y="1871776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16745" y="340024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16745" y="319690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16745" y="299357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6745" y="279023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16745" y="258689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16745" y="350191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6745" y="329857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16745" y="309524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6745" y="2891903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6745" y="268856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79516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317469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755422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193375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79516" y="2952904"/>
              <a:ext cx="0" cy="162668"/>
            </a:xfrm>
            <a:custGeom>
              <a:avLst/>
              <a:pathLst>
                <a:path w="0" h="162668">
                  <a:moveTo>
                    <a:pt x="0" y="1626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79516" y="3410411"/>
              <a:ext cx="0" cy="61000"/>
            </a:xfrm>
            <a:custGeom>
              <a:avLst/>
              <a:pathLst>
                <a:path w="0" h="61000">
                  <a:moveTo>
                    <a:pt x="0" y="0"/>
                  </a:moveTo>
                  <a:lnTo>
                    <a:pt x="0" y="610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15284" y="3115573"/>
              <a:ext cx="328464" cy="294837"/>
            </a:xfrm>
            <a:custGeom>
              <a:avLst/>
              <a:pathLst>
                <a:path w="328464" h="294837">
                  <a:moveTo>
                    <a:pt x="0" y="0"/>
                  </a:moveTo>
                  <a:lnTo>
                    <a:pt x="0" y="294837"/>
                  </a:lnTo>
                  <a:lnTo>
                    <a:pt x="328464" y="294837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15284" y="323757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317469" y="3074906"/>
              <a:ext cx="0" cy="152502"/>
            </a:xfrm>
            <a:custGeom>
              <a:avLst/>
              <a:pathLst>
                <a:path w="0" h="152502">
                  <a:moveTo>
                    <a:pt x="0" y="1525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317469" y="3364660"/>
              <a:ext cx="0" cy="96584"/>
            </a:xfrm>
            <a:custGeom>
              <a:avLst/>
              <a:pathLst>
                <a:path w="0" h="96584">
                  <a:moveTo>
                    <a:pt x="0" y="0"/>
                  </a:moveTo>
                  <a:lnTo>
                    <a:pt x="0" y="965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153237" y="3227408"/>
              <a:ext cx="328464" cy="137251"/>
            </a:xfrm>
            <a:custGeom>
              <a:avLst/>
              <a:pathLst>
                <a:path w="328464" h="137251">
                  <a:moveTo>
                    <a:pt x="0" y="0"/>
                  </a:moveTo>
                  <a:lnTo>
                    <a:pt x="0" y="137251"/>
                  </a:lnTo>
                  <a:lnTo>
                    <a:pt x="328464" y="137251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53237" y="326807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55422" y="3166407"/>
              <a:ext cx="0" cy="104209"/>
            </a:xfrm>
            <a:custGeom>
              <a:avLst/>
              <a:pathLst>
                <a:path w="0" h="104209">
                  <a:moveTo>
                    <a:pt x="0" y="1042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55422" y="3374827"/>
              <a:ext cx="0" cy="96584"/>
            </a:xfrm>
            <a:custGeom>
              <a:avLst/>
              <a:pathLst>
                <a:path w="0" h="96584">
                  <a:moveTo>
                    <a:pt x="0" y="0"/>
                  </a:moveTo>
                  <a:lnTo>
                    <a:pt x="0" y="965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591190" y="3270617"/>
              <a:ext cx="328464" cy="104209"/>
            </a:xfrm>
            <a:custGeom>
              <a:avLst/>
              <a:pathLst>
                <a:path w="328464" h="104209">
                  <a:moveTo>
                    <a:pt x="0" y="0"/>
                  </a:moveTo>
                  <a:lnTo>
                    <a:pt x="0" y="104209"/>
                  </a:lnTo>
                  <a:lnTo>
                    <a:pt x="328464" y="104209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591190" y="3308743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193375" y="2993572"/>
              <a:ext cx="0" cy="132168"/>
            </a:xfrm>
            <a:custGeom>
              <a:avLst/>
              <a:pathLst>
                <a:path w="0" h="132168">
                  <a:moveTo>
                    <a:pt x="0" y="1321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193375" y="3306201"/>
              <a:ext cx="0" cy="53375"/>
            </a:xfrm>
            <a:custGeom>
              <a:avLst/>
              <a:pathLst>
                <a:path w="0" h="53375">
                  <a:moveTo>
                    <a:pt x="0" y="0"/>
                  </a:moveTo>
                  <a:lnTo>
                    <a:pt x="0" y="533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2029142" y="3125740"/>
              <a:ext cx="328464" cy="180460"/>
            </a:xfrm>
            <a:custGeom>
              <a:avLst/>
              <a:pathLst>
                <a:path w="328464" h="180460">
                  <a:moveTo>
                    <a:pt x="0" y="0"/>
                  </a:moveTo>
                  <a:lnTo>
                    <a:pt x="0" y="180460"/>
                  </a:lnTo>
                  <a:lnTo>
                    <a:pt x="328464" y="180460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029142" y="3196908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16745" y="474215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16745" y="448616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16745" y="423017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16745" y="397418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16745" y="487014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16745" y="461415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16745" y="435816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16745" y="410217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79516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317469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755422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193375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79516" y="4460563"/>
              <a:ext cx="0" cy="127995"/>
            </a:xfrm>
            <a:custGeom>
              <a:avLst/>
              <a:pathLst>
                <a:path w="0" h="127995">
                  <a:moveTo>
                    <a:pt x="0" y="1279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79516" y="4729353"/>
              <a:ext cx="0" cy="127995"/>
            </a:xfrm>
            <a:custGeom>
              <a:avLst/>
              <a:pathLst>
                <a:path w="0" h="127995">
                  <a:moveTo>
                    <a:pt x="0" y="0"/>
                  </a:moveTo>
                  <a:lnTo>
                    <a:pt x="0" y="1279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15284" y="4588558"/>
              <a:ext cx="328464" cy="140794"/>
            </a:xfrm>
            <a:custGeom>
              <a:avLst/>
              <a:pathLst>
                <a:path w="328464" h="140794">
                  <a:moveTo>
                    <a:pt x="0" y="0"/>
                  </a:moveTo>
                  <a:lnTo>
                    <a:pt x="0" y="140794"/>
                  </a:lnTo>
                  <a:lnTo>
                    <a:pt x="328464" y="140794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15284" y="4626957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317469" y="4409364"/>
              <a:ext cx="0" cy="182393"/>
            </a:xfrm>
            <a:custGeom>
              <a:avLst/>
              <a:pathLst>
                <a:path w="0" h="182393">
                  <a:moveTo>
                    <a:pt x="0" y="1823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317469" y="4726153"/>
              <a:ext cx="0" cy="92796"/>
            </a:xfrm>
            <a:custGeom>
              <a:avLst/>
              <a:pathLst>
                <a:path w="0" h="92796">
                  <a:moveTo>
                    <a:pt x="0" y="0"/>
                  </a:moveTo>
                  <a:lnTo>
                    <a:pt x="0" y="927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153237" y="4591758"/>
              <a:ext cx="328464" cy="134395"/>
            </a:xfrm>
            <a:custGeom>
              <a:avLst/>
              <a:pathLst>
                <a:path w="328464" h="134395">
                  <a:moveTo>
                    <a:pt x="0" y="0"/>
                  </a:moveTo>
                  <a:lnTo>
                    <a:pt x="0" y="134395"/>
                  </a:lnTo>
                  <a:lnTo>
                    <a:pt x="328464" y="134395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153237" y="4652556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755422" y="4447763"/>
              <a:ext cx="0" cy="147194"/>
            </a:xfrm>
            <a:custGeom>
              <a:avLst/>
              <a:pathLst>
                <a:path w="0" h="147194">
                  <a:moveTo>
                    <a:pt x="0" y="1471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755422" y="4738953"/>
              <a:ext cx="0" cy="79997"/>
            </a:xfrm>
            <a:custGeom>
              <a:avLst/>
              <a:pathLst>
                <a:path w="0" h="79997">
                  <a:moveTo>
                    <a:pt x="0" y="0"/>
                  </a:moveTo>
                  <a:lnTo>
                    <a:pt x="0" y="799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591190" y="4594958"/>
              <a:ext cx="328464" cy="143994"/>
            </a:xfrm>
            <a:custGeom>
              <a:avLst/>
              <a:pathLst>
                <a:path w="328464" h="143994">
                  <a:moveTo>
                    <a:pt x="0" y="0"/>
                  </a:moveTo>
                  <a:lnTo>
                    <a:pt x="0" y="143994"/>
                  </a:lnTo>
                  <a:lnTo>
                    <a:pt x="328464" y="143994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591190" y="466535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193375" y="4460563"/>
              <a:ext cx="0" cy="63997"/>
            </a:xfrm>
            <a:custGeom>
              <a:avLst/>
              <a:pathLst>
                <a:path w="0" h="63997">
                  <a:moveTo>
                    <a:pt x="0" y="639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193375" y="4636556"/>
              <a:ext cx="0" cy="143994"/>
            </a:xfrm>
            <a:custGeom>
              <a:avLst/>
              <a:pathLst>
                <a:path w="0" h="143994">
                  <a:moveTo>
                    <a:pt x="0" y="0"/>
                  </a:moveTo>
                  <a:lnTo>
                    <a:pt x="0" y="14399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029142" y="4524560"/>
              <a:ext cx="328464" cy="111995"/>
            </a:xfrm>
            <a:custGeom>
              <a:avLst/>
              <a:pathLst>
                <a:path w="328464" h="111995">
                  <a:moveTo>
                    <a:pt x="0" y="0"/>
                  </a:moveTo>
                  <a:lnTo>
                    <a:pt x="0" y="111995"/>
                  </a:lnTo>
                  <a:lnTo>
                    <a:pt x="328464" y="111995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029142" y="4537360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861747" y="200622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861747" y="180808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861747" y="160995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861747" y="141182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861747" y="121368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861747" y="210528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861747" y="190715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861747" y="170902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861747" y="151088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861747" y="131275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861747" y="111462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124518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562471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000424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438376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3124518" y="1639674"/>
              <a:ext cx="0" cy="148600"/>
            </a:xfrm>
            <a:custGeom>
              <a:avLst/>
              <a:pathLst>
                <a:path w="0" h="148600">
                  <a:moveTo>
                    <a:pt x="0" y="1486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124518" y="1956688"/>
              <a:ext cx="0" cy="108973"/>
            </a:xfrm>
            <a:custGeom>
              <a:avLst/>
              <a:pathLst>
                <a:path w="0" h="108973">
                  <a:moveTo>
                    <a:pt x="0" y="0"/>
                  </a:moveTo>
                  <a:lnTo>
                    <a:pt x="0" y="1089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960286" y="1788275"/>
              <a:ext cx="328464" cy="168413"/>
            </a:xfrm>
            <a:custGeom>
              <a:avLst/>
              <a:pathLst>
                <a:path w="328464" h="168413">
                  <a:moveTo>
                    <a:pt x="0" y="0"/>
                  </a:moveTo>
                  <a:lnTo>
                    <a:pt x="0" y="168413"/>
                  </a:lnTo>
                  <a:lnTo>
                    <a:pt x="328464" y="168413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960286" y="1857621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562471" y="1758555"/>
              <a:ext cx="0" cy="79253"/>
            </a:xfrm>
            <a:custGeom>
              <a:avLst/>
              <a:pathLst>
                <a:path w="0" h="79253">
                  <a:moveTo>
                    <a:pt x="0" y="792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562471" y="1966595"/>
              <a:ext cx="0" cy="79253"/>
            </a:xfrm>
            <a:custGeom>
              <a:avLst/>
              <a:pathLst>
                <a:path w="0" h="79253">
                  <a:moveTo>
                    <a:pt x="0" y="0"/>
                  </a:moveTo>
                  <a:lnTo>
                    <a:pt x="0" y="792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398239" y="1837808"/>
              <a:ext cx="328464" cy="128786"/>
            </a:xfrm>
            <a:custGeom>
              <a:avLst/>
              <a:pathLst>
                <a:path w="328464" h="128786">
                  <a:moveTo>
                    <a:pt x="0" y="0"/>
                  </a:moveTo>
                  <a:lnTo>
                    <a:pt x="0" y="128786"/>
                  </a:lnTo>
                  <a:lnTo>
                    <a:pt x="328464" y="128786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398239" y="189229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000424" y="1689208"/>
              <a:ext cx="0" cy="131263"/>
            </a:xfrm>
            <a:custGeom>
              <a:avLst/>
              <a:pathLst>
                <a:path w="0" h="131263">
                  <a:moveTo>
                    <a:pt x="0" y="1312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000424" y="1946782"/>
              <a:ext cx="0" cy="138693"/>
            </a:xfrm>
            <a:custGeom>
              <a:avLst/>
              <a:pathLst>
                <a:path w="0" h="138693">
                  <a:moveTo>
                    <a:pt x="0" y="0"/>
                  </a:moveTo>
                  <a:lnTo>
                    <a:pt x="0" y="1386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836191" y="1820471"/>
              <a:ext cx="328464" cy="126310"/>
            </a:xfrm>
            <a:custGeom>
              <a:avLst/>
              <a:pathLst>
                <a:path w="328464" h="126310">
                  <a:moveTo>
                    <a:pt x="0" y="0"/>
                  </a:moveTo>
                  <a:lnTo>
                    <a:pt x="0" y="126310"/>
                  </a:lnTo>
                  <a:lnTo>
                    <a:pt x="328464" y="126310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836191" y="1897248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438376" y="1669394"/>
              <a:ext cx="0" cy="84206"/>
            </a:xfrm>
            <a:custGeom>
              <a:avLst/>
              <a:pathLst>
                <a:path w="0" h="84206">
                  <a:moveTo>
                    <a:pt x="0" y="842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438376" y="1892295"/>
              <a:ext cx="0" cy="123833"/>
            </a:xfrm>
            <a:custGeom>
              <a:avLst/>
              <a:pathLst>
                <a:path w="0" h="123833">
                  <a:moveTo>
                    <a:pt x="0" y="0"/>
                  </a:moveTo>
                  <a:lnTo>
                    <a:pt x="0" y="1238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274144" y="1753601"/>
              <a:ext cx="328464" cy="138693"/>
            </a:xfrm>
            <a:custGeom>
              <a:avLst/>
              <a:pathLst>
                <a:path w="328464" h="138693">
                  <a:moveTo>
                    <a:pt x="0" y="0"/>
                  </a:moveTo>
                  <a:lnTo>
                    <a:pt x="0" y="138693"/>
                  </a:lnTo>
                  <a:lnTo>
                    <a:pt x="328464" y="138693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274144" y="1872481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861747" y="348337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861747" y="318438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861747" y="288540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861747" y="258641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861747" y="333387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861747" y="3034893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861747" y="273590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124518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562471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000424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438376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124518" y="2939218"/>
              <a:ext cx="0" cy="233208"/>
            </a:xfrm>
            <a:custGeom>
              <a:avLst/>
              <a:pathLst>
                <a:path w="0" h="233208">
                  <a:moveTo>
                    <a:pt x="0" y="2332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124518" y="3366767"/>
              <a:ext cx="0" cy="92685"/>
            </a:xfrm>
            <a:custGeom>
              <a:avLst/>
              <a:pathLst>
                <a:path w="0" h="92685">
                  <a:moveTo>
                    <a:pt x="0" y="0"/>
                  </a:moveTo>
                  <a:lnTo>
                    <a:pt x="0" y="926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960286" y="3172426"/>
              <a:ext cx="328464" cy="194340"/>
            </a:xfrm>
            <a:custGeom>
              <a:avLst/>
              <a:pathLst>
                <a:path w="328464" h="194340">
                  <a:moveTo>
                    <a:pt x="0" y="0"/>
                  </a:moveTo>
                  <a:lnTo>
                    <a:pt x="0" y="194340"/>
                  </a:lnTo>
                  <a:lnTo>
                    <a:pt x="328464" y="194340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960286" y="3244183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562471" y="3130568"/>
              <a:ext cx="0" cy="107634"/>
            </a:xfrm>
            <a:custGeom>
              <a:avLst/>
              <a:pathLst>
                <a:path w="0" h="107634">
                  <a:moveTo>
                    <a:pt x="0" y="1076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562471" y="3333878"/>
              <a:ext cx="0" cy="113614"/>
            </a:xfrm>
            <a:custGeom>
              <a:avLst/>
              <a:pathLst>
                <a:path w="0" h="113614">
                  <a:moveTo>
                    <a:pt x="0" y="0"/>
                  </a:moveTo>
                  <a:lnTo>
                    <a:pt x="0" y="11361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398239" y="3238203"/>
              <a:ext cx="328464" cy="95675"/>
            </a:xfrm>
            <a:custGeom>
              <a:avLst/>
              <a:pathLst>
                <a:path w="328464" h="95675">
                  <a:moveTo>
                    <a:pt x="0" y="0"/>
                  </a:moveTo>
                  <a:lnTo>
                    <a:pt x="0" y="95675"/>
                  </a:lnTo>
                  <a:lnTo>
                    <a:pt x="328464" y="95675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398239" y="3274081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000424" y="3088710"/>
              <a:ext cx="0" cy="140523"/>
            </a:xfrm>
            <a:custGeom>
              <a:avLst/>
              <a:pathLst>
                <a:path w="0" h="140523">
                  <a:moveTo>
                    <a:pt x="0" y="1405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000424" y="3338363"/>
              <a:ext cx="0" cy="133048"/>
            </a:xfrm>
            <a:custGeom>
              <a:avLst/>
              <a:pathLst>
                <a:path w="0" h="133048">
                  <a:moveTo>
                    <a:pt x="0" y="0"/>
                  </a:moveTo>
                  <a:lnTo>
                    <a:pt x="0" y="1330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3836191" y="3229234"/>
              <a:ext cx="328464" cy="109129"/>
            </a:xfrm>
            <a:custGeom>
              <a:avLst/>
              <a:pathLst>
                <a:path w="328464" h="109129">
                  <a:moveTo>
                    <a:pt x="0" y="0"/>
                  </a:moveTo>
                  <a:lnTo>
                    <a:pt x="0" y="109129"/>
                  </a:lnTo>
                  <a:lnTo>
                    <a:pt x="328464" y="109129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836191" y="3295010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438376" y="3058812"/>
              <a:ext cx="0" cy="53817"/>
            </a:xfrm>
            <a:custGeom>
              <a:avLst/>
              <a:pathLst>
                <a:path w="0" h="53817">
                  <a:moveTo>
                    <a:pt x="0" y="538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438376" y="3260627"/>
              <a:ext cx="0" cy="115109"/>
            </a:xfrm>
            <a:custGeom>
              <a:avLst/>
              <a:pathLst>
                <a:path w="0" h="115109">
                  <a:moveTo>
                    <a:pt x="0" y="0"/>
                  </a:moveTo>
                  <a:lnTo>
                    <a:pt x="0" y="1151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274144" y="3112629"/>
              <a:ext cx="328464" cy="147997"/>
            </a:xfrm>
            <a:custGeom>
              <a:avLst/>
              <a:pathLst>
                <a:path w="328464" h="147997">
                  <a:moveTo>
                    <a:pt x="0" y="0"/>
                  </a:moveTo>
                  <a:lnTo>
                    <a:pt x="0" y="147997"/>
                  </a:lnTo>
                  <a:lnTo>
                    <a:pt x="328464" y="147997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274144" y="319335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861747" y="47437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861747" y="45165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861747" y="42893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861747" y="406215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861747" y="485734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861747" y="46301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861747" y="44029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861747" y="41757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861747" y="394855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124518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562471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000424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438376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3124518" y="4471109"/>
              <a:ext cx="0" cy="113599"/>
            </a:xfrm>
            <a:custGeom>
              <a:avLst/>
              <a:pathLst>
                <a:path w="0" h="113599">
                  <a:moveTo>
                    <a:pt x="0" y="1135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124518" y="4721029"/>
              <a:ext cx="0" cy="136319"/>
            </a:xfrm>
            <a:custGeom>
              <a:avLst/>
              <a:pathLst>
                <a:path w="0" h="136319">
                  <a:moveTo>
                    <a:pt x="0" y="0"/>
                  </a:moveTo>
                  <a:lnTo>
                    <a:pt x="0" y="136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960286" y="4584709"/>
              <a:ext cx="328464" cy="136319"/>
            </a:xfrm>
            <a:custGeom>
              <a:avLst/>
              <a:pathLst>
                <a:path w="328464" h="136319">
                  <a:moveTo>
                    <a:pt x="0" y="0"/>
                  </a:moveTo>
                  <a:lnTo>
                    <a:pt x="0" y="136319"/>
                  </a:lnTo>
                  <a:lnTo>
                    <a:pt x="328464" y="136319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960286" y="460742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3562471" y="4368869"/>
              <a:ext cx="0" cy="195959"/>
            </a:xfrm>
            <a:custGeom>
              <a:avLst/>
              <a:pathLst>
                <a:path w="0" h="195959">
                  <a:moveTo>
                    <a:pt x="0" y="1959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562471" y="4698309"/>
              <a:ext cx="0" cy="113599"/>
            </a:xfrm>
            <a:custGeom>
              <a:avLst/>
              <a:pathLst>
                <a:path w="0" h="113599">
                  <a:moveTo>
                    <a:pt x="0" y="0"/>
                  </a:moveTo>
                  <a:lnTo>
                    <a:pt x="0" y="1135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398239" y="4564829"/>
              <a:ext cx="328464" cy="133479"/>
            </a:xfrm>
            <a:custGeom>
              <a:avLst/>
              <a:pathLst>
                <a:path w="328464" h="133479">
                  <a:moveTo>
                    <a:pt x="0" y="0"/>
                  </a:moveTo>
                  <a:lnTo>
                    <a:pt x="0" y="133479"/>
                  </a:lnTo>
                  <a:lnTo>
                    <a:pt x="328464" y="133479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398239" y="463014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4000424" y="4368869"/>
              <a:ext cx="0" cy="193119"/>
            </a:xfrm>
            <a:custGeom>
              <a:avLst/>
              <a:pathLst>
                <a:path w="0" h="193119">
                  <a:moveTo>
                    <a:pt x="0" y="1931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000424" y="4729549"/>
              <a:ext cx="0" cy="82359"/>
            </a:xfrm>
            <a:custGeom>
              <a:avLst/>
              <a:pathLst>
                <a:path w="0" h="82359">
                  <a:moveTo>
                    <a:pt x="0" y="0"/>
                  </a:moveTo>
                  <a:lnTo>
                    <a:pt x="0" y="823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836191" y="4561989"/>
              <a:ext cx="328464" cy="167559"/>
            </a:xfrm>
            <a:custGeom>
              <a:avLst/>
              <a:pathLst>
                <a:path w="328464" h="167559">
                  <a:moveTo>
                    <a:pt x="0" y="0"/>
                  </a:moveTo>
                  <a:lnTo>
                    <a:pt x="0" y="167559"/>
                  </a:lnTo>
                  <a:lnTo>
                    <a:pt x="328464" y="167559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836191" y="463014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438376" y="4425669"/>
              <a:ext cx="0" cy="68159"/>
            </a:xfrm>
            <a:custGeom>
              <a:avLst/>
              <a:pathLst>
                <a:path w="0" h="68159">
                  <a:moveTo>
                    <a:pt x="0" y="681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438376" y="4613109"/>
              <a:ext cx="0" cy="153359"/>
            </a:xfrm>
            <a:custGeom>
              <a:avLst/>
              <a:pathLst>
                <a:path w="0" h="153359">
                  <a:moveTo>
                    <a:pt x="0" y="0"/>
                  </a:moveTo>
                  <a:lnTo>
                    <a:pt x="0" y="1533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4274144" y="4493829"/>
              <a:ext cx="328464" cy="119279"/>
            </a:xfrm>
            <a:custGeom>
              <a:avLst/>
              <a:pathLst>
                <a:path w="328464" h="119279">
                  <a:moveTo>
                    <a:pt x="0" y="0"/>
                  </a:moveTo>
                  <a:lnTo>
                    <a:pt x="0" y="119279"/>
                  </a:lnTo>
                  <a:lnTo>
                    <a:pt x="328464" y="119279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274144" y="451086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106748" y="206696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106748" y="188185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106748" y="169674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106748" y="151163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106748" y="132652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106748" y="114142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106748" y="197441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106748" y="178930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106748" y="160419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106748" y="1419083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106748" y="123397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369520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807473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245425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683378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369520" y="1548659"/>
              <a:ext cx="0" cy="166597"/>
            </a:xfrm>
            <a:custGeom>
              <a:avLst/>
              <a:pathLst>
                <a:path w="0" h="166597">
                  <a:moveTo>
                    <a:pt x="0" y="1665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369520" y="2029942"/>
              <a:ext cx="0" cy="55532"/>
            </a:xfrm>
            <a:custGeom>
              <a:avLst/>
              <a:pathLst>
                <a:path w="0" h="55532">
                  <a:moveTo>
                    <a:pt x="0" y="0"/>
                  </a:moveTo>
                  <a:lnTo>
                    <a:pt x="0" y="555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205288" y="1715257"/>
              <a:ext cx="328464" cy="314685"/>
            </a:xfrm>
            <a:custGeom>
              <a:avLst/>
              <a:pathLst>
                <a:path w="328464" h="314685">
                  <a:moveTo>
                    <a:pt x="0" y="0"/>
                  </a:moveTo>
                  <a:lnTo>
                    <a:pt x="0" y="314685"/>
                  </a:lnTo>
                  <a:lnTo>
                    <a:pt x="328464" y="314685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205288" y="1844833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807473" y="1659725"/>
              <a:ext cx="0" cy="166597"/>
            </a:xfrm>
            <a:custGeom>
              <a:avLst/>
              <a:pathLst>
                <a:path w="0" h="166597">
                  <a:moveTo>
                    <a:pt x="0" y="1665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807473" y="1974410"/>
              <a:ext cx="0" cy="92554"/>
            </a:xfrm>
            <a:custGeom>
              <a:avLst/>
              <a:pathLst>
                <a:path w="0" h="92554">
                  <a:moveTo>
                    <a:pt x="0" y="0"/>
                  </a:moveTo>
                  <a:lnTo>
                    <a:pt x="0" y="925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643240" y="1826323"/>
              <a:ext cx="328464" cy="148087"/>
            </a:xfrm>
            <a:custGeom>
              <a:avLst/>
              <a:pathLst>
                <a:path w="328464" h="148087">
                  <a:moveTo>
                    <a:pt x="0" y="0"/>
                  </a:moveTo>
                  <a:lnTo>
                    <a:pt x="0" y="148087"/>
                  </a:lnTo>
                  <a:lnTo>
                    <a:pt x="328464" y="148087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643240" y="188185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245425" y="1770790"/>
              <a:ext cx="0" cy="111065"/>
            </a:xfrm>
            <a:custGeom>
              <a:avLst/>
              <a:pathLst>
                <a:path w="0" h="111065">
                  <a:moveTo>
                    <a:pt x="0" y="1110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245425" y="1969782"/>
              <a:ext cx="0" cy="115693"/>
            </a:xfrm>
            <a:custGeom>
              <a:avLst/>
              <a:pathLst>
                <a:path w="0" h="115693">
                  <a:moveTo>
                    <a:pt x="0" y="0"/>
                  </a:moveTo>
                  <a:lnTo>
                    <a:pt x="0" y="1156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081193" y="1881855"/>
              <a:ext cx="328464" cy="87926"/>
            </a:xfrm>
            <a:custGeom>
              <a:avLst/>
              <a:pathLst>
                <a:path w="328464" h="87926">
                  <a:moveTo>
                    <a:pt x="0" y="0"/>
                  </a:moveTo>
                  <a:lnTo>
                    <a:pt x="0" y="87926"/>
                  </a:lnTo>
                  <a:lnTo>
                    <a:pt x="328464" y="87926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081193" y="1918877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683378" y="1622703"/>
              <a:ext cx="0" cy="129576"/>
            </a:xfrm>
            <a:custGeom>
              <a:avLst/>
              <a:pathLst>
                <a:path w="0" h="129576">
                  <a:moveTo>
                    <a:pt x="0" y="1295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683378" y="1923505"/>
              <a:ext cx="0" cy="50904"/>
            </a:xfrm>
            <a:custGeom>
              <a:avLst/>
              <a:pathLst>
                <a:path w="0" h="50904">
                  <a:moveTo>
                    <a:pt x="0" y="0"/>
                  </a:moveTo>
                  <a:lnTo>
                    <a:pt x="0" y="509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519146" y="1752279"/>
              <a:ext cx="328464" cy="171225"/>
            </a:xfrm>
            <a:custGeom>
              <a:avLst/>
              <a:pathLst>
                <a:path w="328464" h="171225">
                  <a:moveTo>
                    <a:pt x="0" y="0"/>
                  </a:moveTo>
                  <a:lnTo>
                    <a:pt x="0" y="171225"/>
                  </a:lnTo>
                  <a:lnTo>
                    <a:pt x="328464" y="171225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519146" y="1817067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106748" y="339215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106748" y="319402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106748" y="299589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106748" y="279775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106748" y="259962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06748" y="349122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106748" y="329309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106748" y="309495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106748" y="289682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106748" y="269869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5106748" y="250055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369520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807473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245425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6683378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369520" y="2946358"/>
              <a:ext cx="0" cy="237760"/>
            </a:xfrm>
            <a:custGeom>
              <a:avLst/>
              <a:pathLst>
                <a:path w="0" h="237760">
                  <a:moveTo>
                    <a:pt x="0" y="2377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369520" y="3342625"/>
              <a:ext cx="0" cy="128786"/>
            </a:xfrm>
            <a:custGeom>
              <a:avLst/>
              <a:pathLst>
                <a:path w="0" h="128786">
                  <a:moveTo>
                    <a:pt x="0" y="0"/>
                  </a:moveTo>
                  <a:lnTo>
                    <a:pt x="0" y="1287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205288" y="3184118"/>
              <a:ext cx="328464" cy="158506"/>
            </a:xfrm>
            <a:custGeom>
              <a:avLst/>
              <a:pathLst>
                <a:path w="328464" h="158506">
                  <a:moveTo>
                    <a:pt x="0" y="0"/>
                  </a:moveTo>
                  <a:lnTo>
                    <a:pt x="0" y="158506"/>
                  </a:lnTo>
                  <a:lnTo>
                    <a:pt x="328464" y="158506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205288" y="325346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5807473" y="3124678"/>
              <a:ext cx="0" cy="99066"/>
            </a:xfrm>
            <a:custGeom>
              <a:avLst/>
              <a:pathLst>
                <a:path w="0" h="99066">
                  <a:moveTo>
                    <a:pt x="0" y="990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807473" y="3322811"/>
              <a:ext cx="0" cy="118880"/>
            </a:xfrm>
            <a:custGeom>
              <a:avLst/>
              <a:pathLst>
                <a:path w="0" h="118880">
                  <a:moveTo>
                    <a:pt x="0" y="0"/>
                  </a:moveTo>
                  <a:lnTo>
                    <a:pt x="0" y="1188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643240" y="3223745"/>
              <a:ext cx="328464" cy="99066"/>
            </a:xfrm>
            <a:custGeom>
              <a:avLst/>
              <a:pathLst>
                <a:path w="328464" h="99066">
                  <a:moveTo>
                    <a:pt x="0" y="0"/>
                  </a:moveTo>
                  <a:lnTo>
                    <a:pt x="0" y="99066"/>
                  </a:lnTo>
                  <a:lnTo>
                    <a:pt x="328464" y="99066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643240" y="328318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245425" y="3075144"/>
              <a:ext cx="0" cy="141170"/>
            </a:xfrm>
            <a:custGeom>
              <a:avLst/>
              <a:pathLst>
                <a:path w="0" h="141170">
                  <a:moveTo>
                    <a:pt x="0" y="1411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6245425" y="3340148"/>
              <a:ext cx="0" cy="131263"/>
            </a:xfrm>
            <a:custGeom>
              <a:avLst/>
              <a:pathLst>
                <a:path w="0" h="131263">
                  <a:moveTo>
                    <a:pt x="0" y="0"/>
                  </a:moveTo>
                  <a:lnTo>
                    <a:pt x="0" y="1312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081193" y="3216315"/>
              <a:ext cx="328464" cy="123833"/>
            </a:xfrm>
            <a:custGeom>
              <a:avLst/>
              <a:pathLst>
                <a:path w="328464" h="123833">
                  <a:moveTo>
                    <a:pt x="0" y="0"/>
                  </a:moveTo>
                  <a:lnTo>
                    <a:pt x="0" y="123833"/>
                  </a:lnTo>
                  <a:lnTo>
                    <a:pt x="328464" y="123833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081193" y="3293091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683378" y="3025611"/>
              <a:ext cx="0" cy="59440"/>
            </a:xfrm>
            <a:custGeom>
              <a:avLst/>
              <a:pathLst>
                <a:path w="0" h="59440">
                  <a:moveTo>
                    <a:pt x="0" y="594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683378" y="3250988"/>
              <a:ext cx="0" cy="121356"/>
            </a:xfrm>
            <a:custGeom>
              <a:avLst/>
              <a:pathLst>
                <a:path w="0" h="121356">
                  <a:moveTo>
                    <a:pt x="0" y="0"/>
                  </a:moveTo>
                  <a:lnTo>
                    <a:pt x="0" y="1213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519146" y="3085051"/>
              <a:ext cx="328464" cy="165936"/>
            </a:xfrm>
            <a:custGeom>
              <a:avLst/>
              <a:pathLst>
                <a:path w="328464" h="165936">
                  <a:moveTo>
                    <a:pt x="0" y="0"/>
                  </a:moveTo>
                  <a:lnTo>
                    <a:pt x="0" y="165936"/>
                  </a:lnTo>
                  <a:lnTo>
                    <a:pt x="328464" y="165936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519146" y="3174211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1161017" y="3675247"/>
              <a:ext cx="750857" cy="119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BRIEF_IME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3133241" y="3675247"/>
              <a:ext cx="1296412" cy="119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BRIEF_IME_Nota_T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911923" y="2289311"/>
              <a:ext cx="1249045" cy="119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BRIEF_IFL_Nota_T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3366500" y="2286533"/>
              <a:ext cx="829895" cy="1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BRIEF_IGFE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5338724" y="2286533"/>
              <a:ext cx="1375449" cy="1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BRIEF_IGFE_Nota_T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1200501" y="903374"/>
              <a:ext cx="671889" cy="119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BRIEF_IAI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3172725" y="903374"/>
              <a:ext cx="1217443" cy="119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BRIEF_IAI_Nota_T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5674704" y="903374"/>
              <a:ext cx="703490" cy="119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BRIEF_IFL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223289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512347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16902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983513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2468291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2757349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3161904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3228515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4713292" y="3838705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5002351" y="3899268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5406906" y="3914213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5473516" y="4068028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4868823" y="1923119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4868823" y="1737871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4868823" y="1553040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4868823" y="1367514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4868823" y="1182822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4868823" y="3439795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4868823" y="3241522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4868823" y="3043389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4789716" y="2845672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4789716" y="2647191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4789716" y="2449127"/>
              <a:ext cx="237321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140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623821" y="2053858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2623821" y="1855586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2623821" y="1657452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544714" y="1459735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544714" y="1261254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544714" y="1063190"/>
              <a:ext cx="237321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140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544714" y="3282726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544714" y="2983741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544714" y="2684408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2623821" y="4805918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2623821" y="4578580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2623821" y="4351380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2544714" y="4124597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2544714" y="3897050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378820" y="1923749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378820" y="1647869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378820" y="1372128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299712" y="1096804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378820" y="3450482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378820" y="3247007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378820" y="3043671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299712" y="2840751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299712" y="2637068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378820" y="4818857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378820" y="4563005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378820" y="4307014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378820" y="4050815"/>
              <a:ext cx="158214" cy="10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3628347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298" name="tx298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300" name="pl300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tx316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616745" y="498782"/>
              <a:ext cx="4743509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brief_scores3 ( 0-3 ans )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95852" y="1959874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95852" y="1708483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95852" y="1457093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95852" y="1205702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95852" y="2085569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95852" y="1834179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95852" y="1582788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95852" y="1331397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54857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31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18205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49880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54857" y="1833039"/>
              <a:ext cx="0" cy="78142"/>
            </a:xfrm>
            <a:custGeom>
              <a:avLst/>
              <a:pathLst>
                <a:path w="0" h="78142">
                  <a:moveTo>
                    <a:pt x="0" y="781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54857" y="2010941"/>
              <a:ext cx="0" cy="46850"/>
            </a:xfrm>
            <a:custGeom>
              <a:avLst/>
              <a:pathLst>
                <a:path w="0" h="46850">
                  <a:moveTo>
                    <a:pt x="0" y="0"/>
                  </a:moveTo>
                  <a:lnTo>
                    <a:pt x="0" y="468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792979" y="1911181"/>
              <a:ext cx="323755" cy="99759"/>
            </a:xfrm>
            <a:custGeom>
              <a:avLst/>
              <a:pathLst>
                <a:path w="323755" h="99759">
                  <a:moveTo>
                    <a:pt x="0" y="0"/>
                  </a:moveTo>
                  <a:lnTo>
                    <a:pt x="0" y="99759"/>
                  </a:lnTo>
                  <a:lnTo>
                    <a:pt x="323755" y="99759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92979" y="1981807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86531" y="1839860"/>
              <a:ext cx="0" cy="98968"/>
            </a:xfrm>
            <a:custGeom>
              <a:avLst/>
              <a:pathLst>
                <a:path w="0" h="98968">
                  <a:moveTo>
                    <a:pt x="0" y="989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86531" y="2008224"/>
              <a:ext cx="0" cy="58465"/>
            </a:xfrm>
            <a:custGeom>
              <a:avLst/>
              <a:pathLst>
                <a:path w="0" h="58465">
                  <a:moveTo>
                    <a:pt x="0" y="0"/>
                  </a:moveTo>
                  <a:lnTo>
                    <a:pt x="0" y="5846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224653" y="1938829"/>
              <a:ext cx="323755" cy="69394"/>
            </a:xfrm>
            <a:custGeom>
              <a:avLst/>
              <a:pathLst>
                <a:path w="323755" h="69394">
                  <a:moveTo>
                    <a:pt x="0" y="0"/>
                  </a:moveTo>
                  <a:lnTo>
                    <a:pt x="0" y="69394"/>
                  </a:lnTo>
                  <a:lnTo>
                    <a:pt x="323755" y="69394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24653" y="1978631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818205" y="1812647"/>
              <a:ext cx="0" cy="109003"/>
            </a:xfrm>
            <a:custGeom>
              <a:avLst/>
              <a:pathLst>
                <a:path w="0" h="109003">
                  <a:moveTo>
                    <a:pt x="0" y="1090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18205" y="2009736"/>
              <a:ext cx="0" cy="67386"/>
            </a:xfrm>
            <a:custGeom>
              <a:avLst/>
              <a:pathLst>
                <a:path w="0" h="67386">
                  <a:moveTo>
                    <a:pt x="0" y="0"/>
                  </a:moveTo>
                  <a:lnTo>
                    <a:pt x="0" y="673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656327" y="1921651"/>
              <a:ext cx="323755" cy="88085"/>
            </a:xfrm>
            <a:custGeom>
              <a:avLst/>
              <a:pathLst>
                <a:path w="323755" h="88085">
                  <a:moveTo>
                    <a:pt x="0" y="0"/>
                  </a:moveTo>
                  <a:lnTo>
                    <a:pt x="0" y="88085"/>
                  </a:lnTo>
                  <a:lnTo>
                    <a:pt x="323755" y="88085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56327" y="1968170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80" y="1815918"/>
              <a:ext cx="0" cy="87038"/>
            </a:xfrm>
            <a:custGeom>
              <a:avLst/>
              <a:pathLst>
                <a:path w="0" h="87038">
                  <a:moveTo>
                    <a:pt x="0" y="870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80" y="1997554"/>
              <a:ext cx="0" cy="87921"/>
            </a:xfrm>
            <a:custGeom>
              <a:avLst/>
              <a:pathLst>
                <a:path w="0" h="87921">
                  <a:moveTo>
                    <a:pt x="0" y="0"/>
                  </a:moveTo>
                  <a:lnTo>
                    <a:pt x="0" y="879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088002" y="1902956"/>
              <a:ext cx="323755" cy="94597"/>
            </a:xfrm>
            <a:custGeom>
              <a:avLst/>
              <a:pathLst>
                <a:path w="323755" h="94597">
                  <a:moveTo>
                    <a:pt x="0" y="0"/>
                  </a:moveTo>
                  <a:lnTo>
                    <a:pt x="0" y="94597"/>
                  </a:lnTo>
                  <a:lnTo>
                    <a:pt x="323755" y="94597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88002" y="1956348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95852" y="3434219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5852" y="309190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5852" y="2749592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5852" y="3263062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95852" y="2920749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5852" y="257843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54857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386531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818205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49880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54857" y="2993522"/>
              <a:ext cx="0" cy="166244"/>
            </a:xfrm>
            <a:custGeom>
              <a:avLst/>
              <a:pathLst>
                <a:path w="0" h="166244">
                  <a:moveTo>
                    <a:pt x="0" y="1662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54857" y="3308843"/>
              <a:ext cx="0" cy="162569"/>
            </a:xfrm>
            <a:custGeom>
              <a:avLst/>
              <a:pathLst>
                <a:path w="0" h="162569">
                  <a:moveTo>
                    <a:pt x="0" y="0"/>
                  </a:moveTo>
                  <a:lnTo>
                    <a:pt x="0" y="1625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792979" y="3159766"/>
              <a:ext cx="323755" cy="149076"/>
            </a:xfrm>
            <a:custGeom>
              <a:avLst/>
              <a:pathLst>
                <a:path w="323755" h="149076">
                  <a:moveTo>
                    <a:pt x="0" y="0"/>
                  </a:moveTo>
                  <a:lnTo>
                    <a:pt x="0" y="149076"/>
                  </a:lnTo>
                  <a:lnTo>
                    <a:pt x="323755" y="149076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92979" y="3231249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386531" y="2944718"/>
              <a:ext cx="0" cy="192085"/>
            </a:xfrm>
            <a:custGeom>
              <a:avLst/>
              <a:pathLst>
                <a:path w="0" h="192085">
                  <a:moveTo>
                    <a:pt x="0" y="1920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386531" y="3277653"/>
              <a:ext cx="0" cy="108595"/>
            </a:xfrm>
            <a:custGeom>
              <a:avLst/>
              <a:pathLst>
                <a:path w="0" h="108595">
                  <a:moveTo>
                    <a:pt x="0" y="0"/>
                  </a:moveTo>
                  <a:lnTo>
                    <a:pt x="0" y="1085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1224653" y="3136804"/>
              <a:ext cx="323755" cy="140849"/>
            </a:xfrm>
            <a:custGeom>
              <a:avLst/>
              <a:pathLst>
                <a:path w="323755" h="140849">
                  <a:moveTo>
                    <a:pt x="0" y="0"/>
                  </a:moveTo>
                  <a:lnTo>
                    <a:pt x="0" y="140849"/>
                  </a:lnTo>
                  <a:lnTo>
                    <a:pt x="323755" y="140849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224653" y="3213201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818205" y="3095783"/>
              <a:ext cx="0" cy="74161"/>
            </a:xfrm>
            <a:custGeom>
              <a:avLst/>
              <a:pathLst>
                <a:path w="0" h="74161">
                  <a:moveTo>
                    <a:pt x="0" y="741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818205" y="3329533"/>
              <a:ext cx="0" cy="122234"/>
            </a:xfrm>
            <a:custGeom>
              <a:avLst/>
              <a:pathLst>
                <a:path w="0" h="122234">
                  <a:moveTo>
                    <a:pt x="0" y="0"/>
                  </a:moveTo>
                  <a:lnTo>
                    <a:pt x="0" y="1222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656327" y="3169945"/>
              <a:ext cx="323755" cy="159587"/>
            </a:xfrm>
            <a:custGeom>
              <a:avLst/>
              <a:pathLst>
                <a:path w="323755" h="159587">
                  <a:moveTo>
                    <a:pt x="0" y="0"/>
                  </a:moveTo>
                  <a:lnTo>
                    <a:pt x="0" y="159587"/>
                  </a:lnTo>
                  <a:lnTo>
                    <a:pt x="323755" y="159587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656327" y="3257950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49880" y="3090436"/>
              <a:ext cx="0" cy="97775"/>
            </a:xfrm>
            <a:custGeom>
              <a:avLst/>
              <a:pathLst>
                <a:path w="0" h="97775">
                  <a:moveTo>
                    <a:pt x="0" y="977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49880" y="3307205"/>
              <a:ext cx="0" cy="113102"/>
            </a:xfrm>
            <a:custGeom>
              <a:avLst/>
              <a:pathLst>
                <a:path w="0" h="113102">
                  <a:moveTo>
                    <a:pt x="0" y="0"/>
                  </a:moveTo>
                  <a:lnTo>
                    <a:pt x="0" y="11310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088002" y="3188212"/>
              <a:ext cx="323755" cy="118993"/>
            </a:xfrm>
            <a:custGeom>
              <a:avLst/>
              <a:pathLst>
                <a:path w="323755" h="118993">
                  <a:moveTo>
                    <a:pt x="0" y="0"/>
                  </a:moveTo>
                  <a:lnTo>
                    <a:pt x="0" y="118993"/>
                  </a:lnTo>
                  <a:lnTo>
                    <a:pt x="323755" y="118993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088002" y="3230182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95852" y="4741651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95852" y="451025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95852" y="4278862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695852" y="4047467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95852" y="4857348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95852" y="4625954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95852" y="4394559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95852" y="416316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95852" y="3931770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954857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386531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818205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249880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954857" y="4628731"/>
              <a:ext cx="0" cy="120746"/>
            </a:xfrm>
            <a:custGeom>
              <a:avLst/>
              <a:pathLst>
                <a:path w="0" h="120746">
                  <a:moveTo>
                    <a:pt x="0" y="1207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54857" y="4833894"/>
              <a:ext cx="0" cy="23454"/>
            </a:xfrm>
            <a:custGeom>
              <a:avLst/>
              <a:pathLst>
                <a:path w="0" h="23454">
                  <a:moveTo>
                    <a:pt x="0" y="0"/>
                  </a:moveTo>
                  <a:lnTo>
                    <a:pt x="0" y="234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92979" y="4749477"/>
              <a:ext cx="323755" cy="84416"/>
            </a:xfrm>
            <a:custGeom>
              <a:avLst/>
              <a:pathLst>
                <a:path w="323755" h="84416">
                  <a:moveTo>
                    <a:pt x="0" y="0"/>
                  </a:moveTo>
                  <a:lnTo>
                    <a:pt x="0" y="84416"/>
                  </a:lnTo>
                  <a:lnTo>
                    <a:pt x="323755" y="84416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92979" y="4806613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386531" y="4545192"/>
              <a:ext cx="0" cy="162807"/>
            </a:xfrm>
            <a:custGeom>
              <a:avLst/>
              <a:pathLst>
                <a:path w="0" h="162807">
                  <a:moveTo>
                    <a:pt x="0" y="1628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386531" y="4828890"/>
              <a:ext cx="0" cy="28458"/>
            </a:xfrm>
            <a:custGeom>
              <a:avLst/>
              <a:pathLst>
                <a:path w="0" h="28458">
                  <a:moveTo>
                    <a:pt x="0" y="0"/>
                  </a:moveTo>
                  <a:lnTo>
                    <a:pt x="0" y="284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224653" y="4708000"/>
              <a:ext cx="323755" cy="120890"/>
            </a:xfrm>
            <a:custGeom>
              <a:avLst/>
              <a:pathLst>
                <a:path w="323755" h="120890">
                  <a:moveTo>
                    <a:pt x="0" y="0"/>
                  </a:moveTo>
                  <a:lnTo>
                    <a:pt x="0" y="120890"/>
                  </a:lnTo>
                  <a:lnTo>
                    <a:pt x="323755" y="120890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224653" y="4781231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818205" y="4551445"/>
              <a:ext cx="0" cy="149725"/>
            </a:xfrm>
            <a:custGeom>
              <a:avLst/>
              <a:pathLst>
                <a:path w="0" h="149725">
                  <a:moveTo>
                    <a:pt x="0" y="1497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818205" y="4811665"/>
              <a:ext cx="0" cy="45621"/>
            </a:xfrm>
            <a:custGeom>
              <a:avLst/>
              <a:pathLst>
                <a:path w="0" h="45621">
                  <a:moveTo>
                    <a:pt x="0" y="0"/>
                  </a:moveTo>
                  <a:lnTo>
                    <a:pt x="0" y="456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656327" y="4701170"/>
              <a:ext cx="323755" cy="110495"/>
            </a:xfrm>
            <a:custGeom>
              <a:avLst/>
              <a:pathLst>
                <a:path w="323755" h="110495">
                  <a:moveTo>
                    <a:pt x="0" y="0"/>
                  </a:moveTo>
                  <a:lnTo>
                    <a:pt x="0" y="110495"/>
                  </a:lnTo>
                  <a:lnTo>
                    <a:pt x="323755" y="110495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656327" y="4773327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249880" y="4431814"/>
              <a:ext cx="0" cy="244138"/>
            </a:xfrm>
            <a:custGeom>
              <a:avLst/>
              <a:pathLst>
                <a:path w="0" h="244138">
                  <a:moveTo>
                    <a:pt x="0" y="2441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249880" y="4844807"/>
              <a:ext cx="0" cy="12541"/>
            </a:xfrm>
            <a:custGeom>
              <a:avLst/>
              <a:pathLst>
                <a:path w="0" h="12541">
                  <a:moveTo>
                    <a:pt x="0" y="0"/>
                  </a:moveTo>
                  <a:lnTo>
                    <a:pt x="0" y="1254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088002" y="4675952"/>
              <a:ext cx="323755" cy="168854"/>
            </a:xfrm>
            <a:custGeom>
              <a:avLst/>
              <a:pathLst>
                <a:path w="323755" h="168854">
                  <a:moveTo>
                    <a:pt x="0" y="0"/>
                  </a:moveTo>
                  <a:lnTo>
                    <a:pt x="0" y="168854"/>
                  </a:lnTo>
                  <a:lnTo>
                    <a:pt x="323755" y="168854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088002" y="4787306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993592" y="1915442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993592" y="157537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993592" y="1235310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993592" y="208547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993592" y="1745409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993592" y="1405343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3252596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684271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115945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547620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252596" y="1753801"/>
              <a:ext cx="0" cy="109581"/>
            </a:xfrm>
            <a:custGeom>
              <a:avLst/>
              <a:pathLst>
                <a:path w="0" h="109581">
                  <a:moveTo>
                    <a:pt x="0" y="1095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252596" y="1986077"/>
              <a:ext cx="0" cy="99397"/>
            </a:xfrm>
            <a:custGeom>
              <a:avLst/>
              <a:pathLst>
                <a:path w="0" h="99397">
                  <a:moveTo>
                    <a:pt x="0" y="0"/>
                  </a:moveTo>
                  <a:lnTo>
                    <a:pt x="0" y="993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090719" y="1863383"/>
              <a:ext cx="323755" cy="122694"/>
            </a:xfrm>
            <a:custGeom>
              <a:avLst/>
              <a:pathLst>
                <a:path w="323755" h="122694">
                  <a:moveTo>
                    <a:pt x="0" y="0"/>
                  </a:moveTo>
                  <a:lnTo>
                    <a:pt x="0" y="122694"/>
                  </a:lnTo>
                  <a:lnTo>
                    <a:pt x="323755" y="122694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3090719" y="1923027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684271" y="1644379"/>
              <a:ext cx="0" cy="185672"/>
            </a:xfrm>
            <a:custGeom>
              <a:avLst/>
              <a:pathLst>
                <a:path w="0" h="185672">
                  <a:moveTo>
                    <a:pt x="0" y="1856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684271" y="1958911"/>
              <a:ext cx="0" cy="79022"/>
            </a:xfrm>
            <a:custGeom>
              <a:avLst/>
              <a:pathLst>
                <a:path w="0" h="79022">
                  <a:moveTo>
                    <a:pt x="0" y="0"/>
                  </a:moveTo>
                  <a:lnTo>
                    <a:pt x="0" y="790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522393" y="1830051"/>
              <a:ext cx="323755" cy="128859"/>
            </a:xfrm>
            <a:custGeom>
              <a:avLst/>
              <a:pathLst>
                <a:path w="323755" h="128859">
                  <a:moveTo>
                    <a:pt x="0" y="0"/>
                  </a:moveTo>
                  <a:lnTo>
                    <a:pt x="0" y="128859"/>
                  </a:lnTo>
                  <a:lnTo>
                    <a:pt x="323755" y="128859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522393" y="1905733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115945" y="1739720"/>
              <a:ext cx="0" cy="148597"/>
            </a:xfrm>
            <a:custGeom>
              <a:avLst/>
              <a:pathLst>
                <a:path w="0" h="148597">
                  <a:moveTo>
                    <a:pt x="0" y="1485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4115945" y="1988538"/>
              <a:ext cx="0" cy="86735"/>
            </a:xfrm>
            <a:custGeom>
              <a:avLst/>
              <a:pathLst>
                <a:path w="0" h="86735">
                  <a:moveTo>
                    <a:pt x="0" y="0"/>
                  </a:moveTo>
                  <a:lnTo>
                    <a:pt x="0" y="8673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954067" y="1888317"/>
              <a:ext cx="323755" cy="100220"/>
            </a:xfrm>
            <a:custGeom>
              <a:avLst/>
              <a:pathLst>
                <a:path w="323755" h="100220">
                  <a:moveTo>
                    <a:pt x="0" y="0"/>
                  </a:moveTo>
                  <a:lnTo>
                    <a:pt x="0" y="100220"/>
                  </a:lnTo>
                  <a:lnTo>
                    <a:pt x="323755" y="100220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3954067" y="1950955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547620" y="1741821"/>
              <a:ext cx="0" cy="136812"/>
            </a:xfrm>
            <a:custGeom>
              <a:avLst/>
              <a:pathLst>
                <a:path w="0" h="136812">
                  <a:moveTo>
                    <a:pt x="0" y="1368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547620" y="1976569"/>
              <a:ext cx="0" cy="108906"/>
            </a:xfrm>
            <a:custGeom>
              <a:avLst/>
              <a:pathLst>
                <a:path w="0" h="108906">
                  <a:moveTo>
                    <a:pt x="0" y="0"/>
                  </a:moveTo>
                  <a:lnTo>
                    <a:pt x="0" y="1089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385742" y="1878634"/>
              <a:ext cx="323755" cy="97934"/>
            </a:xfrm>
            <a:custGeom>
              <a:avLst/>
              <a:pathLst>
                <a:path w="323755" h="97934">
                  <a:moveTo>
                    <a:pt x="0" y="0"/>
                  </a:moveTo>
                  <a:lnTo>
                    <a:pt x="0" y="97934"/>
                  </a:lnTo>
                  <a:lnTo>
                    <a:pt x="323755" y="97934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385742" y="1950316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3872827" y="1255598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114" name="pl114"/>
            <p:cNvSpPr/>
            <p:nvPr/>
          </p:nvSpPr>
          <p:spPr>
            <a:xfrm>
              <a:off x="3684271" y="1255791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3684271" y="1255791"/>
              <a:ext cx="431674" cy="0"/>
            </a:xfrm>
            <a:custGeom>
              <a:avLst/>
              <a:pathLst>
                <a:path w="431674" h="0">
                  <a:moveTo>
                    <a:pt x="0" y="0"/>
                  </a:moveTo>
                  <a:lnTo>
                    <a:pt x="431674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4115945" y="1255791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4088664" y="1189223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3684271" y="1189416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684271" y="1189416"/>
              <a:ext cx="863348" cy="0"/>
            </a:xfrm>
            <a:custGeom>
              <a:avLst/>
              <a:pathLst>
                <a:path w="863348" h="0">
                  <a:moveTo>
                    <a:pt x="0" y="0"/>
                  </a:moveTo>
                  <a:lnTo>
                    <a:pt x="86334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547620" y="1189416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993592" y="3345729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993592" y="3094364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993592" y="2842999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993592" y="2591634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993592" y="3471412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993592" y="3220047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993592" y="2968681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993592" y="271731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252596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684271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15945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547620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252596" y="3218907"/>
              <a:ext cx="0" cy="64051"/>
            </a:xfrm>
            <a:custGeom>
              <a:avLst/>
              <a:pathLst>
                <a:path w="0" h="64051">
                  <a:moveTo>
                    <a:pt x="0" y="640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3252596" y="3381929"/>
              <a:ext cx="0" cy="89482"/>
            </a:xfrm>
            <a:custGeom>
              <a:avLst/>
              <a:pathLst>
                <a:path w="0" h="89482">
                  <a:moveTo>
                    <a:pt x="0" y="0"/>
                  </a:moveTo>
                  <a:lnTo>
                    <a:pt x="0" y="8948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3090719" y="3282958"/>
              <a:ext cx="323755" cy="98970"/>
            </a:xfrm>
            <a:custGeom>
              <a:avLst/>
              <a:pathLst>
                <a:path w="323755" h="98970">
                  <a:moveTo>
                    <a:pt x="0" y="0"/>
                  </a:moveTo>
                  <a:lnTo>
                    <a:pt x="0" y="98970"/>
                  </a:lnTo>
                  <a:lnTo>
                    <a:pt x="323755" y="98970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090719" y="3350594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684271" y="3217985"/>
              <a:ext cx="0" cy="105120"/>
            </a:xfrm>
            <a:custGeom>
              <a:avLst/>
              <a:pathLst>
                <a:path w="0" h="105120">
                  <a:moveTo>
                    <a:pt x="0" y="1051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3684271" y="3393518"/>
              <a:ext cx="0" cy="77893"/>
            </a:xfrm>
            <a:custGeom>
              <a:avLst/>
              <a:pathLst>
                <a:path w="0" h="77893">
                  <a:moveTo>
                    <a:pt x="0" y="0"/>
                  </a:moveTo>
                  <a:lnTo>
                    <a:pt x="0" y="778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3522393" y="3323106"/>
              <a:ext cx="323755" cy="70411"/>
            </a:xfrm>
            <a:custGeom>
              <a:avLst/>
              <a:pathLst>
                <a:path w="323755" h="70411">
                  <a:moveTo>
                    <a:pt x="0" y="0"/>
                  </a:moveTo>
                  <a:lnTo>
                    <a:pt x="0" y="70411"/>
                  </a:lnTo>
                  <a:lnTo>
                    <a:pt x="323755" y="70411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522393" y="3358778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115945" y="3198517"/>
              <a:ext cx="0" cy="100242"/>
            </a:xfrm>
            <a:custGeom>
              <a:avLst/>
              <a:pathLst>
                <a:path w="0" h="100242">
                  <a:moveTo>
                    <a:pt x="0" y="1002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115945" y="3366382"/>
              <a:ext cx="0" cy="96583"/>
            </a:xfrm>
            <a:custGeom>
              <a:avLst/>
              <a:pathLst>
                <a:path w="0" h="96583">
                  <a:moveTo>
                    <a:pt x="0" y="0"/>
                  </a:moveTo>
                  <a:lnTo>
                    <a:pt x="0" y="9658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3954067" y="3298760"/>
              <a:ext cx="323755" cy="67622"/>
            </a:xfrm>
            <a:custGeom>
              <a:avLst/>
              <a:pathLst>
                <a:path w="323755" h="67622">
                  <a:moveTo>
                    <a:pt x="0" y="0"/>
                  </a:moveTo>
                  <a:lnTo>
                    <a:pt x="0" y="67622"/>
                  </a:lnTo>
                  <a:lnTo>
                    <a:pt x="323755" y="67622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954067" y="3339559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547620" y="3201787"/>
              <a:ext cx="0" cy="90761"/>
            </a:xfrm>
            <a:custGeom>
              <a:avLst/>
              <a:pathLst>
                <a:path w="0" h="90761">
                  <a:moveTo>
                    <a:pt x="0" y="907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547620" y="3385326"/>
              <a:ext cx="0" cy="86085"/>
            </a:xfrm>
            <a:custGeom>
              <a:avLst/>
              <a:pathLst>
                <a:path w="0" h="86085">
                  <a:moveTo>
                    <a:pt x="0" y="0"/>
                  </a:moveTo>
                  <a:lnTo>
                    <a:pt x="0" y="860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385742" y="3292548"/>
              <a:ext cx="323755" cy="92777"/>
            </a:xfrm>
            <a:custGeom>
              <a:avLst/>
              <a:pathLst>
                <a:path w="323755" h="92777">
                  <a:moveTo>
                    <a:pt x="0" y="0"/>
                  </a:moveTo>
                  <a:lnTo>
                    <a:pt x="0" y="92777"/>
                  </a:lnTo>
                  <a:lnTo>
                    <a:pt x="323755" y="92777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385742" y="3343702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993592" y="4685078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993592" y="434036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2993592" y="3995652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2993592" y="4857434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2993592" y="4512721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2993592" y="4168009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252596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684271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115945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547620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252596" y="4853791"/>
              <a:ext cx="0" cy="1545"/>
            </a:xfrm>
            <a:custGeom>
              <a:avLst/>
              <a:pathLst>
                <a:path w="0" h="1545">
                  <a:moveTo>
                    <a:pt x="0" y="15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252596" y="4856377"/>
              <a:ext cx="0" cy="634"/>
            </a:xfrm>
            <a:custGeom>
              <a:avLst/>
              <a:pathLst>
                <a:path w="0" h="634">
                  <a:moveTo>
                    <a:pt x="0" y="0"/>
                  </a:moveTo>
                  <a:lnTo>
                    <a:pt x="0" y="6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090719" y="4855336"/>
              <a:ext cx="323755" cy="1041"/>
            </a:xfrm>
            <a:custGeom>
              <a:avLst/>
              <a:pathLst>
                <a:path w="323755" h="1041">
                  <a:moveTo>
                    <a:pt x="0" y="0"/>
                  </a:moveTo>
                  <a:lnTo>
                    <a:pt x="0" y="1041"/>
                  </a:lnTo>
                  <a:lnTo>
                    <a:pt x="323755" y="1041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090719" y="4855832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684271" y="4853590"/>
              <a:ext cx="0" cy="1064"/>
            </a:xfrm>
            <a:custGeom>
              <a:avLst/>
              <a:pathLst>
                <a:path w="0" h="1064">
                  <a:moveTo>
                    <a:pt x="0" y="10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684271" y="4856110"/>
              <a:ext cx="0" cy="669"/>
            </a:xfrm>
            <a:custGeom>
              <a:avLst/>
              <a:pathLst>
                <a:path w="0" h="669">
                  <a:moveTo>
                    <a:pt x="0" y="0"/>
                  </a:moveTo>
                  <a:lnTo>
                    <a:pt x="0" y="6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522393" y="4854654"/>
              <a:ext cx="323755" cy="1456"/>
            </a:xfrm>
            <a:custGeom>
              <a:avLst/>
              <a:pathLst>
                <a:path w="323755" h="1456">
                  <a:moveTo>
                    <a:pt x="0" y="0"/>
                  </a:moveTo>
                  <a:lnTo>
                    <a:pt x="0" y="1456"/>
                  </a:lnTo>
                  <a:lnTo>
                    <a:pt x="323755" y="1456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522393" y="4855500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115945" y="4854369"/>
              <a:ext cx="0" cy="1031"/>
            </a:xfrm>
            <a:custGeom>
              <a:avLst/>
              <a:pathLst>
                <a:path w="0" h="1031">
                  <a:moveTo>
                    <a:pt x="0" y="10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115945" y="4856188"/>
              <a:ext cx="0" cy="1160"/>
            </a:xfrm>
            <a:custGeom>
              <a:avLst/>
              <a:pathLst>
                <a:path w="0" h="1160">
                  <a:moveTo>
                    <a:pt x="0" y="0"/>
                  </a:moveTo>
                  <a:lnTo>
                    <a:pt x="0" y="11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954067" y="4855400"/>
              <a:ext cx="323755" cy="787"/>
            </a:xfrm>
            <a:custGeom>
              <a:avLst/>
              <a:pathLst>
                <a:path w="323755" h="787">
                  <a:moveTo>
                    <a:pt x="0" y="0"/>
                  </a:moveTo>
                  <a:lnTo>
                    <a:pt x="0" y="787"/>
                  </a:lnTo>
                  <a:lnTo>
                    <a:pt x="323755" y="787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954067" y="4855828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547620" y="4854552"/>
              <a:ext cx="0" cy="904"/>
            </a:xfrm>
            <a:custGeom>
              <a:avLst/>
              <a:pathLst>
                <a:path w="0" h="904">
                  <a:moveTo>
                    <a:pt x="0" y="9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547620" y="4856240"/>
              <a:ext cx="0" cy="704"/>
            </a:xfrm>
            <a:custGeom>
              <a:avLst/>
              <a:pathLst>
                <a:path w="0" h="704">
                  <a:moveTo>
                    <a:pt x="0" y="0"/>
                  </a:moveTo>
                  <a:lnTo>
                    <a:pt x="0" y="7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4385742" y="4855456"/>
              <a:ext cx="323755" cy="784"/>
            </a:xfrm>
            <a:custGeom>
              <a:avLst/>
              <a:pathLst>
                <a:path w="323755" h="784">
                  <a:moveTo>
                    <a:pt x="0" y="0"/>
                  </a:moveTo>
                  <a:lnTo>
                    <a:pt x="0" y="784"/>
                  </a:lnTo>
                  <a:lnTo>
                    <a:pt x="323755" y="784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385742" y="4855821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133117" y="197910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133117" y="176636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133117" y="155362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133117" y="134088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133117" y="1128147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133117" y="208547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133117" y="187273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133117" y="165999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133117" y="144725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133117" y="1234517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392122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823796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6255471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687145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392122" y="1647870"/>
              <a:ext cx="0" cy="151077"/>
            </a:xfrm>
            <a:custGeom>
              <a:avLst/>
              <a:pathLst>
                <a:path w="0" h="151077">
                  <a:moveTo>
                    <a:pt x="0" y="151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392122" y="1972388"/>
              <a:ext cx="0" cy="113087"/>
            </a:xfrm>
            <a:custGeom>
              <a:avLst/>
              <a:pathLst>
                <a:path w="0" h="113087">
                  <a:moveTo>
                    <a:pt x="0" y="0"/>
                  </a:moveTo>
                  <a:lnTo>
                    <a:pt x="0" y="11308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230244" y="1798947"/>
              <a:ext cx="323755" cy="173441"/>
            </a:xfrm>
            <a:custGeom>
              <a:avLst/>
              <a:pathLst>
                <a:path w="323755" h="173441">
                  <a:moveTo>
                    <a:pt x="0" y="0"/>
                  </a:moveTo>
                  <a:lnTo>
                    <a:pt x="0" y="173441"/>
                  </a:lnTo>
                  <a:lnTo>
                    <a:pt x="323755" y="173441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230244" y="1900924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823796" y="1690290"/>
              <a:ext cx="0" cy="160107"/>
            </a:xfrm>
            <a:custGeom>
              <a:avLst/>
              <a:pathLst>
                <a:path w="0" h="160107">
                  <a:moveTo>
                    <a:pt x="0" y="1601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823796" y="1971425"/>
              <a:ext cx="0" cy="110475"/>
            </a:xfrm>
            <a:custGeom>
              <a:avLst/>
              <a:pathLst>
                <a:path w="0" h="110475">
                  <a:moveTo>
                    <a:pt x="0" y="0"/>
                  </a:moveTo>
                  <a:lnTo>
                    <a:pt x="0" y="1104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661919" y="1850398"/>
              <a:ext cx="323755" cy="121027"/>
            </a:xfrm>
            <a:custGeom>
              <a:avLst/>
              <a:pathLst>
                <a:path w="323755" h="121027">
                  <a:moveTo>
                    <a:pt x="0" y="0"/>
                  </a:moveTo>
                  <a:lnTo>
                    <a:pt x="0" y="121027"/>
                  </a:lnTo>
                  <a:lnTo>
                    <a:pt x="323755" y="121027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661919" y="1911560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255471" y="1692439"/>
              <a:ext cx="0" cy="145795"/>
            </a:xfrm>
            <a:custGeom>
              <a:avLst/>
              <a:pathLst>
                <a:path w="0" h="145795">
                  <a:moveTo>
                    <a:pt x="0" y="1457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255471" y="1977222"/>
              <a:ext cx="0" cy="97190"/>
            </a:xfrm>
            <a:custGeom>
              <a:avLst/>
              <a:pathLst>
                <a:path w="0" h="97190">
                  <a:moveTo>
                    <a:pt x="0" y="0"/>
                  </a:moveTo>
                  <a:lnTo>
                    <a:pt x="0" y="971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093593" y="1838234"/>
              <a:ext cx="323755" cy="138987"/>
            </a:xfrm>
            <a:custGeom>
              <a:avLst/>
              <a:pathLst>
                <a:path w="323755" h="138987">
                  <a:moveTo>
                    <a:pt x="0" y="0"/>
                  </a:moveTo>
                  <a:lnTo>
                    <a:pt x="0" y="138987"/>
                  </a:lnTo>
                  <a:lnTo>
                    <a:pt x="323755" y="138987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6093593" y="1914220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687145" y="1737135"/>
              <a:ext cx="0" cy="161873"/>
            </a:xfrm>
            <a:custGeom>
              <a:avLst/>
              <a:pathLst>
                <a:path w="0" h="161873">
                  <a:moveTo>
                    <a:pt x="0" y="1618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687145" y="2010599"/>
              <a:ext cx="0" cy="70621"/>
            </a:xfrm>
            <a:custGeom>
              <a:avLst/>
              <a:pathLst>
                <a:path w="0" h="70621">
                  <a:moveTo>
                    <a:pt x="0" y="0"/>
                  </a:moveTo>
                  <a:lnTo>
                    <a:pt x="0" y="706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525267" y="1899009"/>
              <a:ext cx="323755" cy="111590"/>
            </a:xfrm>
            <a:custGeom>
              <a:avLst/>
              <a:pathLst>
                <a:path w="323755" h="111590">
                  <a:moveTo>
                    <a:pt x="0" y="0"/>
                  </a:moveTo>
                  <a:lnTo>
                    <a:pt x="0" y="111590"/>
                  </a:lnTo>
                  <a:lnTo>
                    <a:pt x="323755" y="111590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525267" y="1946556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133117" y="3435920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133117" y="3076058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133117" y="271619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133117" y="3255989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133117" y="2896127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133117" y="253626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392122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823796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255471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687145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392122" y="2996111"/>
              <a:ext cx="0" cy="153633"/>
            </a:xfrm>
            <a:custGeom>
              <a:avLst/>
              <a:pathLst>
                <a:path w="0" h="153633">
                  <a:moveTo>
                    <a:pt x="0" y="1536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392122" y="3271833"/>
              <a:ext cx="0" cy="85817"/>
            </a:xfrm>
            <a:custGeom>
              <a:avLst/>
              <a:pathLst>
                <a:path w="0" h="85817">
                  <a:moveTo>
                    <a:pt x="0" y="0"/>
                  </a:moveTo>
                  <a:lnTo>
                    <a:pt x="0" y="858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230244" y="3149744"/>
              <a:ext cx="323755" cy="122088"/>
            </a:xfrm>
            <a:custGeom>
              <a:avLst/>
              <a:pathLst>
                <a:path w="323755" h="122088">
                  <a:moveTo>
                    <a:pt x="0" y="0"/>
                  </a:moveTo>
                  <a:lnTo>
                    <a:pt x="0" y="122088"/>
                  </a:lnTo>
                  <a:lnTo>
                    <a:pt x="323755" y="122088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5230244" y="3196335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823796" y="2990739"/>
              <a:ext cx="0" cy="160317"/>
            </a:xfrm>
            <a:custGeom>
              <a:avLst/>
              <a:pathLst>
                <a:path w="0" h="160317">
                  <a:moveTo>
                    <a:pt x="0" y="1603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823796" y="3280103"/>
              <a:ext cx="0" cy="120490"/>
            </a:xfrm>
            <a:custGeom>
              <a:avLst/>
              <a:pathLst>
                <a:path w="0" h="120490">
                  <a:moveTo>
                    <a:pt x="0" y="0"/>
                  </a:moveTo>
                  <a:lnTo>
                    <a:pt x="0" y="1204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661919" y="3151056"/>
              <a:ext cx="323755" cy="129046"/>
            </a:xfrm>
            <a:custGeom>
              <a:avLst/>
              <a:pathLst>
                <a:path w="323755" h="129046">
                  <a:moveTo>
                    <a:pt x="0" y="0"/>
                  </a:moveTo>
                  <a:lnTo>
                    <a:pt x="0" y="129046"/>
                  </a:lnTo>
                  <a:lnTo>
                    <a:pt x="323755" y="129046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661919" y="3230904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255471" y="2966243"/>
              <a:ext cx="0" cy="200635"/>
            </a:xfrm>
            <a:custGeom>
              <a:avLst/>
              <a:pathLst>
                <a:path w="0" h="200635">
                  <a:moveTo>
                    <a:pt x="0" y="2006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6255471" y="3321008"/>
              <a:ext cx="0" cy="150404"/>
            </a:xfrm>
            <a:custGeom>
              <a:avLst/>
              <a:pathLst>
                <a:path w="0" h="150404">
                  <a:moveTo>
                    <a:pt x="0" y="0"/>
                  </a:moveTo>
                  <a:lnTo>
                    <a:pt x="0" y="1504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093593" y="3166879"/>
              <a:ext cx="323755" cy="154129"/>
            </a:xfrm>
            <a:custGeom>
              <a:avLst/>
              <a:pathLst>
                <a:path w="323755" h="154129">
                  <a:moveTo>
                    <a:pt x="0" y="0"/>
                  </a:moveTo>
                  <a:lnTo>
                    <a:pt x="0" y="154129"/>
                  </a:lnTo>
                  <a:lnTo>
                    <a:pt x="323755" y="154129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093593" y="3225454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687145" y="3091299"/>
              <a:ext cx="0" cy="118616"/>
            </a:xfrm>
            <a:custGeom>
              <a:avLst/>
              <a:pathLst>
                <a:path w="0" h="118616">
                  <a:moveTo>
                    <a:pt x="0" y="118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687145" y="3317728"/>
              <a:ext cx="0" cy="139818"/>
            </a:xfrm>
            <a:custGeom>
              <a:avLst/>
              <a:pathLst>
                <a:path w="0" h="139818">
                  <a:moveTo>
                    <a:pt x="0" y="0"/>
                  </a:moveTo>
                  <a:lnTo>
                    <a:pt x="0" y="1398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525267" y="3209916"/>
              <a:ext cx="323755" cy="107812"/>
            </a:xfrm>
            <a:custGeom>
              <a:avLst/>
              <a:pathLst>
                <a:path w="323755" h="107812">
                  <a:moveTo>
                    <a:pt x="0" y="0"/>
                  </a:moveTo>
                  <a:lnTo>
                    <a:pt x="0" y="107812"/>
                  </a:lnTo>
                  <a:lnTo>
                    <a:pt x="323755" y="107812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525267" y="3258986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6012353" y="2618664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5392122" y="2618857"/>
              <a:ext cx="0" cy="10736"/>
            </a:xfrm>
            <a:custGeom>
              <a:avLst/>
              <a:pathLst>
                <a:path w="0" h="10736">
                  <a:moveTo>
                    <a:pt x="0" y="10736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5392122" y="2618857"/>
              <a:ext cx="1295023" cy="0"/>
            </a:xfrm>
            <a:custGeom>
              <a:avLst/>
              <a:pathLst>
                <a:path w="1295023" h="0">
                  <a:moveTo>
                    <a:pt x="0" y="0"/>
                  </a:moveTo>
                  <a:lnTo>
                    <a:pt x="129502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687145" y="2618857"/>
              <a:ext cx="0" cy="10736"/>
            </a:xfrm>
            <a:custGeom>
              <a:avLst/>
              <a:pathLst>
                <a:path w="0" h="10736">
                  <a:moveTo>
                    <a:pt x="0" y="0"/>
                  </a:moveTo>
                  <a:lnTo>
                    <a:pt x="0" y="10736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6228190" y="2580319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236" name="pl236"/>
            <p:cNvSpPr/>
            <p:nvPr/>
          </p:nvSpPr>
          <p:spPr>
            <a:xfrm>
              <a:off x="5823796" y="2580511"/>
              <a:ext cx="0" cy="10736"/>
            </a:xfrm>
            <a:custGeom>
              <a:avLst/>
              <a:pathLst>
                <a:path w="0" h="10736">
                  <a:moveTo>
                    <a:pt x="0" y="10736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823796" y="2580511"/>
              <a:ext cx="863348" cy="0"/>
            </a:xfrm>
            <a:custGeom>
              <a:avLst/>
              <a:pathLst>
                <a:path w="863348" h="0">
                  <a:moveTo>
                    <a:pt x="0" y="0"/>
                  </a:moveTo>
                  <a:lnTo>
                    <a:pt x="86334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6687145" y="2580511"/>
              <a:ext cx="0" cy="10736"/>
            </a:xfrm>
            <a:custGeom>
              <a:avLst/>
              <a:pathLst>
                <a:path w="0" h="10736">
                  <a:moveTo>
                    <a:pt x="0" y="0"/>
                  </a:moveTo>
                  <a:lnTo>
                    <a:pt x="0" y="10736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1163737" y="3687610"/>
              <a:ext cx="877262" cy="107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X..vit.C...RNP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3409943" y="3661565"/>
              <a:ext cx="980330" cy="1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Zinc..mg.100.g.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1116266" y="2301465"/>
              <a:ext cx="972204" cy="107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kCalHors.fibres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3283642" y="2301604"/>
              <a:ext cx="1232931" cy="107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X..CALCIUM...RNP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5462652" y="2301604"/>
              <a:ext cx="1153963" cy="107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X..ENERGIE.RNP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1128142" y="886914"/>
              <a:ext cx="948451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Calcium.....mg.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3437620" y="889692"/>
              <a:ext cx="924976" cy="1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Fer..mg.100.g.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5842040" y="917959"/>
              <a:ext cx="395188" cy="105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Fibres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298629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581409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979686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1040018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2596369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2879149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3277426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3337758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4735894" y="3838705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5018675" y="3899268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5416951" y="3914213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5477283" y="4068028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4974299" y="2034323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4895192" y="1821583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4895192" y="1608496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4895192" y="1395965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4895192" y="1183087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4974299" y="3207962"/>
              <a:ext cx="79107" cy="9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4974299" y="2847336"/>
              <a:ext cx="79107" cy="99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4974299" y="2484973"/>
              <a:ext cx="79107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2834774" y="2034323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2755666" y="1693910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2755666" y="1353913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834774" y="3420259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2834774" y="3171256"/>
              <a:ext cx="79107" cy="99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2834774" y="2919960"/>
              <a:ext cx="79107" cy="99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834774" y="2665886"/>
              <a:ext cx="79107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834774" y="4806282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597452" y="4461569"/>
              <a:ext cx="31642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597452" y="4116509"/>
              <a:ext cx="316428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537034" y="2034417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99712" y="1783027"/>
              <a:ext cx="31642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299712" y="1531289"/>
              <a:ext cx="316428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299712" y="1280106"/>
              <a:ext cx="316428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3000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299712" y="3211910"/>
              <a:ext cx="31642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299712" y="2869249"/>
              <a:ext cx="316428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299712" y="2527144"/>
              <a:ext cx="316428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3000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537034" y="4806196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537034" y="4577927"/>
              <a:ext cx="79107" cy="9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537034" y="4345768"/>
              <a:ext cx="79107" cy="99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537034" y="4111874"/>
              <a:ext cx="79107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537034" y="3883049"/>
              <a:ext cx="79107" cy="99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3667900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290" name="tx290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292" name="pl292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tx308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695852" y="498782"/>
              <a:ext cx="4340438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nutrition1 ( 0-3 ans 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56264" y="1960600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56264" y="1723512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56264" y="148642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56264" y="1249338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6264" y="2079143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56264" y="184205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6264" y="1604969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6264" y="1367881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6264" y="113079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24687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72060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19433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66806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24687" y="1598930"/>
              <a:ext cx="0" cy="172678"/>
            </a:xfrm>
            <a:custGeom>
              <a:avLst/>
              <a:pathLst>
                <a:path w="0" h="172678">
                  <a:moveTo>
                    <a:pt x="0" y="1726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24687" y="1912109"/>
              <a:ext cx="0" cy="110116"/>
            </a:xfrm>
            <a:custGeom>
              <a:avLst/>
              <a:pathLst>
                <a:path w="0" h="110116">
                  <a:moveTo>
                    <a:pt x="0" y="0"/>
                  </a:moveTo>
                  <a:lnTo>
                    <a:pt x="0" y="1101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756923" y="1771608"/>
              <a:ext cx="335529" cy="140500"/>
            </a:xfrm>
            <a:custGeom>
              <a:avLst/>
              <a:pathLst>
                <a:path w="335529" h="140500">
                  <a:moveTo>
                    <a:pt x="0" y="0"/>
                  </a:moveTo>
                  <a:lnTo>
                    <a:pt x="0" y="140500"/>
                  </a:lnTo>
                  <a:lnTo>
                    <a:pt x="335529" y="140500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923" y="1870343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72060" y="1605399"/>
              <a:ext cx="0" cy="169360"/>
            </a:xfrm>
            <a:custGeom>
              <a:avLst/>
              <a:pathLst>
                <a:path w="0" h="169360">
                  <a:moveTo>
                    <a:pt x="0" y="1693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372060" y="1902990"/>
              <a:ext cx="0" cy="68391"/>
            </a:xfrm>
            <a:custGeom>
              <a:avLst/>
              <a:pathLst>
                <a:path w="0" h="68391">
                  <a:moveTo>
                    <a:pt x="0" y="0"/>
                  </a:moveTo>
                  <a:lnTo>
                    <a:pt x="0" y="6839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204296" y="1774760"/>
              <a:ext cx="335529" cy="128229"/>
            </a:xfrm>
            <a:custGeom>
              <a:avLst/>
              <a:pathLst>
                <a:path w="335529" h="128229">
                  <a:moveTo>
                    <a:pt x="0" y="0"/>
                  </a:moveTo>
                  <a:lnTo>
                    <a:pt x="0" y="128229"/>
                  </a:lnTo>
                  <a:lnTo>
                    <a:pt x="335529" y="128229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204296" y="1828558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19433" y="1644278"/>
              <a:ext cx="0" cy="145166"/>
            </a:xfrm>
            <a:custGeom>
              <a:avLst/>
              <a:pathLst>
                <a:path w="0" h="145166">
                  <a:moveTo>
                    <a:pt x="0" y="1451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819433" y="1917874"/>
              <a:ext cx="0" cy="167600"/>
            </a:xfrm>
            <a:custGeom>
              <a:avLst/>
              <a:pathLst>
                <a:path w="0" h="167600">
                  <a:moveTo>
                    <a:pt x="0" y="0"/>
                  </a:moveTo>
                  <a:lnTo>
                    <a:pt x="0" y="1676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651669" y="1789444"/>
              <a:ext cx="335529" cy="128429"/>
            </a:xfrm>
            <a:custGeom>
              <a:avLst/>
              <a:pathLst>
                <a:path w="335529" h="128429">
                  <a:moveTo>
                    <a:pt x="0" y="0"/>
                  </a:moveTo>
                  <a:lnTo>
                    <a:pt x="0" y="128429"/>
                  </a:lnTo>
                  <a:lnTo>
                    <a:pt x="335529" y="128429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651669" y="1869092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66806" y="1720941"/>
              <a:ext cx="0" cy="65934"/>
            </a:xfrm>
            <a:custGeom>
              <a:avLst/>
              <a:pathLst>
                <a:path w="0" h="65934">
                  <a:moveTo>
                    <a:pt x="0" y="659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66806" y="1932130"/>
              <a:ext cx="0" cy="89237"/>
            </a:xfrm>
            <a:custGeom>
              <a:avLst/>
              <a:pathLst>
                <a:path w="0" h="89237">
                  <a:moveTo>
                    <a:pt x="0" y="0"/>
                  </a:moveTo>
                  <a:lnTo>
                    <a:pt x="0" y="892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099042" y="1786876"/>
              <a:ext cx="335529" cy="145254"/>
            </a:xfrm>
            <a:custGeom>
              <a:avLst/>
              <a:pathLst>
                <a:path w="335529" h="145254">
                  <a:moveTo>
                    <a:pt x="0" y="0"/>
                  </a:moveTo>
                  <a:lnTo>
                    <a:pt x="0" y="145254"/>
                  </a:lnTo>
                  <a:lnTo>
                    <a:pt x="335529" y="145254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099042" y="1891786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56264" y="333602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6264" y="3028327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56264" y="2720630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56264" y="348987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56264" y="318217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56264" y="2874478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56264" y="2566781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24687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372060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819433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266806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24687" y="3206792"/>
              <a:ext cx="0" cy="55385"/>
            </a:xfrm>
            <a:custGeom>
              <a:avLst/>
              <a:pathLst>
                <a:path w="0" h="55385">
                  <a:moveTo>
                    <a:pt x="0" y="553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24687" y="3366795"/>
              <a:ext cx="0" cy="86155"/>
            </a:xfrm>
            <a:custGeom>
              <a:avLst/>
              <a:pathLst>
                <a:path w="0" h="86155">
                  <a:moveTo>
                    <a:pt x="0" y="0"/>
                  </a:moveTo>
                  <a:lnTo>
                    <a:pt x="0" y="861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56923" y="3262177"/>
              <a:ext cx="335529" cy="104617"/>
            </a:xfrm>
            <a:custGeom>
              <a:avLst/>
              <a:pathLst>
                <a:path w="335529" h="104617">
                  <a:moveTo>
                    <a:pt x="0" y="0"/>
                  </a:moveTo>
                  <a:lnTo>
                    <a:pt x="0" y="104617"/>
                  </a:lnTo>
                  <a:lnTo>
                    <a:pt x="335529" y="104617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6923" y="3329871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372060" y="3126790"/>
              <a:ext cx="0" cy="153848"/>
            </a:xfrm>
            <a:custGeom>
              <a:avLst/>
              <a:pathLst>
                <a:path w="0" h="153848">
                  <a:moveTo>
                    <a:pt x="0" y="1538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372060" y="3391410"/>
              <a:ext cx="0" cy="67693"/>
            </a:xfrm>
            <a:custGeom>
              <a:avLst/>
              <a:pathLst>
                <a:path w="0" h="67693">
                  <a:moveTo>
                    <a:pt x="0" y="0"/>
                  </a:moveTo>
                  <a:lnTo>
                    <a:pt x="0" y="676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204296" y="3280639"/>
              <a:ext cx="335529" cy="110771"/>
            </a:xfrm>
            <a:custGeom>
              <a:avLst/>
              <a:pathLst>
                <a:path w="335529" h="110771">
                  <a:moveTo>
                    <a:pt x="0" y="0"/>
                  </a:moveTo>
                  <a:lnTo>
                    <a:pt x="0" y="110771"/>
                  </a:lnTo>
                  <a:lnTo>
                    <a:pt x="335529" y="110771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204296" y="3348333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819433" y="3219100"/>
              <a:ext cx="0" cy="116925"/>
            </a:xfrm>
            <a:custGeom>
              <a:avLst/>
              <a:pathLst>
                <a:path w="0" h="116925">
                  <a:moveTo>
                    <a:pt x="0" y="1169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819433" y="3422180"/>
              <a:ext cx="0" cy="43077"/>
            </a:xfrm>
            <a:custGeom>
              <a:avLst/>
              <a:pathLst>
                <a:path w="0" h="43077">
                  <a:moveTo>
                    <a:pt x="0" y="0"/>
                  </a:moveTo>
                  <a:lnTo>
                    <a:pt x="0" y="430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651669" y="3336025"/>
              <a:ext cx="335529" cy="86155"/>
            </a:xfrm>
            <a:custGeom>
              <a:avLst/>
              <a:pathLst>
                <a:path w="335529" h="86155">
                  <a:moveTo>
                    <a:pt x="0" y="0"/>
                  </a:moveTo>
                  <a:lnTo>
                    <a:pt x="0" y="86155"/>
                  </a:lnTo>
                  <a:lnTo>
                    <a:pt x="335529" y="86155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651669" y="3391410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66806" y="3206792"/>
              <a:ext cx="0" cy="130771"/>
            </a:xfrm>
            <a:custGeom>
              <a:avLst/>
              <a:pathLst>
                <a:path w="0" h="130771">
                  <a:moveTo>
                    <a:pt x="0" y="1307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66806" y="3434488"/>
              <a:ext cx="0" cy="36923"/>
            </a:xfrm>
            <a:custGeom>
              <a:avLst/>
              <a:pathLst>
                <a:path w="0" h="36923">
                  <a:moveTo>
                    <a:pt x="0" y="0"/>
                  </a:moveTo>
                  <a:lnTo>
                    <a:pt x="0" y="369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2099042" y="3337563"/>
              <a:ext cx="335529" cy="96924"/>
            </a:xfrm>
            <a:custGeom>
              <a:avLst/>
              <a:pathLst>
                <a:path w="335529" h="96924">
                  <a:moveTo>
                    <a:pt x="0" y="0"/>
                  </a:moveTo>
                  <a:lnTo>
                    <a:pt x="0" y="96924"/>
                  </a:lnTo>
                  <a:lnTo>
                    <a:pt x="335529" y="96924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99042" y="3385256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1344780" y="2677360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924687" y="2677552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924687" y="2677552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819433" y="2677552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568466" y="2609666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924687" y="2609859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924687" y="2609859"/>
              <a:ext cx="1342119" cy="0"/>
            </a:xfrm>
            <a:custGeom>
              <a:avLst/>
              <a:pathLst>
                <a:path w="1342119" h="0">
                  <a:moveTo>
                    <a:pt x="0" y="0"/>
                  </a:moveTo>
                  <a:lnTo>
                    <a:pt x="134211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66806" y="2609859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6264" y="4749682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56264" y="4542630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6264" y="4335579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656264" y="4128527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56264" y="392147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56264" y="4853207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6264" y="464615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56264" y="443910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6264" y="4232053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656264" y="4025002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924687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372060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819433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266806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924687" y="4579899"/>
              <a:ext cx="0" cy="77644"/>
            </a:xfrm>
            <a:custGeom>
              <a:avLst/>
              <a:pathLst>
                <a:path w="0" h="77644">
                  <a:moveTo>
                    <a:pt x="0" y="776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924687" y="4731565"/>
              <a:ext cx="0" cy="30540"/>
            </a:xfrm>
            <a:custGeom>
              <a:avLst/>
              <a:pathLst>
                <a:path w="0" h="30540">
                  <a:moveTo>
                    <a:pt x="0" y="0"/>
                  </a:moveTo>
                  <a:lnTo>
                    <a:pt x="0" y="305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756923" y="4657544"/>
              <a:ext cx="335529" cy="74020"/>
            </a:xfrm>
            <a:custGeom>
              <a:avLst/>
              <a:pathLst>
                <a:path w="335529" h="74020">
                  <a:moveTo>
                    <a:pt x="0" y="0"/>
                  </a:moveTo>
                  <a:lnTo>
                    <a:pt x="0" y="74020"/>
                  </a:lnTo>
                  <a:lnTo>
                    <a:pt x="335529" y="74020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56923" y="4698954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372060" y="4573688"/>
              <a:ext cx="0" cy="94208"/>
            </a:xfrm>
            <a:custGeom>
              <a:avLst/>
              <a:pathLst>
                <a:path w="0" h="94208">
                  <a:moveTo>
                    <a:pt x="0" y="942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372060" y="4749682"/>
              <a:ext cx="0" cy="107666"/>
            </a:xfrm>
            <a:custGeom>
              <a:avLst/>
              <a:pathLst>
                <a:path w="0" h="107666">
                  <a:moveTo>
                    <a:pt x="0" y="0"/>
                  </a:moveTo>
                  <a:lnTo>
                    <a:pt x="0" y="10766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204296" y="4667896"/>
              <a:ext cx="335529" cy="81785"/>
            </a:xfrm>
            <a:custGeom>
              <a:avLst/>
              <a:pathLst>
                <a:path w="335529" h="81785">
                  <a:moveTo>
                    <a:pt x="0" y="0"/>
                  </a:moveTo>
                  <a:lnTo>
                    <a:pt x="0" y="81785"/>
                  </a:lnTo>
                  <a:lnTo>
                    <a:pt x="335529" y="81785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204296" y="472276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819433" y="4511573"/>
              <a:ext cx="0" cy="86961"/>
            </a:xfrm>
            <a:custGeom>
              <a:avLst/>
              <a:pathLst>
                <a:path w="0" h="86961">
                  <a:moveTo>
                    <a:pt x="0" y="869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819433" y="4716553"/>
              <a:ext cx="0" cy="53833"/>
            </a:xfrm>
            <a:custGeom>
              <a:avLst/>
              <a:pathLst>
                <a:path w="0" h="53833">
                  <a:moveTo>
                    <a:pt x="0" y="0"/>
                  </a:moveTo>
                  <a:lnTo>
                    <a:pt x="0" y="538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651669" y="4598534"/>
              <a:ext cx="335529" cy="118019"/>
            </a:xfrm>
            <a:custGeom>
              <a:avLst/>
              <a:pathLst>
                <a:path w="335529" h="118019">
                  <a:moveTo>
                    <a:pt x="0" y="0"/>
                  </a:moveTo>
                  <a:lnTo>
                    <a:pt x="0" y="118019"/>
                  </a:lnTo>
                  <a:lnTo>
                    <a:pt x="335529" y="118019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651669" y="4654438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266806" y="4451528"/>
              <a:ext cx="0" cy="130442"/>
            </a:xfrm>
            <a:custGeom>
              <a:avLst/>
              <a:pathLst>
                <a:path w="0" h="130442">
                  <a:moveTo>
                    <a:pt x="0" y="1304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266806" y="4703095"/>
              <a:ext cx="0" cy="152182"/>
            </a:xfrm>
            <a:custGeom>
              <a:avLst/>
              <a:pathLst>
                <a:path w="0" h="152182">
                  <a:moveTo>
                    <a:pt x="0" y="0"/>
                  </a:moveTo>
                  <a:lnTo>
                    <a:pt x="0" y="15218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099042" y="4581970"/>
              <a:ext cx="335529" cy="121125"/>
            </a:xfrm>
            <a:custGeom>
              <a:avLst/>
              <a:pathLst>
                <a:path w="335529" h="121125">
                  <a:moveTo>
                    <a:pt x="0" y="0"/>
                  </a:moveTo>
                  <a:lnTo>
                    <a:pt x="0" y="121125"/>
                  </a:lnTo>
                  <a:lnTo>
                    <a:pt x="335529" y="121125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99042" y="4647191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1344780" y="4119225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924687" y="4119417"/>
              <a:ext cx="0" cy="10037"/>
            </a:xfrm>
            <a:custGeom>
              <a:avLst/>
              <a:pathLst>
                <a:path w="0" h="10037">
                  <a:moveTo>
                    <a:pt x="0" y="10037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924687" y="4119417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1819433" y="4119417"/>
              <a:ext cx="0" cy="10037"/>
            </a:xfrm>
            <a:custGeom>
              <a:avLst/>
              <a:pathLst>
                <a:path w="0" h="10037">
                  <a:moveTo>
                    <a:pt x="0" y="0"/>
                  </a:moveTo>
                  <a:lnTo>
                    <a:pt x="0" y="10037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1568466" y="4071396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103" name="pl103"/>
            <p:cNvSpPr/>
            <p:nvPr/>
          </p:nvSpPr>
          <p:spPr>
            <a:xfrm>
              <a:off x="1372060" y="4071588"/>
              <a:ext cx="0" cy="10037"/>
            </a:xfrm>
            <a:custGeom>
              <a:avLst/>
              <a:pathLst>
                <a:path w="0" h="10037">
                  <a:moveTo>
                    <a:pt x="0" y="10037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1372060" y="4071588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819433" y="4071588"/>
              <a:ext cx="0" cy="10037"/>
            </a:xfrm>
            <a:custGeom>
              <a:avLst/>
              <a:pathLst>
                <a:path w="0" h="10037">
                  <a:moveTo>
                    <a:pt x="0" y="0"/>
                  </a:moveTo>
                  <a:lnTo>
                    <a:pt x="0" y="10037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1568466" y="4023567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924687" y="4023759"/>
              <a:ext cx="0" cy="10037"/>
            </a:xfrm>
            <a:custGeom>
              <a:avLst/>
              <a:pathLst>
                <a:path w="0" h="10037">
                  <a:moveTo>
                    <a:pt x="0" y="10037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924687" y="4023759"/>
              <a:ext cx="1342119" cy="0"/>
            </a:xfrm>
            <a:custGeom>
              <a:avLst/>
              <a:pathLst>
                <a:path w="1342119" h="0">
                  <a:moveTo>
                    <a:pt x="0" y="0"/>
                  </a:moveTo>
                  <a:lnTo>
                    <a:pt x="134211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266806" y="4023759"/>
              <a:ext cx="0" cy="10037"/>
            </a:xfrm>
            <a:custGeom>
              <a:avLst/>
              <a:pathLst>
                <a:path w="0" h="10037">
                  <a:moveTo>
                    <a:pt x="0" y="0"/>
                  </a:moveTo>
                  <a:lnTo>
                    <a:pt x="0" y="10037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1764872" y="3975738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1372060" y="3975931"/>
              <a:ext cx="0" cy="10037"/>
            </a:xfrm>
            <a:custGeom>
              <a:avLst/>
              <a:pathLst>
                <a:path w="0" h="10037">
                  <a:moveTo>
                    <a:pt x="0" y="10037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372060" y="3975931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266806" y="3975931"/>
              <a:ext cx="0" cy="10037"/>
            </a:xfrm>
            <a:custGeom>
              <a:avLst/>
              <a:pathLst>
                <a:path w="0" h="10037">
                  <a:moveTo>
                    <a:pt x="0" y="0"/>
                  </a:moveTo>
                  <a:lnTo>
                    <a:pt x="0" y="10037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861723" y="198754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861723" y="1706528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861723" y="1425511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861723" y="114449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861723" y="2128053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861723" y="1847037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861723" y="1566020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861723" y="1285003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130147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577520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024893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472266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130147" y="1734630"/>
              <a:ext cx="0" cy="98871"/>
            </a:xfrm>
            <a:custGeom>
              <a:avLst/>
              <a:pathLst>
                <a:path w="0" h="98871">
                  <a:moveTo>
                    <a:pt x="0" y="988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130147" y="1964126"/>
              <a:ext cx="0" cy="95019"/>
            </a:xfrm>
            <a:custGeom>
              <a:avLst/>
              <a:pathLst>
                <a:path w="0" h="95019">
                  <a:moveTo>
                    <a:pt x="0" y="0"/>
                  </a:moveTo>
                  <a:lnTo>
                    <a:pt x="0" y="950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962382" y="1833502"/>
              <a:ext cx="335529" cy="130624"/>
            </a:xfrm>
            <a:custGeom>
              <a:avLst/>
              <a:pathLst>
                <a:path w="335529" h="130624">
                  <a:moveTo>
                    <a:pt x="0" y="0"/>
                  </a:moveTo>
                  <a:lnTo>
                    <a:pt x="0" y="130624"/>
                  </a:lnTo>
                  <a:lnTo>
                    <a:pt x="335529" y="130624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962382" y="1881757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3577520" y="1579617"/>
              <a:ext cx="0" cy="195699"/>
            </a:xfrm>
            <a:custGeom>
              <a:avLst/>
              <a:pathLst>
                <a:path w="0" h="195699">
                  <a:moveTo>
                    <a:pt x="0" y="1956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577520" y="1942718"/>
              <a:ext cx="0" cy="102683"/>
            </a:xfrm>
            <a:custGeom>
              <a:avLst/>
              <a:pathLst>
                <a:path w="0" h="102683">
                  <a:moveTo>
                    <a:pt x="0" y="0"/>
                  </a:moveTo>
                  <a:lnTo>
                    <a:pt x="0" y="10268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409755" y="1775317"/>
              <a:ext cx="335529" cy="167400"/>
            </a:xfrm>
            <a:custGeom>
              <a:avLst/>
              <a:pathLst>
                <a:path w="335529" h="167400">
                  <a:moveTo>
                    <a:pt x="0" y="0"/>
                  </a:moveTo>
                  <a:lnTo>
                    <a:pt x="0" y="167400"/>
                  </a:lnTo>
                  <a:lnTo>
                    <a:pt x="335529" y="167400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409755" y="1880759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024893" y="1665893"/>
              <a:ext cx="0" cy="177229"/>
            </a:xfrm>
            <a:custGeom>
              <a:avLst/>
              <a:pathLst>
                <a:path w="0" h="177229">
                  <a:moveTo>
                    <a:pt x="0" y="1772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4024893" y="1982527"/>
              <a:ext cx="0" cy="42040"/>
            </a:xfrm>
            <a:custGeom>
              <a:avLst/>
              <a:pathLst>
                <a:path w="0" h="42040">
                  <a:moveTo>
                    <a:pt x="0" y="0"/>
                  </a:moveTo>
                  <a:lnTo>
                    <a:pt x="0" y="420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3857128" y="1843123"/>
              <a:ext cx="335529" cy="139404"/>
            </a:xfrm>
            <a:custGeom>
              <a:avLst/>
              <a:pathLst>
                <a:path w="335529" h="139404">
                  <a:moveTo>
                    <a:pt x="0" y="0"/>
                  </a:moveTo>
                  <a:lnTo>
                    <a:pt x="0" y="139404"/>
                  </a:lnTo>
                  <a:lnTo>
                    <a:pt x="335529" y="139404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857128" y="1931101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4472266" y="1570964"/>
              <a:ext cx="0" cy="229035"/>
            </a:xfrm>
            <a:custGeom>
              <a:avLst/>
              <a:pathLst>
                <a:path w="0" h="229035">
                  <a:moveTo>
                    <a:pt x="0" y="2290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4472266" y="1989978"/>
              <a:ext cx="0" cy="95497"/>
            </a:xfrm>
            <a:custGeom>
              <a:avLst/>
              <a:pathLst>
                <a:path w="0" h="95497">
                  <a:moveTo>
                    <a:pt x="0" y="0"/>
                  </a:moveTo>
                  <a:lnTo>
                    <a:pt x="0" y="954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304501" y="1800000"/>
              <a:ext cx="335529" cy="189977"/>
            </a:xfrm>
            <a:custGeom>
              <a:avLst/>
              <a:pathLst>
                <a:path w="335529" h="189977">
                  <a:moveTo>
                    <a:pt x="0" y="0"/>
                  </a:moveTo>
                  <a:lnTo>
                    <a:pt x="0" y="189977"/>
                  </a:lnTo>
                  <a:lnTo>
                    <a:pt x="335529" y="189977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304501" y="1913991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61723" y="3471412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861723" y="3180020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861723" y="2888629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861723" y="2597238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861723" y="332571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861723" y="303432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861723" y="274293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130147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577520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024893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472266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130147" y="3274723"/>
              <a:ext cx="0" cy="81953"/>
            </a:xfrm>
            <a:custGeom>
              <a:avLst/>
              <a:pathLst>
                <a:path w="0" h="81953">
                  <a:moveTo>
                    <a:pt x="0" y="819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130147" y="3419690"/>
              <a:ext cx="0" cy="51721"/>
            </a:xfrm>
            <a:custGeom>
              <a:avLst/>
              <a:pathLst>
                <a:path w="0" h="51721">
                  <a:moveTo>
                    <a:pt x="0" y="0"/>
                  </a:moveTo>
                  <a:lnTo>
                    <a:pt x="0" y="517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962382" y="3356676"/>
              <a:ext cx="335529" cy="63013"/>
            </a:xfrm>
            <a:custGeom>
              <a:avLst/>
              <a:pathLst>
                <a:path w="335529" h="63013">
                  <a:moveTo>
                    <a:pt x="0" y="0"/>
                  </a:moveTo>
                  <a:lnTo>
                    <a:pt x="0" y="63013"/>
                  </a:lnTo>
                  <a:lnTo>
                    <a:pt x="335529" y="63013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2962382" y="3389822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577520" y="3299491"/>
              <a:ext cx="0" cy="70662"/>
            </a:xfrm>
            <a:custGeom>
              <a:avLst/>
              <a:pathLst>
                <a:path w="0" h="70662">
                  <a:moveTo>
                    <a:pt x="0" y="706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577520" y="3422239"/>
              <a:ext cx="0" cy="33145"/>
            </a:xfrm>
            <a:custGeom>
              <a:avLst/>
              <a:pathLst>
                <a:path w="0" h="33145">
                  <a:moveTo>
                    <a:pt x="0" y="0"/>
                  </a:moveTo>
                  <a:lnTo>
                    <a:pt x="0" y="331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3409755" y="3370153"/>
              <a:ext cx="335529" cy="52086"/>
            </a:xfrm>
            <a:custGeom>
              <a:avLst/>
              <a:pathLst>
                <a:path w="335529" h="52086">
                  <a:moveTo>
                    <a:pt x="0" y="0"/>
                  </a:moveTo>
                  <a:lnTo>
                    <a:pt x="0" y="52086"/>
                  </a:lnTo>
                  <a:lnTo>
                    <a:pt x="335529" y="52086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409755" y="339783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024893" y="3267438"/>
              <a:ext cx="0" cy="77218"/>
            </a:xfrm>
            <a:custGeom>
              <a:avLst/>
              <a:pathLst>
                <a:path w="0" h="77218">
                  <a:moveTo>
                    <a:pt x="0" y="772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024893" y="3400021"/>
              <a:ext cx="0" cy="69933"/>
            </a:xfrm>
            <a:custGeom>
              <a:avLst/>
              <a:pathLst>
                <a:path w="0" h="69933">
                  <a:moveTo>
                    <a:pt x="0" y="0"/>
                  </a:moveTo>
                  <a:lnTo>
                    <a:pt x="0" y="699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857128" y="3344657"/>
              <a:ext cx="335529" cy="55364"/>
            </a:xfrm>
            <a:custGeom>
              <a:avLst/>
              <a:pathLst>
                <a:path w="335529" h="55364">
                  <a:moveTo>
                    <a:pt x="0" y="0"/>
                  </a:moveTo>
                  <a:lnTo>
                    <a:pt x="0" y="55364"/>
                  </a:lnTo>
                  <a:lnTo>
                    <a:pt x="335529" y="55364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857128" y="3373796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472266" y="3140683"/>
              <a:ext cx="0" cy="144967"/>
            </a:xfrm>
            <a:custGeom>
              <a:avLst/>
              <a:pathLst>
                <a:path w="0" h="144967">
                  <a:moveTo>
                    <a:pt x="0" y="1449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472266" y="3388001"/>
              <a:ext cx="0" cy="67384"/>
            </a:xfrm>
            <a:custGeom>
              <a:avLst/>
              <a:pathLst>
                <a:path w="0" h="67384">
                  <a:moveTo>
                    <a:pt x="0" y="0"/>
                  </a:moveTo>
                  <a:lnTo>
                    <a:pt x="0" y="673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4304501" y="3285650"/>
              <a:ext cx="335529" cy="102351"/>
            </a:xfrm>
            <a:custGeom>
              <a:avLst/>
              <a:pathLst>
                <a:path w="335529" h="102351">
                  <a:moveTo>
                    <a:pt x="0" y="0"/>
                  </a:moveTo>
                  <a:lnTo>
                    <a:pt x="0" y="102351"/>
                  </a:lnTo>
                  <a:lnTo>
                    <a:pt x="335529" y="102351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304501" y="3339557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3719364" y="2618754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3130147" y="2618947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3130147" y="2618947"/>
              <a:ext cx="1342119" cy="0"/>
            </a:xfrm>
            <a:custGeom>
              <a:avLst/>
              <a:pathLst>
                <a:path w="1342119" h="0">
                  <a:moveTo>
                    <a:pt x="0" y="0"/>
                  </a:moveTo>
                  <a:lnTo>
                    <a:pt x="134211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472266" y="2618947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tx173"/>
            <p:cNvSpPr/>
            <p:nvPr/>
          </p:nvSpPr>
          <p:spPr>
            <a:xfrm>
              <a:off x="3943051" y="2580363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3577520" y="2580556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3577520" y="2580556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4472266" y="2580556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4194018" y="2541973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178" name="pl178"/>
            <p:cNvSpPr/>
            <p:nvPr/>
          </p:nvSpPr>
          <p:spPr>
            <a:xfrm>
              <a:off x="4024893" y="254216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024893" y="2542165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472266" y="254216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067183" y="2045798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067183" y="1847410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067183" y="1649023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067183" y="145063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067183" y="1252248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067183" y="194660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067183" y="174821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067183" y="1549829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067183" y="1351442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067183" y="115305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335607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5782980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230353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677726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335607" y="1756152"/>
              <a:ext cx="0" cy="113576"/>
            </a:xfrm>
            <a:custGeom>
              <a:avLst/>
              <a:pathLst>
                <a:path w="0" h="113576">
                  <a:moveTo>
                    <a:pt x="0" y="1135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5335607" y="1987769"/>
              <a:ext cx="0" cy="93738"/>
            </a:xfrm>
            <a:custGeom>
              <a:avLst/>
              <a:pathLst>
                <a:path w="0" h="93738">
                  <a:moveTo>
                    <a:pt x="0" y="0"/>
                  </a:moveTo>
                  <a:lnTo>
                    <a:pt x="0" y="937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167842" y="1869729"/>
              <a:ext cx="335529" cy="118040"/>
            </a:xfrm>
            <a:custGeom>
              <a:avLst/>
              <a:pathLst>
                <a:path w="335529" h="118040">
                  <a:moveTo>
                    <a:pt x="0" y="0"/>
                  </a:moveTo>
                  <a:lnTo>
                    <a:pt x="0" y="118040"/>
                  </a:lnTo>
                  <a:lnTo>
                    <a:pt x="335529" y="118040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167842" y="1915854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782980" y="1664894"/>
              <a:ext cx="0" cy="167637"/>
            </a:xfrm>
            <a:custGeom>
              <a:avLst/>
              <a:pathLst>
                <a:path w="0" h="167637">
                  <a:moveTo>
                    <a:pt x="0" y="1676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782980" y="1971402"/>
              <a:ext cx="0" cy="114072"/>
            </a:xfrm>
            <a:custGeom>
              <a:avLst/>
              <a:pathLst>
                <a:path w="0" h="114072">
                  <a:moveTo>
                    <a:pt x="0" y="0"/>
                  </a:moveTo>
                  <a:lnTo>
                    <a:pt x="0" y="11407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615215" y="1832531"/>
              <a:ext cx="335529" cy="138871"/>
            </a:xfrm>
            <a:custGeom>
              <a:avLst/>
              <a:pathLst>
                <a:path w="335529" h="138871">
                  <a:moveTo>
                    <a:pt x="0" y="0"/>
                  </a:moveTo>
                  <a:lnTo>
                    <a:pt x="0" y="138871"/>
                  </a:lnTo>
                  <a:lnTo>
                    <a:pt x="335529" y="138871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615215" y="1904943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230353" y="1633152"/>
              <a:ext cx="0" cy="168629"/>
            </a:xfrm>
            <a:custGeom>
              <a:avLst/>
              <a:pathLst>
                <a:path w="0" h="168629">
                  <a:moveTo>
                    <a:pt x="0" y="1686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6230353" y="2004136"/>
              <a:ext cx="0" cy="47612"/>
            </a:xfrm>
            <a:custGeom>
              <a:avLst/>
              <a:pathLst>
                <a:path w="0" h="47612">
                  <a:moveTo>
                    <a:pt x="0" y="0"/>
                  </a:moveTo>
                  <a:lnTo>
                    <a:pt x="0" y="476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062588" y="1801781"/>
              <a:ext cx="335529" cy="202355"/>
            </a:xfrm>
            <a:custGeom>
              <a:avLst/>
              <a:pathLst>
                <a:path w="335529" h="202355">
                  <a:moveTo>
                    <a:pt x="0" y="0"/>
                  </a:moveTo>
                  <a:lnTo>
                    <a:pt x="0" y="202355"/>
                  </a:lnTo>
                  <a:lnTo>
                    <a:pt x="335529" y="202355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062588" y="1956523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677726" y="1678781"/>
              <a:ext cx="0" cy="147302"/>
            </a:xfrm>
            <a:custGeom>
              <a:avLst/>
              <a:pathLst>
                <a:path w="0" h="147302">
                  <a:moveTo>
                    <a:pt x="0" y="1473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6677726" y="2009592"/>
              <a:ext cx="0" cy="65963"/>
            </a:xfrm>
            <a:custGeom>
              <a:avLst/>
              <a:pathLst>
                <a:path w="0" h="65963">
                  <a:moveTo>
                    <a:pt x="0" y="0"/>
                  </a:moveTo>
                  <a:lnTo>
                    <a:pt x="0" y="659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509961" y="1826084"/>
              <a:ext cx="335529" cy="183508"/>
            </a:xfrm>
            <a:custGeom>
              <a:avLst/>
              <a:pathLst>
                <a:path w="335529" h="183508">
                  <a:moveTo>
                    <a:pt x="0" y="0"/>
                  </a:moveTo>
                  <a:lnTo>
                    <a:pt x="0" y="183508"/>
                  </a:lnTo>
                  <a:lnTo>
                    <a:pt x="335529" y="183508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509961" y="1914862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067183" y="3447653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067183" y="3076570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067183" y="2705487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067183" y="3262112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067183" y="2891029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067183" y="251994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335607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5782980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230353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677726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335607" y="3224756"/>
              <a:ext cx="0" cy="104138"/>
            </a:xfrm>
            <a:custGeom>
              <a:avLst/>
              <a:pathLst>
                <a:path w="0" h="104138">
                  <a:moveTo>
                    <a:pt x="0" y="1041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335607" y="3406937"/>
              <a:ext cx="0" cy="45954"/>
            </a:xfrm>
            <a:custGeom>
              <a:avLst/>
              <a:pathLst>
                <a:path w="0" h="45954">
                  <a:moveTo>
                    <a:pt x="0" y="0"/>
                  </a:moveTo>
                  <a:lnTo>
                    <a:pt x="0" y="459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167842" y="3328894"/>
              <a:ext cx="335529" cy="78042"/>
            </a:xfrm>
            <a:custGeom>
              <a:avLst/>
              <a:pathLst>
                <a:path w="335529" h="78042">
                  <a:moveTo>
                    <a:pt x="0" y="0"/>
                  </a:moveTo>
                  <a:lnTo>
                    <a:pt x="0" y="78042"/>
                  </a:lnTo>
                  <a:lnTo>
                    <a:pt x="335529" y="78042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167842" y="3383590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5782980" y="3285459"/>
              <a:ext cx="0" cy="49876"/>
            </a:xfrm>
            <a:custGeom>
              <a:avLst/>
              <a:pathLst>
                <a:path w="0" h="49876">
                  <a:moveTo>
                    <a:pt x="0" y="498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782980" y="3390677"/>
              <a:ext cx="0" cy="35500"/>
            </a:xfrm>
            <a:custGeom>
              <a:avLst/>
              <a:pathLst>
                <a:path w="0" h="35500">
                  <a:moveTo>
                    <a:pt x="0" y="0"/>
                  </a:moveTo>
                  <a:lnTo>
                    <a:pt x="0" y="355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615215" y="3335336"/>
              <a:ext cx="335529" cy="55341"/>
            </a:xfrm>
            <a:custGeom>
              <a:avLst/>
              <a:pathLst>
                <a:path w="335529" h="55341">
                  <a:moveTo>
                    <a:pt x="0" y="0"/>
                  </a:moveTo>
                  <a:lnTo>
                    <a:pt x="0" y="55341"/>
                  </a:lnTo>
                  <a:lnTo>
                    <a:pt x="335529" y="55341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5615215" y="3357534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230353" y="3300090"/>
              <a:ext cx="0" cy="40307"/>
            </a:xfrm>
            <a:custGeom>
              <a:avLst/>
              <a:pathLst>
                <a:path w="0" h="40307">
                  <a:moveTo>
                    <a:pt x="0" y="403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230353" y="3395855"/>
              <a:ext cx="0" cy="56704"/>
            </a:xfrm>
            <a:custGeom>
              <a:avLst/>
              <a:pathLst>
                <a:path w="0" h="56704">
                  <a:moveTo>
                    <a:pt x="0" y="0"/>
                  </a:moveTo>
                  <a:lnTo>
                    <a:pt x="0" y="567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6062588" y="3340397"/>
              <a:ext cx="335529" cy="55457"/>
            </a:xfrm>
            <a:custGeom>
              <a:avLst/>
              <a:pathLst>
                <a:path w="335529" h="55457">
                  <a:moveTo>
                    <a:pt x="0" y="0"/>
                  </a:moveTo>
                  <a:lnTo>
                    <a:pt x="0" y="55457"/>
                  </a:lnTo>
                  <a:lnTo>
                    <a:pt x="335529" y="55457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6062588" y="3372494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6677726" y="3193738"/>
              <a:ext cx="0" cy="92710"/>
            </a:xfrm>
            <a:custGeom>
              <a:avLst/>
              <a:pathLst>
                <a:path w="0" h="92710">
                  <a:moveTo>
                    <a:pt x="0" y="927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677726" y="3377119"/>
              <a:ext cx="0" cy="94293"/>
            </a:xfrm>
            <a:custGeom>
              <a:avLst/>
              <a:pathLst>
                <a:path w="0" h="94293">
                  <a:moveTo>
                    <a:pt x="0" y="0"/>
                  </a:moveTo>
                  <a:lnTo>
                    <a:pt x="0" y="942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509961" y="3286448"/>
              <a:ext cx="335529" cy="90670"/>
            </a:xfrm>
            <a:custGeom>
              <a:avLst/>
              <a:pathLst>
                <a:path w="335529" h="90670">
                  <a:moveTo>
                    <a:pt x="0" y="0"/>
                  </a:moveTo>
                  <a:lnTo>
                    <a:pt x="0" y="90670"/>
                  </a:lnTo>
                  <a:lnTo>
                    <a:pt x="335529" y="90670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6509961" y="3334428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6203072" y="2580938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238" name="pl238"/>
            <p:cNvSpPr/>
            <p:nvPr/>
          </p:nvSpPr>
          <p:spPr>
            <a:xfrm>
              <a:off x="5782980" y="2581130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5782980" y="2581130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6677726" y="2581130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426759" y="2541973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6230353" y="254216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6230353" y="2542165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6677726" y="254216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5"/>
            <p:cNvSpPr/>
            <p:nvPr/>
          </p:nvSpPr>
          <p:spPr>
            <a:xfrm>
              <a:off x="935769" y="3658787"/>
              <a:ext cx="1319956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TRANSFERINE..g.L.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888402" y="2275628"/>
              <a:ext cx="1414690" cy="1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FERRITINE..microg.L.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623594" y="2272850"/>
              <a:ext cx="2355224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RECEPTEUR.TRANSFERINE..mg.L.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5678674" y="2274170"/>
              <a:ext cx="655984" cy="134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sTfR.logTf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1295293" y="890317"/>
              <a:ext cx="600908" cy="1328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Body.iron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3441509" y="915389"/>
              <a:ext cx="719395" cy="1077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Coef.Sat.Tf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5457397" y="918445"/>
              <a:ext cx="1098540" cy="104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FER..micromol.L.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268460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566939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980914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1056945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2473920" y="3838705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2772398" y="3899268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3186374" y="3914213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3262405" y="4068028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4679379" y="3838705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4977858" y="3899268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62" name="tx262"/>
            <p:cNvSpPr/>
            <p:nvPr/>
          </p:nvSpPr>
          <p:spPr>
            <a:xfrm rot="-2700000">
              <a:off x="5391833" y="3914213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63" name="tx263"/>
            <p:cNvSpPr/>
            <p:nvPr/>
          </p:nvSpPr>
          <p:spPr>
            <a:xfrm rot="-2700000">
              <a:off x="5467864" y="4068028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4829258" y="1895452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4829258" y="1696717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4829258" y="1498538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4829258" y="1300012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4829258" y="1101902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4908365" y="3212835"/>
              <a:ext cx="79107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4829258" y="2839877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4829258" y="2469419"/>
              <a:ext cx="158214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2702905" y="2076901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623798" y="1795537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623798" y="1514590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623798" y="1233434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702905" y="3276925"/>
              <a:ext cx="79107" cy="99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702905" y="2985603"/>
              <a:ext cx="79107" cy="99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702905" y="2691504"/>
              <a:ext cx="79107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378820" y="2027852"/>
              <a:ext cx="197733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378820" y="1790904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378820" y="1555692"/>
              <a:ext cx="197733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299712" y="1316729"/>
              <a:ext cx="276840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10.0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299712" y="1079503"/>
              <a:ext cx="276840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12.5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497445" y="3438721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418338" y="3131024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339231" y="2823326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339231" y="2515629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497445" y="4804416"/>
              <a:ext cx="79107" cy="99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497445" y="4594865"/>
              <a:ext cx="79107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497445" y="4390383"/>
              <a:ext cx="79107" cy="99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497445" y="4182776"/>
              <a:ext cx="79107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497445" y="3973572"/>
              <a:ext cx="79107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3648106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294" name="tx294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296" name="pl296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tx312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656264" y="498782"/>
              <a:ext cx="4909884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blood_volume2 ( 0-3 ans 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37638" y="4250396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37638" y="3288286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7638" y="2326176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7638" y="1364067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7638" y="4731450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7638" y="3769341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7638" y="2807231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7638" y="1845122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4176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48407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92639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36870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04176" y="4615518"/>
              <a:ext cx="0" cy="67188"/>
            </a:xfrm>
            <a:custGeom>
              <a:avLst/>
              <a:pathLst>
                <a:path w="0" h="67188">
                  <a:moveTo>
                    <a:pt x="0" y="671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4176" y="47313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37590" y="4682706"/>
              <a:ext cx="333173" cy="48647"/>
            </a:xfrm>
            <a:custGeom>
              <a:avLst/>
              <a:pathLst>
                <a:path w="333173" h="48647">
                  <a:moveTo>
                    <a:pt x="0" y="0"/>
                  </a:moveTo>
                  <a:lnTo>
                    <a:pt x="0" y="48647"/>
                  </a:lnTo>
                  <a:lnTo>
                    <a:pt x="333173" y="48647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37590" y="4723060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248407" y="4490253"/>
              <a:ext cx="0" cy="120654"/>
            </a:xfrm>
            <a:custGeom>
              <a:avLst/>
              <a:pathLst>
                <a:path w="0" h="120654">
                  <a:moveTo>
                    <a:pt x="0" y="1206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248407" y="47313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081821" y="4610908"/>
              <a:ext cx="333173" cy="120446"/>
            </a:xfrm>
            <a:custGeom>
              <a:avLst/>
              <a:pathLst>
                <a:path w="333173" h="120446">
                  <a:moveTo>
                    <a:pt x="0" y="0"/>
                  </a:moveTo>
                  <a:lnTo>
                    <a:pt x="0" y="120446"/>
                  </a:lnTo>
                  <a:lnTo>
                    <a:pt x="333173" y="120446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081821" y="4727066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692639" y="4234900"/>
              <a:ext cx="0" cy="282537"/>
            </a:xfrm>
            <a:custGeom>
              <a:avLst/>
              <a:pathLst>
                <a:path w="0" h="282537">
                  <a:moveTo>
                    <a:pt x="0" y="2825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692639" y="4722639"/>
              <a:ext cx="0" cy="8714"/>
            </a:xfrm>
            <a:custGeom>
              <a:avLst/>
              <a:pathLst>
                <a:path w="0" h="8714">
                  <a:moveTo>
                    <a:pt x="0" y="0"/>
                  </a:moveTo>
                  <a:lnTo>
                    <a:pt x="0" y="871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26052" y="4517438"/>
              <a:ext cx="333173" cy="205201"/>
            </a:xfrm>
            <a:custGeom>
              <a:avLst/>
              <a:pathLst>
                <a:path w="333173" h="205201">
                  <a:moveTo>
                    <a:pt x="0" y="0"/>
                  </a:moveTo>
                  <a:lnTo>
                    <a:pt x="0" y="205201"/>
                  </a:lnTo>
                  <a:lnTo>
                    <a:pt x="333173" y="205201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26052" y="4681868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36870" y="4416788"/>
              <a:ext cx="0" cy="175276"/>
            </a:xfrm>
            <a:custGeom>
              <a:avLst/>
              <a:pathLst>
                <a:path w="0" h="175276">
                  <a:moveTo>
                    <a:pt x="0" y="1752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36870" y="47313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970283" y="4592064"/>
              <a:ext cx="333173" cy="139290"/>
            </a:xfrm>
            <a:custGeom>
              <a:avLst/>
              <a:pathLst>
                <a:path w="333173" h="139290">
                  <a:moveTo>
                    <a:pt x="0" y="0"/>
                  </a:moveTo>
                  <a:lnTo>
                    <a:pt x="0" y="139290"/>
                  </a:lnTo>
                  <a:lnTo>
                    <a:pt x="333173" y="139290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970283" y="4664113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88116" y="4834663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888116" y="3801576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88116" y="2768490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888116" y="1735403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888116" y="4318120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888116" y="3285033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888116" y="2251947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888116" y="1218860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54654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598885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043116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487348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54654" y="3619064"/>
              <a:ext cx="0" cy="237609"/>
            </a:xfrm>
            <a:custGeom>
              <a:avLst/>
              <a:pathLst>
                <a:path w="0" h="237609">
                  <a:moveTo>
                    <a:pt x="0" y="2376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154654" y="4376661"/>
              <a:ext cx="0" cy="354693"/>
            </a:xfrm>
            <a:custGeom>
              <a:avLst/>
              <a:pathLst>
                <a:path w="0" h="354693">
                  <a:moveTo>
                    <a:pt x="0" y="0"/>
                  </a:moveTo>
                  <a:lnTo>
                    <a:pt x="0" y="3546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2988068" y="3856674"/>
              <a:ext cx="333173" cy="519986"/>
            </a:xfrm>
            <a:custGeom>
              <a:avLst/>
              <a:pathLst>
                <a:path w="333173" h="519986">
                  <a:moveTo>
                    <a:pt x="0" y="0"/>
                  </a:moveTo>
                  <a:lnTo>
                    <a:pt x="0" y="519986"/>
                  </a:lnTo>
                  <a:lnTo>
                    <a:pt x="333173" y="519986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988068" y="4245803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598885" y="2902791"/>
              <a:ext cx="0" cy="533761"/>
            </a:xfrm>
            <a:custGeom>
              <a:avLst/>
              <a:pathLst>
                <a:path w="0" h="533761">
                  <a:moveTo>
                    <a:pt x="0" y="5337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598885" y="4304345"/>
              <a:ext cx="0" cy="420121"/>
            </a:xfrm>
            <a:custGeom>
              <a:avLst/>
              <a:pathLst>
                <a:path w="0" h="420121">
                  <a:moveTo>
                    <a:pt x="0" y="0"/>
                  </a:moveTo>
                  <a:lnTo>
                    <a:pt x="0" y="4201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3432299" y="3436552"/>
              <a:ext cx="333173" cy="867792"/>
            </a:xfrm>
            <a:custGeom>
              <a:avLst/>
              <a:pathLst>
                <a:path w="333173" h="867792">
                  <a:moveTo>
                    <a:pt x="0" y="0"/>
                  </a:moveTo>
                  <a:lnTo>
                    <a:pt x="0" y="867792"/>
                  </a:lnTo>
                  <a:lnTo>
                    <a:pt x="333173" y="867792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432299" y="3966870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043116" y="2699617"/>
              <a:ext cx="0" cy="735213"/>
            </a:xfrm>
            <a:custGeom>
              <a:avLst/>
              <a:pathLst>
                <a:path w="0" h="735213">
                  <a:moveTo>
                    <a:pt x="0" y="7352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043116" y="4087397"/>
              <a:ext cx="0" cy="282376"/>
            </a:xfrm>
            <a:custGeom>
              <a:avLst/>
              <a:pathLst>
                <a:path w="0" h="282376">
                  <a:moveTo>
                    <a:pt x="0" y="0"/>
                  </a:moveTo>
                  <a:lnTo>
                    <a:pt x="0" y="2823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876530" y="3434831"/>
              <a:ext cx="333173" cy="652566"/>
            </a:xfrm>
            <a:custGeom>
              <a:avLst/>
              <a:pathLst>
                <a:path w="333173" h="652566">
                  <a:moveTo>
                    <a:pt x="0" y="0"/>
                  </a:moveTo>
                  <a:lnTo>
                    <a:pt x="0" y="652566"/>
                  </a:lnTo>
                  <a:lnTo>
                    <a:pt x="333173" y="652566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876530" y="3780915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487348" y="2789151"/>
              <a:ext cx="0" cy="881567"/>
            </a:xfrm>
            <a:custGeom>
              <a:avLst/>
              <a:pathLst>
                <a:path w="0" h="881567">
                  <a:moveTo>
                    <a:pt x="0" y="8815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487348" y="4352556"/>
              <a:ext cx="0" cy="189399"/>
            </a:xfrm>
            <a:custGeom>
              <a:avLst/>
              <a:pathLst>
                <a:path w="0" h="189399">
                  <a:moveTo>
                    <a:pt x="0" y="0"/>
                  </a:moveTo>
                  <a:lnTo>
                    <a:pt x="0" y="1893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320761" y="3670719"/>
              <a:ext cx="333173" cy="681837"/>
            </a:xfrm>
            <a:custGeom>
              <a:avLst/>
              <a:pathLst>
                <a:path w="333173" h="681837">
                  <a:moveTo>
                    <a:pt x="0" y="0"/>
                  </a:moveTo>
                  <a:lnTo>
                    <a:pt x="0" y="681837"/>
                  </a:lnTo>
                  <a:lnTo>
                    <a:pt x="333173" y="681837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320761" y="4025412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80379" y="4704260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80379" y="4026897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080379" y="3349534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80379" y="2672171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80379" y="1994808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080379" y="1317446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080379" y="4365578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080379" y="3688215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080379" y="3010853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080379" y="2333490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080379" y="1656127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346918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791149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6235380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679611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346918" y="2997305"/>
              <a:ext cx="0" cy="149019"/>
            </a:xfrm>
            <a:custGeom>
              <a:avLst/>
              <a:pathLst>
                <a:path w="0" h="149019">
                  <a:moveTo>
                    <a:pt x="0" y="1490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346918" y="3728857"/>
              <a:ext cx="0" cy="433512"/>
            </a:xfrm>
            <a:custGeom>
              <a:avLst/>
              <a:pathLst>
                <a:path w="0" h="433512">
                  <a:moveTo>
                    <a:pt x="0" y="0"/>
                  </a:moveTo>
                  <a:lnTo>
                    <a:pt x="0" y="4335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5180331" y="3146325"/>
              <a:ext cx="333173" cy="582532"/>
            </a:xfrm>
            <a:custGeom>
              <a:avLst/>
              <a:pathLst>
                <a:path w="333173" h="582532">
                  <a:moveTo>
                    <a:pt x="0" y="0"/>
                  </a:moveTo>
                  <a:lnTo>
                    <a:pt x="0" y="582532"/>
                  </a:lnTo>
                  <a:lnTo>
                    <a:pt x="333173" y="582532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180331" y="3349534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791149" y="2550246"/>
              <a:ext cx="0" cy="684136"/>
            </a:xfrm>
            <a:custGeom>
              <a:avLst/>
              <a:pathLst>
                <a:path w="0" h="684136">
                  <a:moveTo>
                    <a:pt x="0" y="6841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91149" y="3816914"/>
              <a:ext cx="0" cy="318360"/>
            </a:xfrm>
            <a:custGeom>
              <a:avLst/>
              <a:pathLst>
                <a:path w="0" h="318360">
                  <a:moveTo>
                    <a:pt x="0" y="0"/>
                  </a:moveTo>
                  <a:lnTo>
                    <a:pt x="0" y="3183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624562" y="3234382"/>
              <a:ext cx="333173" cy="582532"/>
            </a:xfrm>
            <a:custGeom>
              <a:avLst/>
              <a:pathLst>
                <a:path w="333173" h="582532">
                  <a:moveTo>
                    <a:pt x="0" y="0"/>
                  </a:moveTo>
                  <a:lnTo>
                    <a:pt x="0" y="582532"/>
                  </a:lnTo>
                  <a:lnTo>
                    <a:pt x="333173" y="582532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624562" y="3552743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235380" y="3105683"/>
              <a:ext cx="0" cy="663815"/>
            </a:xfrm>
            <a:custGeom>
              <a:avLst/>
              <a:pathLst>
                <a:path w="0" h="663815">
                  <a:moveTo>
                    <a:pt x="0" y="663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235380" y="4311389"/>
              <a:ext cx="0" cy="352228"/>
            </a:xfrm>
            <a:custGeom>
              <a:avLst/>
              <a:pathLst>
                <a:path w="0" h="352228">
                  <a:moveTo>
                    <a:pt x="0" y="0"/>
                  </a:moveTo>
                  <a:lnTo>
                    <a:pt x="0" y="3522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068793" y="3769499"/>
              <a:ext cx="333173" cy="541890"/>
            </a:xfrm>
            <a:custGeom>
              <a:avLst/>
              <a:pathLst>
                <a:path w="333173" h="541890">
                  <a:moveTo>
                    <a:pt x="0" y="0"/>
                  </a:moveTo>
                  <a:lnTo>
                    <a:pt x="0" y="541890"/>
                  </a:lnTo>
                  <a:lnTo>
                    <a:pt x="333173" y="541890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068793" y="3972708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6679611" y="3335987"/>
              <a:ext cx="0" cy="555437"/>
            </a:xfrm>
            <a:custGeom>
              <a:avLst/>
              <a:pathLst>
                <a:path w="0" h="555437">
                  <a:moveTo>
                    <a:pt x="0" y="5554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6679611" y="4396060"/>
              <a:ext cx="0" cy="335294"/>
            </a:xfrm>
            <a:custGeom>
              <a:avLst/>
              <a:pathLst>
                <a:path w="0" h="335294">
                  <a:moveTo>
                    <a:pt x="0" y="0"/>
                  </a:moveTo>
                  <a:lnTo>
                    <a:pt x="0" y="33529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513025" y="3891424"/>
              <a:ext cx="333173" cy="504635"/>
            </a:xfrm>
            <a:custGeom>
              <a:avLst/>
              <a:pathLst>
                <a:path w="333173" h="504635">
                  <a:moveTo>
                    <a:pt x="0" y="0"/>
                  </a:moveTo>
                  <a:lnTo>
                    <a:pt x="0" y="504635"/>
                  </a:lnTo>
                  <a:lnTo>
                    <a:pt x="333173" y="504635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513025" y="4162369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5736587" y="1888323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5346918" y="1916234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346918" y="1916234"/>
              <a:ext cx="888462" cy="0"/>
            </a:xfrm>
            <a:custGeom>
              <a:avLst/>
              <a:pathLst>
                <a:path w="888462" h="0">
                  <a:moveTo>
                    <a:pt x="0" y="0"/>
                  </a:moveTo>
                  <a:lnTo>
                    <a:pt x="88846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235380" y="1916234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5931422" y="1729820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5791149" y="1757731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791149" y="1757731"/>
              <a:ext cx="444231" cy="0"/>
            </a:xfrm>
            <a:custGeom>
              <a:avLst/>
              <a:pathLst>
                <a:path w="444231" h="0">
                  <a:moveTo>
                    <a:pt x="0" y="0"/>
                  </a:moveTo>
                  <a:lnTo>
                    <a:pt x="444231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235380" y="1757731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5931422" y="1571317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5346918" y="1599228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346918" y="1599228"/>
              <a:ext cx="1332693" cy="0"/>
            </a:xfrm>
            <a:custGeom>
              <a:avLst/>
              <a:pathLst>
                <a:path w="1332693" h="0">
                  <a:moveTo>
                    <a:pt x="0" y="0"/>
                  </a:moveTo>
                  <a:lnTo>
                    <a:pt x="133269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679611" y="1599228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6153538" y="1412814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5791149" y="1440726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791149" y="1440726"/>
              <a:ext cx="888462" cy="0"/>
            </a:xfrm>
            <a:custGeom>
              <a:avLst/>
              <a:pathLst>
                <a:path w="888462" h="0">
                  <a:moveTo>
                    <a:pt x="0" y="0"/>
                  </a:moveTo>
                  <a:lnTo>
                    <a:pt x="88846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679611" y="1440726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1023905" y="889692"/>
              <a:ext cx="893236" cy="1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ERFE..ng.mL.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591701" y="919973"/>
              <a:ext cx="458598" cy="103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Vit.B12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823519" y="918376"/>
              <a:ext cx="379491" cy="104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Vit.B9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147949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443286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854119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927008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2498427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2793764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3204597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3277486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4690690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4986027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2700000">
              <a:off x="5396861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5469749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842454" y="4314426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842454" y="3637688"/>
              <a:ext cx="158214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842454" y="2959353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842454" y="2282199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842454" y="1604836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571083" y="4266828"/>
              <a:ext cx="237321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571083" y="3233464"/>
              <a:ext cx="237321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571083" y="2200586"/>
              <a:ext cx="237321" cy="10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491976" y="1167361"/>
              <a:ext cx="316428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78820" y="4680298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99712" y="3718189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99712" y="2755732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99712" y="1793831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588793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537638" y="498782"/>
              <a:ext cx="5312643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hormones_vitamins ( 0-3 ans )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95852" y="257419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95852" y="2140491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95852" y="170678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95852" y="1273080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95852" y="2791048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95852" y="2357343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95852" y="1923638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95852" y="1489933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54857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86531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18205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49880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54857" y="2355376"/>
              <a:ext cx="0" cy="134813"/>
            </a:xfrm>
            <a:custGeom>
              <a:avLst/>
              <a:pathLst>
                <a:path w="0" h="134813">
                  <a:moveTo>
                    <a:pt x="0" y="1348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54857" y="2662297"/>
              <a:ext cx="0" cy="49807"/>
            </a:xfrm>
            <a:custGeom>
              <a:avLst/>
              <a:pathLst>
                <a:path w="0" h="49807">
                  <a:moveTo>
                    <a:pt x="0" y="0"/>
                  </a:moveTo>
                  <a:lnTo>
                    <a:pt x="0" y="4980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792979" y="2490190"/>
              <a:ext cx="323755" cy="172107"/>
            </a:xfrm>
            <a:custGeom>
              <a:avLst/>
              <a:pathLst>
                <a:path w="323755" h="172107">
                  <a:moveTo>
                    <a:pt x="0" y="0"/>
                  </a:moveTo>
                  <a:lnTo>
                    <a:pt x="0" y="172107"/>
                  </a:lnTo>
                  <a:lnTo>
                    <a:pt x="323755" y="172107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92979" y="2612034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86531" y="2375667"/>
              <a:ext cx="0" cy="161611"/>
            </a:xfrm>
            <a:custGeom>
              <a:avLst/>
              <a:pathLst>
                <a:path w="0" h="161611">
                  <a:moveTo>
                    <a:pt x="0" y="1616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86531" y="2649990"/>
              <a:ext cx="0" cy="64439"/>
            </a:xfrm>
            <a:custGeom>
              <a:avLst/>
              <a:pathLst>
                <a:path w="0" h="64439">
                  <a:moveTo>
                    <a:pt x="0" y="0"/>
                  </a:moveTo>
                  <a:lnTo>
                    <a:pt x="0" y="644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224653" y="2537279"/>
              <a:ext cx="323755" cy="112711"/>
            </a:xfrm>
            <a:custGeom>
              <a:avLst/>
              <a:pathLst>
                <a:path w="323755" h="112711">
                  <a:moveTo>
                    <a:pt x="0" y="0"/>
                  </a:moveTo>
                  <a:lnTo>
                    <a:pt x="0" y="112711"/>
                  </a:lnTo>
                  <a:lnTo>
                    <a:pt x="323755" y="112711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24653" y="2593756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818205" y="2320196"/>
              <a:ext cx="0" cy="188055"/>
            </a:xfrm>
            <a:custGeom>
              <a:avLst/>
              <a:pathLst>
                <a:path w="0" h="188055">
                  <a:moveTo>
                    <a:pt x="0" y="1880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18205" y="2660218"/>
              <a:ext cx="0" cy="86726"/>
            </a:xfrm>
            <a:custGeom>
              <a:avLst/>
              <a:pathLst>
                <a:path w="0" h="86726">
                  <a:moveTo>
                    <a:pt x="0" y="0"/>
                  </a:moveTo>
                  <a:lnTo>
                    <a:pt x="0" y="867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656327" y="2508252"/>
              <a:ext cx="323755" cy="151966"/>
            </a:xfrm>
            <a:custGeom>
              <a:avLst/>
              <a:pathLst>
                <a:path w="323755" h="151966">
                  <a:moveTo>
                    <a:pt x="0" y="0"/>
                  </a:moveTo>
                  <a:lnTo>
                    <a:pt x="0" y="151966"/>
                  </a:lnTo>
                  <a:lnTo>
                    <a:pt x="323755" y="151966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56327" y="2588508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49880" y="2325839"/>
              <a:ext cx="0" cy="150160"/>
            </a:xfrm>
            <a:custGeom>
              <a:avLst/>
              <a:pathLst>
                <a:path w="0" h="150160">
                  <a:moveTo>
                    <a:pt x="0" y="1501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49880" y="2639202"/>
              <a:ext cx="0" cy="77610"/>
            </a:xfrm>
            <a:custGeom>
              <a:avLst/>
              <a:pathLst>
                <a:path w="0" h="77610">
                  <a:moveTo>
                    <a:pt x="0" y="0"/>
                  </a:moveTo>
                  <a:lnTo>
                    <a:pt x="0" y="776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088002" y="2476000"/>
              <a:ext cx="323755" cy="163201"/>
            </a:xfrm>
            <a:custGeom>
              <a:avLst/>
              <a:pathLst>
                <a:path w="323755" h="163201">
                  <a:moveTo>
                    <a:pt x="0" y="0"/>
                  </a:moveTo>
                  <a:lnTo>
                    <a:pt x="0" y="163201"/>
                  </a:lnTo>
                  <a:lnTo>
                    <a:pt x="323755" y="163201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88002" y="2568113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95852" y="461837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5852" y="4133009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95852" y="3647643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5852" y="4861058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95852" y="4375692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5852" y="389032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95852" y="3404961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54857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386531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18205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49880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54857" y="4067107"/>
              <a:ext cx="0" cy="259000"/>
            </a:xfrm>
            <a:custGeom>
              <a:avLst/>
              <a:pathLst>
                <a:path w="0" h="259000">
                  <a:moveTo>
                    <a:pt x="0" y="2590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54857" y="4503818"/>
              <a:ext cx="0" cy="172898"/>
            </a:xfrm>
            <a:custGeom>
              <a:avLst/>
              <a:pathLst>
                <a:path w="0" h="172898">
                  <a:moveTo>
                    <a:pt x="0" y="0"/>
                  </a:moveTo>
                  <a:lnTo>
                    <a:pt x="0" y="1728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792979" y="4326107"/>
              <a:ext cx="323755" cy="177710"/>
            </a:xfrm>
            <a:custGeom>
              <a:avLst/>
              <a:pathLst>
                <a:path w="323755" h="177710">
                  <a:moveTo>
                    <a:pt x="0" y="0"/>
                  </a:moveTo>
                  <a:lnTo>
                    <a:pt x="0" y="177710"/>
                  </a:lnTo>
                  <a:lnTo>
                    <a:pt x="323755" y="177710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2979" y="4434968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386531" y="4170857"/>
              <a:ext cx="0" cy="229385"/>
            </a:xfrm>
            <a:custGeom>
              <a:avLst/>
              <a:pathLst>
                <a:path w="0" h="229385">
                  <a:moveTo>
                    <a:pt x="0" y="2293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386531" y="4570518"/>
              <a:ext cx="0" cy="176081"/>
            </a:xfrm>
            <a:custGeom>
              <a:avLst/>
              <a:pathLst>
                <a:path w="0" h="176081">
                  <a:moveTo>
                    <a:pt x="0" y="0"/>
                  </a:moveTo>
                  <a:lnTo>
                    <a:pt x="0" y="1760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224653" y="4400242"/>
              <a:ext cx="323755" cy="170276"/>
            </a:xfrm>
            <a:custGeom>
              <a:avLst/>
              <a:pathLst>
                <a:path w="323755" h="170276">
                  <a:moveTo>
                    <a:pt x="0" y="0"/>
                  </a:moveTo>
                  <a:lnTo>
                    <a:pt x="0" y="170276"/>
                  </a:lnTo>
                  <a:lnTo>
                    <a:pt x="323755" y="170276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224653" y="4485870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818205" y="4151298"/>
              <a:ext cx="0" cy="243277"/>
            </a:xfrm>
            <a:custGeom>
              <a:avLst/>
              <a:pathLst>
                <a:path w="0" h="243277">
                  <a:moveTo>
                    <a:pt x="0" y="2432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818205" y="4589193"/>
              <a:ext cx="0" cy="236656"/>
            </a:xfrm>
            <a:custGeom>
              <a:avLst/>
              <a:pathLst>
                <a:path w="0" h="236656">
                  <a:moveTo>
                    <a:pt x="0" y="0"/>
                  </a:moveTo>
                  <a:lnTo>
                    <a:pt x="0" y="2366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656327" y="4394575"/>
              <a:ext cx="323755" cy="194617"/>
            </a:xfrm>
            <a:custGeom>
              <a:avLst/>
              <a:pathLst>
                <a:path w="323755" h="194617">
                  <a:moveTo>
                    <a:pt x="0" y="0"/>
                  </a:moveTo>
                  <a:lnTo>
                    <a:pt x="0" y="194617"/>
                  </a:lnTo>
                  <a:lnTo>
                    <a:pt x="323755" y="194617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656327" y="4490978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249880" y="4038141"/>
              <a:ext cx="0" cy="297052"/>
            </a:xfrm>
            <a:custGeom>
              <a:avLst/>
              <a:pathLst>
                <a:path w="0" h="297052">
                  <a:moveTo>
                    <a:pt x="0" y="2970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249880" y="4578339"/>
              <a:ext cx="0" cy="200109"/>
            </a:xfrm>
            <a:custGeom>
              <a:avLst/>
              <a:pathLst>
                <a:path w="0" h="200109">
                  <a:moveTo>
                    <a:pt x="0" y="0"/>
                  </a:moveTo>
                  <a:lnTo>
                    <a:pt x="0" y="2001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088002" y="4335193"/>
              <a:ext cx="323755" cy="243145"/>
            </a:xfrm>
            <a:custGeom>
              <a:avLst/>
              <a:pathLst>
                <a:path w="323755" h="243145">
                  <a:moveTo>
                    <a:pt x="0" y="0"/>
                  </a:moveTo>
                  <a:lnTo>
                    <a:pt x="0" y="243145"/>
                  </a:lnTo>
                  <a:lnTo>
                    <a:pt x="323755" y="243145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088002" y="4472122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14485" y="2461640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914485" y="1891031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14485" y="1320421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914485" y="274694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14485" y="217633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914485" y="160572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173489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605164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036838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468513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173489" y="2085038"/>
              <a:ext cx="0" cy="289249"/>
            </a:xfrm>
            <a:custGeom>
              <a:avLst/>
              <a:pathLst>
                <a:path w="0" h="289249">
                  <a:moveTo>
                    <a:pt x="0" y="2892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173489" y="2580161"/>
              <a:ext cx="0" cy="166783"/>
            </a:xfrm>
            <a:custGeom>
              <a:avLst/>
              <a:pathLst>
                <a:path w="0" h="166783">
                  <a:moveTo>
                    <a:pt x="0" y="0"/>
                  </a:moveTo>
                  <a:lnTo>
                    <a:pt x="0" y="16678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011611" y="2374287"/>
              <a:ext cx="323755" cy="205873"/>
            </a:xfrm>
            <a:custGeom>
              <a:avLst/>
              <a:pathLst>
                <a:path w="323755" h="205873">
                  <a:moveTo>
                    <a:pt x="0" y="0"/>
                  </a:moveTo>
                  <a:lnTo>
                    <a:pt x="0" y="205873"/>
                  </a:lnTo>
                  <a:lnTo>
                    <a:pt x="323755" y="205873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011611" y="2474368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605164" y="2006813"/>
              <a:ext cx="0" cy="301299"/>
            </a:xfrm>
            <a:custGeom>
              <a:avLst/>
              <a:pathLst>
                <a:path w="0" h="301299">
                  <a:moveTo>
                    <a:pt x="0" y="3012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605164" y="2526861"/>
              <a:ext cx="0" cy="135034"/>
            </a:xfrm>
            <a:custGeom>
              <a:avLst/>
              <a:pathLst>
                <a:path w="0" h="135034">
                  <a:moveTo>
                    <a:pt x="0" y="0"/>
                  </a:moveTo>
                  <a:lnTo>
                    <a:pt x="0" y="1350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443286" y="2308112"/>
              <a:ext cx="323755" cy="218748"/>
            </a:xfrm>
            <a:custGeom>
              <a:avLst/>
              <a:pathLst>
                <a:path w="323755" h="218748">
                  <a:moveTo>
                    <a:pt x="0" y="0"/>
                  </a:moveTo>
                  <a:lnTo>
                    <a:pt x="0" y="218748"/>
                  </a:lnTo>
                  <a:lnTo>
                    <a:pt x="323755" y="218748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443286" y="2428722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036838" y="2166789"/>
              <a:ext cx="0" cy="249336"/>
            </a:xfrm>
            <a:custGeom>
              <a:avLst/>
              <a:pathLst>
                <a:path w="0" h="249336">
                  <a:moveTo>
                    <a:pt x="0" y="2493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036838" y="2584290"/>
              <a:ext cx="0" cy="145536"/>
            </a:xfrm>
            <a:custGeom>
              <a:avLst/>
              <a:pathLst>
                <a:path w="0" h="145536">
                  <a:moveTo>
                    <a:pt x="0" y="0"/>
                  </a:moveTo>
                  <a:lnTo>
                    <a:pt x="0" y="1455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874960" y="2416126"/>
              <a:ext cx="323755" cy="168163"/>
            </a:xfrm>
            <a:custGeom>
              <a:avLst/>
              <a:pathLst>
                <a:path w="323755" h="168163">
                  <a:moveTo>
                    <a:pt x="0" y="0"/>
                  </a:moveTo>
                  <a:lnTo>
                    <a:pt x="0" y="168163"/>
                  </a:lnTo>
                  <a:lnTo>
                    <a:pt x="323755" y="168163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3874960" y="2521229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468513" y="2170315"/>
              <a:ext cx="0" cy="229563"/>
            </a:xfrm>
            <a:custGeom>
              <a:avLst/>
              <a:pathLst>
                <a:path w="0" h="229563">
                  <a:moveTo>
                    <a:pt x="0" y="2295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468513" y="2561290"/>
              <a:ext cx="0" cy="164956"/>
            </a:xfrm>
            <a:custGeom>
              <a:avLst/>
              <a:pathLst>
                <a:path w="0" h="164956">
                  <a:moveTo>
                    <a:pt x="0" y="0"/>
                  </a:moveTo>
                  <a:lnTo>
                    <a:pt x="0" y="1649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306635" y="2399879"/>
              <a:ext cx="323755" cy="161411"/>
            </a:xfrm>
            <a:custGeom>
              <a:avLst/>
              <a:pathLst>
                <a:path w="323755" h="161411">
                  <a:moveTo>
                    <a:pt x="0" y="0"/>
                  </a:moveTo>
                  <a:lnTo>
                    <a:pt x="0" y="161411"/>
                  </a:lnTo>
                  <a:lnTo>
                    <a:pt x="323755" y="161411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306635" y="2520156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3793720" y="1347664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3605164" y="1354786"/>
              <a:ext cx="0" cy="15592"/>
            </a:xfrm>
            <a:custGeom>
              <a:avLst/>
              <a:pathLst>
                <a:path w="0" h="15592">
                  <a:moveTo>
                    <a:pt x="0" y="155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605164" y="1354786"/>
              <a:ext cx="431674" cy="0"/>
            </a:xfrm>
            <a:custGeom>
              <a:avLst/>
              <a:pathLst>
                <a:path w="431674" h="0">
                  <a:moveTo>
                    <a:pt x="0" y="0"/>
                  </a:moveTo>
                  <a:lnTo>
                    <a:pt x="431674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036838" y="1354786"/>
              <a:ext cx="0" cy="15592"/>
            </a:xfrm>
            <a:custGeom>
              <a:avLst/>
              <a:pathLst>
                <a:path w="0" h="15592">
                  <a:moveTo>
                    <a:pt x="0" y="0"/>
                  </a:moveTo>
                  <a:lnTo>
                    <a:pt x="0" y="155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4009557" y="1236291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3605164" y="1243413"/>
              <a:ext cx="0" cy="15592"/>
            </a:xfrm>
            <a:custGeom>
              <a:avLst/>
              <a:pathLst>
                <a:path w="0" h="15592">
                  <a:moveTo>
                    <a:pt x="0" y="155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605164" y="1243413"/>
              <a:ext cx="863348" cy="0"/>
            </a:xfrm>
            <a:custGeom>
              <a:avLst/>
              <a:pathLst>
                <a:path w="863348" h="0">
                  <a:moveTo>
                    <a:pt x="0" y="0"/>
                  </a:moveTo>
                  <a:lnTo>
                    <a:pt x="86334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68513" y="1243413"/>
              <a:ext cx="0" cy="15592"/>
            </a:xfrm>
            <a:custGeom>
              <a:avLst/>
              <a:pathLst>
                <a:path w="0" h="15592">
                  <a:moveTo>
                    <a:pt x="0" y="0"/>
                  </a:moveTo>
                  <a:lnTo>
                    <a:pt x="0" y="155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914485" y="465376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914485" y="4279898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914485" y="3906030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914485" y="3532163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914485" y="4840698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914485" y="4466831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914485" y="4092964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914485" y="3719097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914485" y="3345230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3173489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3605164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4036838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468513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173489" y="4682657"/>
              <a:ext cx="0" cy="67028"/>
            </a:xfrm>
            <a:custGeom>
              <a:avLst/>
              <a:pathLst>
                <a:path w="0" h="67028">
                  <a:moveTo>
                    <a:pt x="0" y="670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3173489" y="4794854"/>
              <a:ext cx="0" cy="27539"/>
            </a:xfrm>
            <a:custGeom>
              <a:avLst/>
              <a:pathLst>
                <a:path w="0" h="27539">
                  <a:moveTo>
                    <a:pt x="0" y="0"/>
                  </a:moveTo>
                  <a:lnTo>
                    <a:pt x="0" y="275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011611" y="4749685"/>
              <a:ext cx="323755" cy="45168"/>
            </a:xfrm>
            <a:custGeom>
              <a:avLst/>
              <a:pathLst>
                <a:path w="323755" h="45168">
                  <a:moveTo>
                    <a:pt x="0" y="0"/>
                  </a:moveTo>
                  <a:lnTo>
                    <a:pt x="0" y="45168"/>
                  </a:lnTo>
                  <a:lnTo>
                    <a:pt x="323755" y="45168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011611" y="4771225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605164" y="4673924"/>
              <a:ext cx="0" cy="61670"/>
            </a:xfrm>
            <a:custGeom>
              <a:avLst/>
              <a:pathLst>
                <a:path w="0" h="61670">
                  <a:moveTo>
                    <a:pt x="0" y="616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605164" y="4785306"/>
              <a:ext cx="0" cy="36108"/>
            </a:xfrm>
            <a:custGeom>
              <a:avLst/>
              <a:pathLst>
                <a:path w="0" h="36108">
                  <a:moveTo>
                    <a:pt x="0" y="0"/>
                  </a:moveTo>
                  <a:lnTo>
                    <a:pt x="0" y="361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443286" y="4735594"/>
              <a:ext cx="323755" cy="49712"/>
            </a:xfrm>
            <a:custGeom>
              <a:avLst/>
              <a:pathLst>
                <a:path w="323755" h="49712">
                  <a:moveTo>
                    <a:pt x="0" y="0"/>
                  </a:moveTo>
                  <a:lnTo>
                    <a:pt x="0" y="49712"/>
                  </a:lnTo>
                  <a:lnTo>
                    <a:pt x="323755" y="49712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443286" y="4759838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036838" y="4707736"/>
              <a:ext cx="0" cy="44741"/>
            </a:xfrm>
            <a:custGeom>
              <a:avLst/>
              <a:pathLst>
                <a:path w="0" h="44741">
                  <a:moveTo>
                    <a:pt x="0" y="447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036838" y="4786647"/>
              <a:ext cx="0" cy="39202"/>
            </a:xfrm>
            <a:custGeom>
              <a:avLst/>
              <a:pathLst>
                <a:path w="0" h="39202">
                  <a:moveTo>
                    <a:pt x="0" y="0"/>
                  </a:moveTo>
                  <a:lnTo>
                    <a:pt x="0" y="3920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874960" y="4752478"/>
              <a:ext cx="323755" cy="34168"/>
            </a:xfrm>
            <a:custGeom>
              <a:avLst/>
              <a:pathLst>
                <a:path w="323755" h="34168">
                  <a:moveTo>
                    <a:pt x="0" y="0"/>
                  </a:moveTo>
                  <a:lnTo>
                    <a:pt x="0" y="34168"/>
                  </a:lnTo>
                  <a:lnTo>
                    <a:pt x="323755" y="34168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874960" y="4771040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4468513" y="4715655"/>
              <a:ext cx="0" cy="41989"/>
            </a:xfrm>
            <a:custGeom>
              <a:avLst/>
              <a:pathLst>
                <a:path w="0" h="41989">
                  <a:moveTo>
                    <a:pt x="0" y="419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4468513" y="4790250"/>
              <a:ext cx="0" cy="32428"/>
            </a:xfrm>
            <a:custGeom>
              <a:avLst/>
              <a:pathLst>
                <a:path w="0" h="32428">
                  <a:moveTo>
                    <a:pt x="0" y="0"/>
                  </a:moveTo>
                  <a:lnTo>
                    <a:pt x="0" y="324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306635" y="4757644"/>
              <a:ext cx="323755" cy="32606"/>
            </a:xfrm>
            <a:custGeom>
              <a:avLst/>
              <a:pathLst>
                <a:path w="323755" h="32606">
                  <a:moveTo>
                    <a:pt x="0" y="0"/>
                  </a:moveTo>
                  <a:lnTo>
                    <a:pt x="0" y="32606"/>
                  </a:lnTo>
                  <a:lnTo>
                    <a:pt x="323755" y="32606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306635" y="4772149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133117" y="2745668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133117" y="2346790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133117" y="1947913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133117" y="1549035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133117" y="1150157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133117" y="2546229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133117" y="2147352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133117" y="1748474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133117" y="1349596"/>
              <a:ext cx="1813032" cy="0"/>
            </a:xfrm>
            <a:custGeom>
              <a:avLst/>
              <a:pathLst>
                <a:path w="1813032" h="0">
                  <a:moveTo>
                    <a:pt x="0" y="0"/>
                  </a:moveTo>
                  <a:lnTo>
                    <a:pt x="1813032" y="0"/>
                  </a:lnTo>
                  <a:lnTo>
                    <a:pt x="181303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392122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823796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255471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6687145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92122" y="1807525"/>
              <a:ext cx="0" cy="405920"/>
            </a:xfrm>
            <a:custGeom>
              <a:avLst/>
              <a:pathLst>
                <a:path w="0" h="405920">
                  <a:moveTo>
                    <a:pt x="0" y="4059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392122" y="2553753"/>
              <a:ext cx="0" cy="193191"/>
            </a:xfrm>
            <a:custGeom>
              <a:avLst/>
              <a:pathLst>
                <a:path w="0" h="193191">
                  <a:moveTo>
                    <a:pt x="0" y="0"/>
                  </a:moveTo>
                  <a:lnTo>
                    <a:pt x="0" y="19319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5230244" y="2213445"/>
              <a:ext cx="323755" cy="340307"/>
            </a:xfrm>
            <a:custGeom>
              <a:avLst/>
              <a:pathLst>
                <a:path w="323755" h="340307">
                  <a:moveTo>
                    <a:pt x="0" y="0"/>
                  </a:moveTo>
                  <a:lnTo>
                    <a:pt x="0" y="340307"/>
                  </a:lnTo>
                  <a:lnTo>
                    <a:pt x="323755" y="340307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230244" y="2330691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823796" y="1706081"/>
              <a:ext cx="0" cy="395535"/>
            </a:xfrm>
            <a:custGeom>
              <a:avLst/>
              <a:pathLst>
                <a:path w="0" h="395535">
                  <a:moveTo>
                    <a:pt x="0" y="3955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823796" y="2410212"/>
              <a:ext cx="0" cy="192933"/>
            </a:xfrm>
            <a:custGeom>
              <a:avLst/>
              <a:pathLst>
                <a:path w="0" h="192933">
                  <a:moveTo>
                    <a:pt x="0" y="0"/>
                  </a:moveTo>
                  <a:lnTo>
                    <a:pt x="0" y="1929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5661919" y="2101616"/>
              <a:ext cx="323755" cy="308595"/>
            </a:xfrm>
            <a:custGeom>
              <a:avLst/>
              <a:pathLst>
                <a:path w="323755" h="308595">
                  <a:moveTo>
                    <a:pt x="0" y="0"/>
                  </a:moveTo>
                  <a:lnTo>
                    <a:pt x="0" y="308595"/>
                  </a:lnTo>
                  <a:lnTo>
                    <a:pt x="323755" y="308595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661919" y="2257425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6255471" y="1996456"/>
              <a:ext cx="0" cy="239089"/>
            </a:xfrm>
            <a:custGeom>
              <a:avLst/>
              <a:pathLst>
                <a:path w="0" h="239089">
                  <a:moveTo>
                    <a:pt x="0" y="2390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6255471" y="2469910"/>
              <a:ext cx="0" cy="220554"/>
            </a:xfrm>
            <a:custGeom>
              <a:avLst/>
              <a:pathLst>
                <a:path w="0" h="220554">
                  <a:moveTo>
                    <a:pt x="0" y="0"/>
                  </a:moveTo>
                  <a:lnTo>
                    <a:pt x="0" y="2205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093593" y="2235546"/>
              <a:ext cx="323755" cy="234363"/>
            </a:xfrm>
            <a:custGeom>
              <a:avLst/>
              <a:pathLst>
                <a:path w="323755" h="234363">
                  <a:moveTo>
                    <a:pt x="0" y="0"/>
                  </a:moveTo>
                  <a:lnTo>
                    <a:pt x="0" y="234363"/>
                  </a:lnTo>
                  <a:lnTo>
                    <a:pt x="323755" y="234363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6093593" y="2371688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6687145" y="1975232"/>
              <a:ext cx="0" cy="222239"/>
            </a:xfrm>
            <a:custGeom>
              <a:avLst/>
              <a:pathLst>
                <a:path w="0" h="222239">
                  <a:moveTo>
                    <a:pt x="0" y="2222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6687145" y="2484651"/>
              <a:ext cx="0" cy="227888"/>
            </a:xfrm>
            <a:custGeom>
              <a:avLst/>
              <a:pathLst>
                <a:path w="0" h="227888">
                  <a:moveTo>
                    <a:pt x="0" y="0"/>
                  </a:moveTo>
                  <a:lnTo>
                    <a:pt x="0" y="2278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525267" y="2197471"/>
              <a:ext cx="323755" cy="287179"/>
            </a:xfrm>
            <a:custGeom>
              <a:avLst/>
              <a:pathLst>
                <a:path w="323755" h="287179">
                  <a:moveTo>
                    <a:pt x="0" y="0"/>
                  </a:moveTo>
                  <a:lnTo>
                    <a:pt x="0" y="287179"/>
                  </a:lnTo>
                  <a:lnTo>
                    <a:pt x="323755" y="287179"/>
                  </a:lnTo>
                  <a:lnTo>
                    <a:pt x="323755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6525267" y="2328178"/>
              <a:ext cx="323755" cy="0"/>
            </a:xfrm>
            <a:custGeom>
              <a:avLst/>
              <a:pathLst>
                <a:path w="323755" h="0">
                  <a:moveTo>
                    <a:pt x="0" y="0"/>
                  </a:moveTo>
                  <a:lnTo>
                    <a:pt x="32375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5580678" y="1494423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152" name="pl152"/>
            <p:cNvSpPr/>
            <p:nvPr/>
          </p:nvSpPr>
          <p:spPr>
            <a:xfrm>
              <a:off x="5392122" y="1501545"/>
              <a:ext cx="0" cy="15592"/>
            </a:xfrm>
            <a:custGeom>
              <a:avLst/>
              <a:pathLst>
                <a:path w="0" h="15592">
                  <a:moveTo>
                    <a:pt x="0" y="155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392122" y="1501545"/>
              <a:ext cx="431674" cy="0"/>
            </a:xfrm>
            <a:custGeom>
              <a:avLst/>
              <a:pathLst>
                <a:path w="431674" h="0">
                  <a:moveTo>
                    <a:pt x="0" y="0"/>
                  </a:moveTo>
                  <a:lnTo>
                    <a:pt x="431674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823796" y="1501545"/>
              <a:ext cx="0" cy="15592"/>
            </a:xfrm>
            <a:custGeom>
              <a:avLst/>
              <a:pathLst>
                <a:path w="0" h="15592">
                  <a:moveTo>
                    <a:pt x="0" y="0"/>
                  </a:moveTo>
                  <a:lnTo>
                    <a:pt x="0" y="155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5985072" y="1368896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5823796" y="1376018"/>
              <a:ext cx="0" cy="15592"/>
            </a:xfrm>
            <a:custGeom>
              <a:avLst/>
              <a:pathLst>
                <a:path w="0" h="15592">
                  <a:moveTo>
                    <a:pt x="0" y="155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823796" y="1376018"/>
              <a:ext cx="431674" cy="0"/>
            </a:xfrm>
            <a:custGeom>
              <a:avLst/>
              <a:pathLst>
                <a:path w="431674" h="0">
                  <a:moveTo>
                    <a:pt x="0" y="0"/>
                  </a:moveTo>
                  <a:lnTo>
                    <a:pt x="431674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255471" y="1376018"/>
              <a:ext cx="0" cy="15592"/>
            </a:xfrm>
            <a:custGeom>
              <a:avLst/>
              <a:pathLst>
                <a:path w="0" h="15592">
                  <a:moveTo>
                    <a:pt x="0" y="0"/>
                  </a:moveTo>
                  <a:lnTo>
                    <a:pt x="0" y="155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>
              <a:off x="6200909" y="1243368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160" name="pl160"/>
            <p:cNvSpPr/>
            <p:nvPr/>
          </p:nvSpPr>
          <p:spPr>
            <a:xfrm>
              <a:off x="5823796" y="1250491"/>
              <a:ext cx="0" cy="15592"/>
            </a:xfrm>
            <a:custGeom>
              <a:avLst/>
              <a:pathLst>
                <a:path w="0" h="15592">
                  <a:moveTo>
                    <a:pt x="0" y="155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823796" y="1250491"/>
              <a:ext cx="863348" cy="0"/>
            </a:xfrm>
            <a:custGeom>
              <a:avLst/>
              <a:pathLst>
                <a:path w="863348" h="0">
                  <a:moveTo>
                    <a:pt x="0" y="0"/>
                  </a:moveTo>
                  <a:lnTo>
                    <a:pt x="86334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6687145" y="1250491"/>
              <a:ext cx="0" cy="15592"/>
            </a:xfrm>
            <a:custGeom>
              <a:avLst/>
              <a:pathLst>
                <a:path w="0" h="15592">
                  <a:moveTo>
                    <a:pt x="0" y="0"/>
                  </a:moveTo>
                  <a:lnTo>
                    <a:pt x="0" y="155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1483742" y="2968597"/>
              <a:ext cx="237251" cy="1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L.g.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3528569" y="2968597"/>
              <a:ext cx="584864" cy="1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Zinc..mg.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1187420" y="886914"/>
              <a:ext cx="829895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Calcium..mg.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3556246" y="889692"/>
              <a:ext cx="529510" cy="1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Fer..mg.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5905242" y="886914"/>
              <a:ext cx="268783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G.g.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2700000">
              <a:off x="298629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2700000">
              <a:off x="581409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2700000">
              <a:off x="979686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2700000">
              <a:off x="1040018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2700000">
              <a:off x="2517262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2700000">
              <a:off x="2800042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2700000">
              <a:off x="3198318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2700000">
              <a:off x="3258651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2700000">
              <a:off x="4735894" y="314573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2700000">
              <a:off x="5018675" y="3206300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2700000">
              <a:off x="5416951" y="3221245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2700000">
              <a:off x="5477283" y="3375060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4816085" y="2495077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4816085" y="2095852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4816085" y="1697182"/>
              <a:ext cx="237321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816085" y="1298166"/>
              <a:ext cx="237321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755666" y="2695793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676559" y="2124836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2676559" y="1554296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2755666" y="4789546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2676559" y="4415540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2676559" y="4041812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2676559" y="3669820"/>
              <a:ext cx="158214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2597452" y="3294078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537034" y="2739896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299712" y="2306191"/>
              <a:ext cx="31642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99712" y="1872138"/>
              <a:ext cx="316428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99712" y="1438642"/>
              <a:ext cx="316428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3000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537034" y="4809906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457927" y="4324540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78820" y="3839174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78820" y="3353808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3667900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203" name="pl203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695852" y="498782"/>
              <a:ext cx="4814872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mineral_data1 ( 0-3 ans )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16745" y="4435761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16745" y="3512031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16745" y="2588301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16745" y="1664571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6745" y="4897625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6745" y="3973896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6745" y="3050166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16745" y="2126436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6745" y="1202707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39874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45089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50303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55518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39874" y="2835688"/>
              <a:ext cx="0" cy="853656"/>
            </a:xfrm>
            <a:custGeom>
              <a:avLst/>
              <a:pathLst>
                <a:path w="0" h="853656">
                  <a:moveTo>
                    <a:pt x="0" y="85365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9874" y="4339912"/>
              <a:ext cx="0" cy="391442"/>
            </a:xfrm>
            <a:custGeom>
              <a:avLst/>
              <a:pathLst>
                <a:path w="0" h="391442">
                  <a:moveTo>
                    <a:pt x="0" y="0"/>
                  </a:moveTo>
                  <a:lnTo>
                    <a:pt x="0" y="3914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775418" y="3689345"/>
              <a:ext cx="528911" cy="650567"/>
            </a:xfrm>
            <a:custGeom>
              <a:avLst/>
              <a:pathLst>
                <a:path w="528911" h="650567">
                  <a:moveTo>
                    <a:pt x="0" y="0"/>
                  </a:moveTo>
                  <a:lnTo>
                    <a:pt x="0" y="650567"/>
                  </a:lnTo>
                  <a:lnTo>
                    <a:pt x="528911" y="650567"/>
                  </a:lnTo>
                  <a:lnTo>
                    <a:pt x="528911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5418" y="3985282"/>
              <a:ext cx="528911" cy="0"/>
            </a:xfrm>
            <a:custGeom>
              <a:avLst/>
              <a:pathLst>
                <a:path w="528911" h="0">
                  <a:moveTo>
                    <a:pt x="0" y="0"/>
                  </a:moveTo>
                  <a:lnTo>
                    <a:pt x="5289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745089" y="2849255"/>
              <a:ext cx="0" cy="772699"/>
            </a:xfrm>
            <a:custGeom>
              <a:avLst/>
              <a:pathLst>
                <a:path w="0" h="772699">
                  <a:moveTo>
                    <a:pt x="0" y="7726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745089" y="4232194"/>
              <a:ext cx="0" cy="330117"/>
            </a:xfrm>
            <a:custGeom>
              <a:avLst/>
              <a:pathLst>
                <a:path w="0" h="330117">
                  <a:moveTo>
                    <a:pt x="0" y="0"/>
                  </a:moveTo>
                  <a:lnTo>
                    <a:pt x="0" y="3301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480633" y="3621955"/>
              <a:ext cx="528911" cy="610238"/>
            </a:xfrm>
            <a:custGeom>
              <a:avLst/>
              <a:pathLst>
                <a:path w="528911" h="610238">
                  <a:moveTo>
                    <a:pt x="0" y="0"/>
                  </a:moveTo>
                  <a:lnTo>
                    <a:pt x="0" y="610238"/>
                  </a:lnTo>
                  <a:lnTo>
                    <a:pt x="528911" y="610238"/>
                  </a:lnTo>
                  <a:lnTo>
                    <a:pt x="528911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80633" y="3991908"/>
              <a:ext cx="528911" cy="0"/>
            </a:xfrm>
            <a:custGeom>
              <a:avLst/>
              <a:pathLst>
                <a:path w="528911" h="0">
                  <a:moveTo>
                    <a:pt x="0" y="0"/>
                  </a:moveTo>
                  <a:lnTo>
                    <a:pt x="5289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450303" y="3450141"/>
              <a:ext cx="0" cy="405262"/>
            </a:xfrm>
            <a:custGeom>
              <a:avLst/>
              <a:pathLst>
                <a:path w="0" h="405262">
                  <a:moveTo>
                    <a:pt x="0" y="4052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50303" y="4205853"/>
              <a:ext cx="0" cy="494556"/>
            </a:xfrm>
            <a:custGeom>
              <a:avLst/>
              <a:pathLst>
                <a:path w="0" h="494556">
                  <a:moveTo>
                    <a:pt x="0" y="0"/>
                  </a:moveTo>
                  <a:lnTo>
                    <a:pt x="0" y="4945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185848" y="3855403"/>
              <a:ext cx="528911" cy="350449"/>
            </a:xfrm>
            <a:custGeom>
              <a:avLst/>
              <a:pathLst>
                <a:path w="528911" h="350449">
                  <a:moveTo>
                    <a:pt x="0" y="0"/>
                  </a:moveTo>
                  <a:lnTo>
                    <a:pt x="0" y="350449"/>
                  </a:lnTo>
                  <a:lnTo>
                    <a:pt x="528911" y="350449"/>
                  </a:lnTo>
                  <a:lnTo>
                    <a:pt x="528911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85848" y="4027449"/>
              <a:ext cx="528911" cy="0"/>
            </a:xfrm>
            <a:custGeom>
              <a:avLst/>
              <a:pathLst>
                <a:path w="528911" h="0">
                  <a:moveTo>
                    <a:pt x="0" y="0"/>
                  </a:moveTo>
                  <a:lnTo>
                    <a:pt x="5289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155518" y="3343635"/>
              <a:ext cx="0" cy="468069"/>
            </a:xfrm>
            <a:custGeom>
              <a:avLst/>
              <a:pathLst>
                <a:path w="0" h="468069">
                  <a:moveTo>
                    <a:pt x="0" y="4680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55518" y="4284030"/>
              <a:ext cx="0" cy="394417"/>
            </a:xfrm>
            <a:custGeom>
              <a:avLst/>
              <a:pathLst>
                <a:path w="0" h="394417">
                  <a:moveTo>
                    <a:pt x="0" y="0"/>
                  </a:moveTo>
                  <a:lnTo>
                    <a:pt x="0" y="3944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891063" y="3811704"/>
              <a:ext cx="528911" cy="472325"/>
            </a:xfrm>
            <a:custGeom>
              <a:avLst/>
              <a:pathLst>
                <a:path w="528911" h="472325">
                  <a:moveTo>
                    <a:pt x="0" y="0"/>
                  </a:moveTo>
                  <a:lnTo>
                    <a:pt x="0" y="472325"/>
                  </a:lnTo>
                  <a:lnTo>
                    <a:pt x="528911" y="472325"/>
                  </a:lnTo>
                  <a:lnTo>
                    <a:pt x="528911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891063" y="4082945"/>
              <a:ext cx="528911" cy="0"/>
            </a:xfrm>
            <a:custGeom>
              <a:avLst/>
              <a:pathLst>
                <a:path w="528911" h="0">
                  <a:moveTo>
                    <a:pt x="0" y="0"/>
                  </a:moveTo>
                  <a:lnTo>
                    <a:pt x="5289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984248" y="4158768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984248" y="3013596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984248" y="1868425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984248" y="4731354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984248" y="3586182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984248" y="2441011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984248" y="1295839"/>
              <a:ext cx="2961902" cy="0"/>
            </a:xfrm>
            <a:custGeom>
              <a:avLst/>
              <a:pathLst>
                <a:path w="2961902" h="0">
                  <a:moveTo>
                    <a:pt x="0" y="0"/>
                  </a:moveTo>
                  <a:lnTo>
                    <a:pt x="2961902" y="0"/>
                  </a:lnTo>
                  <a:lnTo>
                    <a:pt x="296190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407376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112591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817806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523021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407376" y="3914675"/>
              <a:ext cx="0" cy="365947"/>
            </a:xfrm>
            <a:custGeom>
              <a:avLst/>
              <a:pathLst>
                <a:path w="0" h="365947">
                  <a:moveTo>
                    <a:pt x="0" y="3659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407376" y="4543049"/>
              <a:ext cx="0" cy="151201"/>
            </a:xfrm>
            <a:custGeom>
              <a:avLst/>
              <a:pathLst>
                <a:path w="0" h="151201">
                  <a:moveTo>
                    <a:pt x="0" y="0"/>
                  </a:moveTo>
                  <a:lnTo>
                    <a:pt x="0" y="15120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142921" y="4280622"/>
              <a:ext cx="528911" cy="262426"/>
            </a:xfrm>
            <a:custGeom>
              <a:avLst/>
              <a:pathLst>
                <a:path w="528911" h="262426">
                  <a:moveTo>
                    <a:pt x="0" y="0"/>
                  </a:moveTo>
                  <a:lnTo>
                    <a:pt x="0" y="262426"/>
                  </a:lnTo>
                  <a:lnTo>
                    <a:pt x="528911" y="262426"/>
                  </a:lnTo>
                  <a:lnTo>
                    <a:pt x="528911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42921" y="4429885"/>
              <a:ext cx="528911" cy="0"/>
            </a:xfrm>
            <a:custGeom>
              <a:avLst/>
              <a:pathLst>
                <a:path w="528911" h="0">
                  <a:moveTo>
                    <a:pt x="0" y="0"/>
                  </a:moveTo>
                  <a:lnTo>
                    <a:pt x="5289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112591" y="3426236"/>
              <a:ext cx="0" cy="641705"/>
            </a:xfrm>
            <a:custGeom>
              <a:avLst/>
              <a:pathLst>
                <a:path w="0" h="641705">
                  <a:moveTo>
                    <a:pt x="0" y="6417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112591" y="4541613"/>
              <a:ext cx="0" cy="187536"/>
            </a:xfrm>
            <a:custGeom>
              <a:avLst/>
              <a:pathLst>
                <a:path w="0" h="187536">
                  <a:moveTo>
                    <a:pt x="0" y="0"/>
                  </a:moveTo>
                  <a:lnTo>
                    <a:pt x="0" y="1875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848136" y="4067942"/>
              <a:ext cx="528911" cy="473671"/>
            </a:xfrm>
            <a:custGeom>
              <a:avLst/>
              <a:pathLst>
                <a:path w="528911" h="473671">
                  <a:moveTo>
                    <a:pt x="0" y="0"/>
                  </a:moveTo>
                  <a:lnTo>
                    <a:pt x="0" y="473671"/>
                  </a:lnTo>
                  <a:lnTo>
                    <a:pt x="528911" y="473671"/>
                  </a:lnTo>
                  <a:lnTo>
                    <a:pt x="528911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848136" y="4393958"/>
              <a:ext cx="528911" cy="0"/>
            </a:xfrm>
            <a:custGeom>
              <a:avLst/>
              <a:pathLst>
                <a:path w="528911" h="0">
                  <a:moveTo>
                    <a:pt x="0" y="0"/>
                  </a:moveTo>
                  <a:lnTo>
                    <a:pt x="5289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17806" y="3291616"/>
              <a:ext cx="0" cy="736817"/>
            </a:xfrm>
            <a:custGeom>
              <a:avLst/>
              <a:pathLst>
                <a:path w="0" h="736817">
                  <a:moveTo>
                    <a:pt x="0" y="7368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17806" y="4525648"/>
              <a:ext cx="0" cy="205476"/>
            </a:xfrm>
            <a:custGeom>
              <a:avLst/>
              <a:pathLst>
                <a:path w="0" h="205476">
                  <a:moveTo>
                    <a:pt x="0" y="0"/>
                  </a:moveTo>
                  <a:lnTo>
                    <a:pt x="0" y="2054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553351" y="4028433"/>
              <a:ext cx="528911" cy="497214"/>
            </a:xfrm>
            <a:custGeom>
              <a:avLst/>
              <a:pathLst>
                <a:path w="528911" h="497214">
                  <a:moveTo>
                    <a:pt x="0" y="0"/>
                  </a:moveTo>
                  <a:lnTo>
                    <a:pt x="0" y="497214"/>
                  </a:lnTo>
                  <a:lnTo>
                    <a:pt x="528911" y="497214"/>
                  </a:lnTo>
                  <a:lnTo>
                    <a:pt x="528911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553351" y="4349505"/>
              <a:ext cx="528911" cy="0"/>
            </a:xfrm>
            <a:custGeom>
              <a:avLst/>
              <a:pathLst>
                <a:path w="528911" h="0">
                  <a:moveTo>
                    <a:pt x="0" y="0"/>
                  </a:moveTo>
                  <a:lnTo>
                    <a:pt x="5289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523021" y="3151876"/>
              <a:ext cx="0" cy="865535"/>
            </a:xfrm>
            <a:custGeom>
              <a:avLst/>
              <a:pathLst>
                <a:path w="0" h="865535">
                  <a:moveTo>
                    <a:pt x="0" y="8655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523021" y="4668981"/>
              <a:ext cx="0" cy="62372"/>
            </a:xfrm>
            <a:custGeom>
              <a:avLst/>
              <a:pathLst>
                <a:path w="0" h="62372">
                  <a:moveTo>
                    <a:pt x="0" y="0"/>
                  </a:moveTo>
                  <a:lnTo>
                    <a:pt x="0" y="6237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258565" y="4017411"/>
              <a:ext cx="528911" cy="651570"/>
            </a:xfrm>
            <a:custGeom>
              <a:avLst/>
              <a:pathLst>
                <a:path w="528911" h="651570">
                  <a:moveTo>
                    <a:pt x="0" y="0"/>
                  </a:moveTo>
                  <a:lnTo>
                    <a:pt x="0" y="651570"/>
                  </a:lnTo>
                  <a:lnTo>
                    <a:pt x="528911" y="651570"/>
                  </a:lnTo>
                  <a:lnTo>
                    <a:pt x="528911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258565" y="4346234"/>
              <a:ext cx="528911" cy="0"/>
            </a:xfrm>
            <a:custGeom>
              <a:avLst/>
              <a:pathLst>
                <a:path w="528911" h="0">
                  <a:moveTo>
                    <a:pt x="0" y="0"/>
                  </a:moveTo>
                  <a:lnTo>
                    <a:pt x="52891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1927744" y="889692"/>
              <a:ext cx="339903" cy="1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Pr..g.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59302" y="886914"/>
              <a:ext cx="1011793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Vitamine.C..mg.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383646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939967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1611784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1945657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3751149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4307469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4979286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5313159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825429" y="4680202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67215" y="3534683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667215" y="2389581"/>
              <a:ext cx="237321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667215" y="1244270"/>
              <a:ext cx="237321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57927" y="4846473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78820" y="3922466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78820" y="2998597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99712" y="2074937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99712" y="1151138"/>
              <a:ext cx="237321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160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628347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6745" y="498782"/>
              <a:ext cx="4814872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mineral_data2 ( 0-3 ans )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37638" y="4306787"/>
              <a:ext cx="6408512" cy="0"/>
            </a:xfrm>
            <a:custGeom>
              <a:avLst/>
              <a:pathLst>
                <a:path w="6408512" h="0">
                  <a:moveTo>
                    <a:pt x="0" y="0"/>
                  </a:moveTo>
                  <a:lnTo>
                    <a:pt x="6408512" y="0"/>
                  </a:lnTo>
                  <a:lnTo>
                    <a:pt x="640851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37638" y="3356264"/>
              <a:ext cx="6408512" cy="0"/>
            </a:xfrm>
            <a:custGeom>
              <a:avLst/>
              <a:pathLst>
                <a:path w="6408512" h="0">
                  <a:moveTo>
                    <a:pt x="0" y="0"/>
                  </a:moveTo>
                  <a:lnTo>
                    <a:pt x="6408512" y="0"/>
                  </a:lnTo>
                  <a:lnTo>
                    <a:pt x="640851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7638" y="2405741"/>
              <a:ext cx="6408512" cy="0"/>
            </a:xfrm>
            <a:custGeom>
              <a:avLst/>
              <a:pathLst>
                <a:path w="6408512" h="0">
                  <a:moveTo>
                    <a:pt x="0" y="0"/>
                  </a:moveTo>
                  <a:lnTo>
                    <a:pt x="6408512" y="0"/>
                  </a:lnTo>
                  <a:lnTo>
                    <a:pt x="640851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7638" y="1455218"/>
              <a:ext cx="6408512" cy="0"/>
            </a:xfrm>
            <a:custGeom>
              <a:avLst/>
              <a:pathLst>
                <a:path w="6408512" h="0">
                  <a:moveTo>
                    <a:pt x="0" y="0"/>
                  </a:moveTo>
                  <a:lnTo>
                    <a:pt x="6408512" y="0"/>
                  </a:lnTo>
                  <a:lnTo>
                    <a:pt x="6408512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7638" y="4782049"/>
              <a:ext cx="6408512" cy="0"/>
            </a:xfrm>
            <a:custGeom>
              <a:avLst/>
              <a:pathLst>
                <a:path w="6408512" h="0">
                  <a:moveTo>
                    <a:pt x="0" y="0"/>
                  </a:moveTo>
                  <a:lnTo>
                    <a:pt x="6408512" y="0"/>
                  </a:lnTo>
                  <a:lnTo>
                    <a:pt x="640851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7638" y="3831526"/>
              <a:ext cx="6408512" cy="0"/>
            </a:xfrm>
            <a:custGeom>
              <a:avLst/>
              <a:pathLst>
                <a:path w="6408512" h="0">
                  <a:moveTo>
                    <a:pt x="0" y="0"/>
                  </a:moveTo>
                  <a:lnTo>
                    <a:pt x="6408512" y="0"/>
                  </a:lnTo>
                  <a:lnTo>
                    <a:pt x="640851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7638" y="2881002"/>
              <a:ext cx="6408512" cy="0"/>
            </a:xfrm>
            <a:custGeom>
              <a:avLst/>
              <a:pathLst>
                <a:path w="6408512" h="0">
                  <a:moveTo>
                    <a:pt x="0" y="0"/>
                  </a:moveTo>
                  <a:lnTo>
                    <a:pt x="6408512" y="0"/>
                  </a:lnTo>
                  <a:lnTo>
                    <a:pt x="640851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7638" y="1930479"/>
              <a:ext cx="6408512" cy="0"/>
            </a:xfrm>
            <a:custGeom>
              <a:avLst/>
              <a:pathLst>
                <a:path w="6408512" h="0">
                  <a:moveTo>
                    <a:pt x="0" y="0"/>
                  </a:moveTo>
                  <a:lnTo>
                    <a:pt x="6408512" y="0"/>
                  </a:lnTo>
                  <a:lnTo>
                    <a:pt x="6408512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453139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78976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504812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030648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453139" y="4620460"/>
              <a:ext cx="0" cy="29307"/>
            </a:xfrm>
            <a:custGeom>
              <a:avLst/>
              <a:pathLst>
                <a:path w="0" h="29307">
                  <a:moveTo>
                    <a:pt x="0" y="293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53139" y="4683036"/>
              <a:ext cx="0" cy="41981"/>
            </a:xfrm>
            <a:custGeom>
              <a:avLst/>
              <a:pathLst>
                <a:path w="0" h="41981">
                  <a:moveTo>
                    <a:pt x="0" y="0"/>
                  </a:moveTo>
                  <a:lnTo>
                    <a:pt x="0" y="419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880951" y="4649768"/>
              <a:ext cx="1144377" cy="33268"/>
            </a:xfrm>
            <a:custGeom>
              <a:avLst/>
              <a:pathLst>
                <a:path w="1144377" h="33268">
                  <a:moveTo>
                    <a:pt x="0" y="0"/>
                  </a:moveTo>
                  <a:lnTo>
                    <a:pt x="0" y="33268"/>
                  </a:lnTo>
                  <a:lnTo>
                    <a:pt x="1144377" y="33268"/>
                  </a:lnTo>
                  <a:lnTo>
                    <a:pt x="1144377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80951" y="4667986"/>
              <a:ext cx="1144377" cy="0"/>
            </a:xfrm>
            <a:custGeom>
              <a:avLst/>
              <a:pathLst>
                <a:path w="1144377" h="0">
                  <a:moveTo>
                    <a:pt x="0" y="0"/>
                  </a:moveTo>
                  <a:lnTo>
                    <a:pt x="114437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78976" y="4563428"/>
              <a:ext cx="0" cy="44357"/>
            </a:xfrm>
            <a:custGeom>
              <a:avLst/>
              <a:pathLst>
                <a:path w="0" h="44357">
                  <a:moveTo>
                    <a:pt x="0" y="443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978976" y="4680660"/>
              <a:ext cx="0" cy="28515"/>
            </a:xfrm>
            <a:custGeom>
              <a:avLst/>
              <a:pathLst>
                <a:path w="0" h="28515">
                  <a:moveTo>
                    <a:pt x="0" y="0"/>
                  </a:moveTo>
                  <a:lnTo>
                    <a:pt x="0" y="285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2406787" y="4607786"/>
              <a:ext cx="1144377" cy="72873"/>
            </a:xfrm>
            <a:custGeom>
              <a:avLst/>
              <a:pathLst>
                <a:path w="1144377" h="72873">
                  <a:moveTo>
                    <a:pt x="0" y="0"/>
                  </a:moveTo>
                  <a:lnTo>
                    <a:pt x="0" y="72873"/>
                  </a:lnTo>
                  <a:lnTo>
                    <a:pt x="1144377" y="72873"/>
                  </a:lnTo>
                  <a:lnTo>
                    <a:pt x="1144377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06787" y="4658481"/>
              <a:ext cx="1144377" cy="0"/>
            </a:xfrm>
            <a:custGeom>
              <a:avLst/>
              <a:pathLst>
                <a:path w="1144377" h="0">
                  <a:moveTo>
                    <a:pt x="0" y="0"/>
                  </a:moveTo>
                  <a:lnTo>
                    <a:pt x="114437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504812" y="4490555"/>
              <a:ext cx="0" cy="76041"/>
            </a:xfrm>
            <a:custGeom>
              <a:avLst/>
              <a:pathLst>
                <a:path w="0" h="76041">
                  <a:moveTo>
                    <a:pt x="0" y="760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04812" y="4642639"/>
              <a:ext cx="0" cy="63368"/>
            </a:xfrm>
            <a:custGeom>
              <a:avLst/>
              <a:pathLst>
                <a:path w="0" h="63368">
                  <a:moveTo>
                    <a:pt x="0" y="0"/>
                  </a:moveTo>
                  <a:lnTo>
                    <a:pt x="0" y="633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932623" y="4566597"/>
              <a:ext cx="1144377" cy="76041"/>
            </a:xfrm>
            <a:custGeom>
              <a:avLst/>
              <a:pathLst>
                <a:path w="1144377" h="76041">
                  <a:moveTo>
                    <a:pt x="0" y="0"/>
                  </a:moveTo>
                  <a:lnTo>
                    <a:pt x="0" y="76041"/>
                  </a:lnTo>
                  <a:lnTo>
                    <a:pt x="1144377" y="76041"/>
                  </a:lnTo>
                  <a:lnTo>
                    <a:pt x="1144377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932623" y="4620460"/>
              <a:ext cx="1144377" cy="0"/>
            </a:xfrm>
            <a:custGeom>
              <a:avLst/>
              <a:pathLst>
                <a:path w="1144377" h="0">
                  <a:moveTo>
                    <a:pt x="0" y="0"/>
                  </a:moveTo>
                  <a:lnTo>
                    <a:pt x="114437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030648" y="4550755"/>
              <a:ext cx="0" cy="51486"/>
            </a:xfrm>
            <a:custGeom>
              <a:avLst/>
              <a:pathLst>
                <a:path w="0" h="51486">
                  <a:moveTo>
                    <a:pt x="0" y="514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030648" y="4664817"/>
              <a:ext cx="0" cy="66536"/>
            </a:xfrm>
            <a:custGeom>
              <a:avLst/>
              <a:pathLst>
                <a:path w="0" h="66536">
                  <a:moveTo>
                    <a:pt x="0" y="0"/>
                  </a:moveTo>
                  <a:lnTo>
                    <a:pt x="0" y="665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458460" y="4602241"/>
              <a:ext cx="1144377" cy="62576"/>
            </a:xfrm>
            <a:custGeom>
              <a:avLst/>
              <a:pathLst>
                <a:path w="1144377" h="62576">
                  <a:moveTo>
                    <a:pt x="0" y="0"/>
                  </a:moveTo>
                  <a:lnTo>
                    <a:pt x="0" y="62576"/>
                  </a:lnTo>
                  <a:lnTo>
                    <a:pt x="1144377" y="62576"/>
                  </a:lnTo>
                  <a:lnTo>
                    <a:pt x="1144377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458460" y="4634718"/>
              <a:ext cx="1144377" cy="0"/>
            </a:xfrm>
            <a:custGeom>
              <a:avLst/>
              <a:pathLst>
                <a:path w="1144377" h="0">
                  <a:moveTo>
                    <a:pt x="0" y="0"/>
                  </a:moveTo>
                  <a:lnTo>
                    <a:pt x="114437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3374348" y="886914"/>
              <a:ext cx="735091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CRP..mg.L.</a:t>
              </a:r>
            </a:p>
          </p:txBody>
        </p:sp>
        <p:sp>
          <p:nvSpPr>
            <p:cNvPr id="33" name="tx33"/>
            <p:cNvSpPr/>
            <p:nvPr/>
          </p:nvSpPr>
          <p:spPr>
            <a:xfrm rot="-2700000">
              <a:off x="796912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34" name="tx34"/>
            <p:cNvSpPr/>
            <p:nvPr/>
          </p:nvSpPr>
          <p:spPr>
            <a:xfrm rot="-2700000">
              <a:off x="2173854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35" name="tx35"/>
            <p:cNvSpPr/>
            <p:nvPr/>
          </p:nvSpPr>
          <p:spPr>
            <a:xfrm rot="-2700000">
              <a:off x="3666292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36" name="tx36"/>
            <p:cNvSpPr/>
            <p:nvPr/>
          </p:nvSpPr>
          <p:spPr>
            <a:xfrm rot="-2700000">
              <a:off x="4820786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8820" y="4730896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99712" y="3780234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99712" y="2829434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99712" y="1879119"/>
              <a:ext cx="158214" cy="10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88793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37638" y="498782"/>
              <a:ext cx="4672250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inflammation ( 0-3 ans )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43219" y="254338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43219" y="2136251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3219" y="1729122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3219" y="1321993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3219" y="2746945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3219" y="2339816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3219" y="1932687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3219" y="1525558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3219" y="1118428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40907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37055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33202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29349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867256" y="1187727"/>
              <a:ext cx="173651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040907" y="2677646"/>
              <a:ext cx="173651" cy="6929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363403" y="1201516"/>
              <a:ext cx="173651" cy="154542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537055" y="2663857"/>
              <a:ext cx="173651" cy="8308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859550" y="1299375"/>
              <a:ext cx="173651" cy="1447570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33202" y="2565999"/>
              <a:ext cx="173651" cy="18094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355697" y="1261281"/>
              <a:ext cx="173651" cy="1485664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29349" y="2604092"/>
              <a:ext cx="173651" cy="142852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288981" y="981142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743219" y="4617659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43219" y="4201277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43219" y="3784895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43219" y="3368513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43219" y="482585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43219" y="4409468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43219" y="3993086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43219" y="3576704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40907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537055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033202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529349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67256" y="3266632"/>
              <a:ext cx="173651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040907" y="4719539"/>
              <a:ext cx="173651" cy="10631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363403" y="3466235"/>
              <a:ext cx="173651" cy="1359614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37055" y="4519936"/>
              <a:ext cx="173651" cy="305913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59550" y="3382392"/>
              <a:ext cx="173651" cy="144345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33202" y="4603779"/>
              <a:ext cx="173651" cy="22207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355697" y="3452520"/>
              <a:ext cx="173651" cy="1373330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29349" y="4533652"/>
              <a:ext cx="173651" cy="29219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288981" y="3021184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3359112" y="2552043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359112" y="2162238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59112" y="1772434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359112" y="1382629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359112" y="2746945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59112" y="235714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359112" y="1967336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59112" y="1577531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359112" y="1187727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56800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152947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649095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145242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483149" y="1254077"/>
              <a:ext cx="173651" cy="149286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656800" y="2680595"/>
              <a:ext cx="173651" cy="66349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979296" y="1219548"/>
              <a:ext cx="173651" cy="152739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152947" y="2715124"/>
              <a:ext cx="173651" cy="3182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75443" y="1187727"/>
              <a:ext cx="347303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971590" y="1242436"/>
              <a:ext cx="173651" cy="150450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145242" y="2692235"/>
              <a:ext cx="173651" cy="54709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3904874" y="1053905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3359112" y="4603661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359112" y="4159284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59112" y="3714907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359112" y="327053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359112" y="482585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359112" y="4381473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359112" y="3937096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359112" y="3492719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656800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152947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649095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145242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483149" y="3313077"/>
              <a:ext cx="173651" cy="151277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656800" y="4561114"/>
              <a:ext cx="173651" cy="26473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979296" y="3356685"/>
              <a:ext cx="173651" cy="1469165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152947" y="4517506"/>
              <a:ext cx="173651" cy="308343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475443" y="3364343"/>
              <a:ext cx="173651" cy="146150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649095" y="4509848"/>
              <a:ext cx="173651" cy="316001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971590" y="3266632"/>
              <a:ext cx="173651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145242" y="4607559"/>
              <a:ext cx="173651" cy="21829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3904874" y="2903605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5895897" y="2559039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895897" y="2183228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895897" y="1807416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895897" y="1431605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895897" y="2746945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895897" y="2371133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895897" y="1995322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895897" y="161951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895897" y="1243699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193586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689733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185880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682027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019934" y="1187727"/>
              <a:ext cx="173651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193586" y="2427105"/>
              <a:ext cx="173651" cy="319839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516081" y="1519805"/>
              <a:ext cx="173651" cy="1227139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689733" y="2095027"/>
              <a:ext cx="173651" cy="65191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012229" y="1619510"/>
              <a:ext cx="173651" cy="1127434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185880" y="1995322"/>
              <a:ext cx="173651" cy="751622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7508376" y="1856865"/>
              <a:ext cx="173651" cy="890079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682027" y="1757967"/>
              <a:ext cx="173651" cy="98897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6441659" y="691960"/>
              <a:ext cx="273200" cy="133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**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184220" y="2979501"/>
              <a:ext cx="1201816" cy="1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Anemie_OMS2024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021529" y="2979501"/>
              <a:ext cx="758983" cy="1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Anemie_SD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306770" y="900596"/>
              <a:ext cx="956716" cy="1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Anemie_1.5SD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981976" y="900596"/>
              <a:ext cx="838090" cy="1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Anemie_2SD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336898" y="900596"/>
              <a:ext cx="1201816" cy="1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Anemie_OMS2011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384680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731933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1194682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1319487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2700000">
              <a:off x="3000572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3347826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2700000">
              <a:off x="3810575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2700000">
              <a:off x="3935380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2700000">
              <a:off x="5537358" y="314573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2700000">
              <a:off x="5884611" y="3206300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2700000">
              <a:off x="6347361" y="3221245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2700000">
              <a:off x="6472166" y="3375060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610605" y="2695793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531498" y="2319634"/>
              <a:ext cx="284688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531498" y="1943892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531498" y="1567941"/>
              <a:ext cx="284688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531498" y="1192130"/>
              <a:ext cx="284688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3073819" y="2695793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994712" y="2305710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994712" y="1916184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994712" y="1526865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915605" y="1136575"/>
              <a:ext cx="363795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073819" y="4774698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994712" y="4330043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2994712" y="3885943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994712" y="3442052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57927" y="2695793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78820" y="2288386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78820" y="1881534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78820" y="1474891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99712" y="1067276"/>
              <a:ext cx="363795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57927" y="4774698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8820" y="4358038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378820" y="3941933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78820" y="3526038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208367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-322030" y="2923358"/>
              <a:ext cx="90940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8245419" y="2636481"/>
              <a:ext cx="721444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Category</a:t>
              </a:r>
            </a:p>
          </p:txBody>
        </p:sp>
        <p:sp>
          <p:nvSpPr>
            <p:cNvPr id="154" name="rc154"/>
            <p:cNvSpPr/>
            <p:nvPr/>
          </p:nvSpPr>
          <p:spPr>
            <a:xfrm>
              <a:off x="8254419" y="2924047"/>
              <a:ext cx="201455" cy="20145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8254419" y="3143503"/>
              <a:ext cx="201455" cy="20145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8553443" y="2996542"/>
              <a:ext cx="237321" cy="792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8553443" y="3190509"/>
              <a:ext cx="189815" cy="104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oui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43219" y="498782"/>
              <a:ext cx="2869837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Barplots ( anemie  –  0-3 ans )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43219" y="2543380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43219" y="2136251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3219" y="1729122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3219" y="1321993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3219" y="2746945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3219" y="2339816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3219" y="1932687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3219" y="1525558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3219" y="1118428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37140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27009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16878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06747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865686" y="1187727"/>
              <a:ext cx="171454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037140" y="2677646"/>
              <a:ext cx="171454" cy="6929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355555" y="1218134"/>
              <a:ext cx="171454" cy="152881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527009" y="2647240"/>
              <a:ext cx="171454" cy="9970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845424" y="1190807"/>
              <a:ext cx="171454" cy="155613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16878" y="2674566"/>
              <a:ext cx="171454" cy="7237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335293" y="1204140"/>
              <a:ext cx="171454" cy="1542804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06747" y="2661233"/>
              <a:ext cx="171454" cy="85711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282075" y="981142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743219" y="4627467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43219" y="4230702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43219" y="3833937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43219" y="3437171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43219" y="4825850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43219" y="4429085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43219" y="4032319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43219" y="3635554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3219" y="3238789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37140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527009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016878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506747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65686" y="3272556"/>
              <a:ext cx="171454" cy="155329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037140" y="4792083"/>
              <a:ext cx="171454" cy="3376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355555" y="3271178"/>
              <a:ext cx="171454" cy="155467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27009" y="4793461"/>
              <a:ext cx="171454" cy="3238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845424" y="3274057"/>
              <a:ext cx="171454" cy="155179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16878" y="4790582"/>
              <a:ext cx="171454" cy="3526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335293" y="3266632"/>
              <a:ext cx="171454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06747" y="4798007"/>
              <a:ext cx="171454" cy="27843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282075" y="3103575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332743" y="2552043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32743" y="2162238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332743" y="1772434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332743" y="1382629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32743" y="2746945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332743" y="2357140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32743" y="1967336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332743" y="1577531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332743" y="1187727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626664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116533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606402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96271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455210" y="1220902"/>
              <a:ext cx="171454" cy="152604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626664" y="2713770"/>
              <a:ext cx="171454" cy="33174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945079" y="1187727"/>
              <a:ext cx="342908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34948" y="1187727"/>
              <a:ext cx="342908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924817" y="1187727"/>
              <a:ext cx="342908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3871599" y="1053905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3332743" y="4602425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32743" y="4155576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332743" y="3708727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32743" y="3261878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332743" y="4825850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332743" y="4379001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332743" y="3932152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332743" y="3485303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626664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116533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606402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096271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455210" y="3266632"/>
              <a:ext cx="171454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626664" y="4597672"/>
              <a:ext cx="171454" cy="22817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945079" y="3348512"/>
              <a:ext cx="171454" cy="147733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116533" y="4515791"/>
              <a:ext cx="171454" cy="31005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434948" y="3395933"/>
              <a:ext cx="171454" cy="142991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606402" y="4468371"/>
              <a:ext cx="171454" cy="357479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924817" y="3289316"/>
              <a:ext cx="171454" cy="153653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096271" y="4574987"/>
              <a:ext cx="171454" cy="250862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3871599" y="2893223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5922266" y="2552043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922266" y="2162238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922266" y="1772434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922266" y="1382629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922266" y="2746945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22266" y="2357140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922266" y="1967336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922266" y="1577531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922266" y="1187727"/>
              <a:ext cx="2057449" cy="0"/>
            </a:xfrm>
            <a:custGeom>
              <a:avLst/>
              <a:pathLst>
                <a:path w="2057449" h="0">
                  <a:moveTo>
                    <a:pt x="0" y="0"/>
                  </a:moveTo>
                  <a:lnTo>
                    <a:pt x="2057449" y="0"/>
                  </a:lnTo>
                  <a:lnTo>
                    <a:pt x="205744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216188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706057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195926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685794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044734" y="1220902"/>
              <a:ext cx="171454" cy="152604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216188" y="2713770"/>
              <a:ext cx="171454" cy="33174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534603" y="1187727"/>
              <a:ext cx="342908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7024471" y="1187727"/>
              <a:ext cx="342908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514340" y="1215082"/>
              <a:ext cx="171454" cy="153186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685794" y="2719590"/>
              <a:ext cx="171454" cy="27354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6461122" y="1053905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210519" y="2965819"/>
              <a:ext cx="1122848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Polyglobulie_2SD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839597" y="2965819"/>
              <a:ext cx="1043741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Polyglobulie_SD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151206" y="886914"/>
              <a:ext cx="1241474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Polyglobulie_1.5SD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440206" y="886914"/>
              <a:ext cx="1842521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Polyglobulie_14.5_OMS2011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029730" y="886914"/>
              <a:ext cx="1842521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Polyglobulie_14.5_OMS2024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380913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721887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1178358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1296885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2970436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3311411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3767882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2700000">
              <a:off x="3886409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5559960" y="314573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2700000">
              <a:off x="5900935" y="3206300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2700000">
              <a:off x="6357406" y="3221245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2700000">
              <a:off x="6475933" y="3375060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636974" y="2695793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557867" y="2305710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557867" y="1916184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57867" y="1526865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478760" y="1136575"/>
              <a:ext cx="363795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047450" y="2695793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968343" y="2305710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968343" y="1916184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968343" y="1526865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889236" y="1136575"/>
              <a:ext cx="363795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047450" y="4774698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968343" y="4327571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968343" y="3881000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968343" y="3434637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57927" y="2695793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78820" y="2288386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78820" y="1881534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378820" y="1474891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99712" y="1067276"/>
              <a:ext cx="363795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57927" y="4774698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78820" y="4377654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78820" y="3981167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78820" y="3584888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99712" y="3187637"/>
              <a:ext cx="363795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208367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-322030" y="2923358"/>
              <a:ext cx="90940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8245419" y="2636481"/>
              <a:ext cx="721444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Category</a:t>
              </a:r>
            </a:p>
          </p:txBody>
        </p:sp>
        <p:sp>
          <p:nvSpPr>
            <p:cNvPr id="152" name="rc152"/>
            <p:cNvSpPr/>
            <p:nvPr/>
          </p:nvSpPr>
          <p:spPr>
            <a:xfrm>
              <a:off x="8254419" y="2924047"/>
              <a:ext cx="201455" cy="20145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8254419" y="3143503"/>
              <a:ext cx="201455" cy="20145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8553443" y="2996542"/>
              <a:ext cx="237321" cy="792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553443" y="3190509"/>
              <a:ext cx="189815" cy="104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oui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43219" y="496074"/>
              <a:ext cx="3296974" cy="2027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Barplots ( polyglobulie  –  0-3 ans 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37638" y="4289441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37638" y="3184658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7638" y="2079876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7638" y="4841832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7638" y="3737050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7638" y="2632267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7638" y="1527484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72068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96118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20167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44217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72068" y="4024293"/>
              <a:ext cx="0" cy="254100"/>
            </a:xfrm>
            <a:custGeom>
              <a:avLst/>
              <a:pathLst>
                <a:path w="0" h="254100">
                  <a:moveTo>
                    <a:pt x="0" y="2541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72068" y="4521445"/>
              <a:ext cx="0" cy="209908"/>
            </a:xfrm>
            <a:custGeom>
              <a:avLst/>
              <a:pathLst>
                <a:path w="0" h="209908">
                  <a:moveTo>
                    <a:pt x="0" y="0"/>
                  </a:moveTo>
                  <a:lnTo>
                    <a:pt x="0" y="2099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700549" y="4278393"/>
              <a:ext cx="543037" cy="243052"/>
            </a:xfrm>
            <a:custGeom>
              <a:avLst/>
              <a:pathLst>
                <a:path w="543037" h="243052">
                  <a:moveTo>
                    <a:pt x="0" y="0"/>
                  </a:moveTo>
                  <a:lnTo>
                    <a:pt x="0" y="243052"/>
                  </a:lnTo>
                  <a:lnTo>
                    <a:pt x="543037" y="243052"/>
                  </a:lnTo>
                  <a:lnTo>
                    <a:pt x="543037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00549" y="4399919"/>
              <a:ext cx="543037" cy="0"/>
            </a:xfrm>
            <a:custGeom>
              <a:avLst/>
              <a:pathLst>
                <a:path w="543037" h="0">
                  <a:moveTo>
                    <a:pt x="0" y="0"/>
                  </a:moveTo>
                  <a:lnTo>
                    <a:pt x="54303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96118" y="3593428"/>
              <a:ext cx="0" cy="265147"/>
            </a:xfrm>
            <a:custGeom>
              <a:avLst/>
              <a:pathLst>
                <a:path w="0" h="265147">
                  <a:moveTo>
                    <a:pt x="0" y="2651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696118" y="4134771"/>
              <a:ext cx="0" cy="353530"/>
            </a:xfrm>
            <a:custGeom>
              <a:avLst/>
              <a:pathLst>
                <a:path w="0" h="353530">
                  <a:moveTo>
                    <a:pt x="0" y="0"/>
                  </a:moveTo>
                  <a:lnTo>
                    <a:pt x="0" y="3535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424599" y="3858576"/>
              <a:ext cx="543037" cy="276195"/>
            </a:xfrm>
            <a:custGeom>
              <a:avLst/>
              <a:pathLst>
                <a:path w="543037" h="276195">
                  <a:moveTo>
                    <a:pt x="0" y="0"/>
                  </a:moveTo>
                  <a:lnTo>
                    <a:pt x="0" y="276195"/>
                  </a:lnTo>
                  <a:lnTo>
                    <a:pt x="543037" y="276195"/>
                  </a:lnTo>
                  <a:lnTo>
                    <a:pt x="543037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24599" y="4013245"/>
              <a:ext cx="543037" cy="0"/>
            </a:xfrm>
            <a:custGeom>
              <a:avLst/>
              <a:pathLst>
                <a:path w="543037" h="0">
                  <a:moveTo>
                    <a:pt x="0" y="0"/>
                  </a:moveTo>
                  <a:lnTo>
                    <a:pt x="54303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420167" y="3427711"/>
              <a:ext cx="0" cy="298291"/>
            </a:xfrm>
            <a:custGeom>
              <a:avLst/>
              <a:pathLst>
                <a:path w="0" h="298291">
                  <a:moveTo>
                    <a:pt x="0" y="2982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420167" y="3980102"/>
              <a:ext cx="0" cy="287243"/>
            </a:xfrm>
            <a:custGeom>
              <a:avLst/>
              <a:pathLst>
                <a:path w="0" h="287243">
                  <a:moveTo>
                    <a:pt x="0" y="0"/>
                  </a:moveTo>
                  <a:lnTo>
                    <a:pt x="0" y="2872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148649" y="3726002"/>
              <a:ext cx="543037" cy="254100"/>
            </a:xfrm>
            <a:custGeom>
              <a:avLst/>
              <a:pathLst>
                <a:path w="543037" h="254100">
                  <a:moveTo>
                    <a:pt x="0" y="0"/>
                  </a:moveTo>
                  <a:lnTo>
                    <a:pt x="0" y="254100"/>
                  </a:lnTo>
                  <a:lnTo>
                    <a:pt x="543037" y="254100"/>
                  </a:lnTo>
                  <a:lnTo>
                    <a:pt x="543037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48649" y="3869624"/>
              <a:ext cx="543037" cy="0"/>
            </a:xfrm>
            <a:custGeom>
              <a:avLst/>
              <a:pathLst>
                <a:path w="543037" h="0">
                  <a:moveTo>
                    <a:pt x="0" y="0"/>
                  </a:moveTo>
                  <a:lnTo>
                    <a:pt x="54303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144217" y="3074180"/>
              <a:ext cx="0" cy="386673"/>
            </a:xfrm>
            <a:custGeom>
              <a:avLst/>
              <a:pathLst>
                <a:path w="0" h="386673">
                  <a:moveTo>
                    <a:pt x="0" y="3866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144217" y="3803337"/>
              <a:ext cx="0" cy="464008"/>
            </a:xfrm>
            <a:custGeom>
              <a:avLst/>
              <a:pathLst>
                <a:path w="0" h="464008">
                  <a:moveTo>
                    <a:pt x="0" y="0"/>
                  </a:moveTo>
                  <a:lnTo>
                    <a:pt x="0" y="4640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872699" y="3460854"/>
              <a:ext cx="543037" cy="342482"/>
            </a:xfrm>
            <a:custGeom>
              <a:avLst/>
              <a:pathLst>
                <a:path w="543037" h="342482">
                  <a:moveTo>
                    <a:pt x="0" y="0"/>
                  </a:moveTo>
                  <a:lnTo>
                    <a:pt x="0" y="342482"/>
                  </a:lnTo>
                  <a:lnTo>
                    <a:pt x="543037" y="342482"/>
                  </a:lnTo>
                  <a:lnTo>
                    <a:pt x="543037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872699" y="3659715"/>
              <a:ext cx="543037" cy="0"/>
            </a:xfrm>
            <a:custGeom>
              <a:avLst/>
              <a:pathLst>
                <a:path w="543037" h="0">
                  <a:moveTo>
                    <a:pt x="0" y="0"/>
                  </a:moveTo>
                  <a:lnTo>
                    <a:pt x="54303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252250" y="2284521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972068" y="2312432"/>
              <a:ext cx="0" cy="36700"/>
            </a:xfrm>
            <a:custGeom>
              <a:avLst/>
              <a:pathLst>
                <a:path w="0" h="36700">
                  <a:moveTo>
                    <a:pt x="0" y="36700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72068" y="2312432"/>
              <a:ext cx="724049" cy="0"/>
            </a:xfrm>
            <a:custGeom>
              <a:avLst/>
              <a:pathLst>
                <a:path w="724049" h="0">
                  <a:moveTo>
                    <a:pt x="0" y="0"/>
                  </a:moveTo>
                  <a:lnTo>
                    <a:pt x="72404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696118" y="2312432"/>
              <a:ext cx="0" cy="36700"/>
            </a:xfrm>
            <a:custGeom>
              <a:avLst/>
              <a:pathLst>
                <a:path w="0" h="36700">
                  <a:moveTo>
                    <a:pt x="0" y="0"/>
                  </a:moveTo>
                  <a:lnTo>
                    <a:pt x="0" y="3670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614275" y="207847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972068" y="2106391"/>
              <a:ext cx="0" cy="36700"/>
            </a:xfrm>
            <a:custGeom>
              <a:avLst/>
              <a:pathLst>
                <a:path w="0" h="36700">
                  <a:moveTo>
                    <a:pt x="0" y="36700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72068" y="2106391"/>
              <a:ext cx="1448099" cy="0"/>
            </a:xfrm>
            <a:custGeom>
              <a:avLst/>
              <a:pathLst>
                <a:path w="1448099" h="0">
                  <a:moveTo>
                    <a:pt x="0" y="0"/>
                  </a:moveTo>
                  <a:lnTo>
                    <a:pt x="144809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420167" y="2106391"/>
              <a:ext cx="0" cy="36700"/>
            </a:xfrm>
            <a:custGeom>
              <a:avLst/>
              <a:pathLst>
                <a:path w="0" h="36700">
                  <a:moveTo>
                    <a:pt x="0" y="0"/>
                  </a:moveTo>
                  <a:lnTo>
                    <a:pt x="0" y="3670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003581" y="1872437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1696118" y="1900349"/>
              <a:ext cx="0" cy="36700"/>
            </a:xfrm>
            <a:custGeom>
              <a:avLst/>
              <a:pathLst>
                <a:path w="0" h="36700">
                  <a:moveTo>
                    <a:pt x="0" y="36700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696118" y="1900349"/>
              <a:ext cx="724049" cy="0"/>
            </a:xfrm>
            <a:custGeom>
              <a:avLst/>
              <a:pathLst>
                <a:path w="724049" h="0">
                  <a:moveTo>
                    <a:pt x="0" y="0"/>
                  </a:moveTo>
                  <a:lnTo>
                    <a:pt x="72404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420167" y="1900349"/>
              <a:ext cx="0" cy="36700"/>
            </a:xfrm>
            <a:custGeom>
              <a:avLst/>
              <a:pathLst>
                <a:path w="0" h="36700">
                  <a:moveTo>
                    <a:pt x="0" y="0"/>
                  </a:moveTo>
                  <a:lnTo>
                    <a:pt x="0" y="3670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976300" y="1666395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972068" y="1694307"/>
              <a:ext cx="0" cy="36700"/>
            </a:xfrm>
            <a:custGeom>
              <a:avLst/>
              <a:pathLst>
                <a:path w="0" h="36700">
                  <a:moveTo>
                    <a:pt x="0" y="36700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72068" y="1694307"/>
              <a:ext cx="2172149" cy="0"/>
            </a:xfrm>
            <a:custGeom>
              <a:avLst/>
              <a:pathLst>
                <a:path w="2172149" h="0">
                  <a:moveTo>
                    <a:pt x="0" y="0"/>
                  </a:moveTo>
                  <a:lnTo>
                    <a:pt x="217214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44217" y="1694307"/>
              <a:ext cx="0" cy="36700"/>
            </a:xfrm>
            <a:custGeom>
              <a:avLst/>
              <a:pathLst>
                <a:path w="0" h="36700">
                  <a:moveTo>
                    <a:pt x="0" y="0"/>
                  </a:moveTo>
                  <a:lnTo>
                    <a:pt x="0" y="3670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338325" y="1460353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1696118" y="1488265"/>
              <a:ext cx="0" cy="36700"/>
            </a:xfrm>
            <a:custGeom>
              <a:avLst/>
              <a:pathLst>
                <a:path w="0" h="36700">
                  <a:moveTo>
                    <a:pt x="0" y="36700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696118" y="1488265"/>
              <a:ext cx="1448099" cy="0"/>
            </a:xfrm>
            <a:custGeom>
              <a:avLst/>
              <a:pathLst>
                <a:path w="1448099" h="0">
                  <a:moveTo>
                    <a:pt x="0" y="0"/>
                  </a:moveTo>
                  <a:lnTo>
                    <a:pt x="144809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144217" y="1488265"/>
              <a:ext cx="0" cy="36700"/>
            </a:xfrm>
            <a:custGeom>
              <a:avLst/>
              <a:pathLst>
                <a:path w="0" h="36700">
                  <a:moveTo>
                    <a:pt x="0" y="0"/>
                  </a:moveTo>
                  <a:lnTo>
                    <a:pt x="0" y="3670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700350" y="1254311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2420167" y="1282223"/>
              <a:ext cx="0" cy="36700"/>
            </a:xfrm>
            <a:custGeom>
              <a:avLst/>
              <a:pathLst>
                <a:path w="0" h="36700">
                  <a:moveTo>
                    <a:pt x="0" y="36700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420167" y="1282223"/>
              <a:ext cx="724049" cy="0"/>
            </a:xfrm>
            <a:custGeom>
              <a:avLst/>
              <a:pathLst>
                <a:path w="724049" h="0">
                  <a:moveTo>
                    <a:pt x="0" y="0"/>
                  </a:moveTo>
                  <a:lnTo>
                    <a:pt x="72404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144217" y="1282223"/>
              <a:ext cx="0" cy="36700"/>
            </a:xfrm>
            <a:custGeom>
              <a:avLst/>
              <a:pathLst>
                <a:path w="0" h="36700">
                  <a:moveTo>
                    <a:pt x="0" y="0"/>
                  </a:moveTo>
                  <a:lnTo>
                    <a:pt x="0" y="3670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905140" y="4513161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05140" y="3673956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905140" y="2834751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905140" y="1995547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905140" y="1156342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905140" y="4093559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905140" y="3254354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905140" y="2415149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905140" y="1575944"/>
              <a:ext cx="3041009" cy="0"/>
            </a:xfrm>
            <a:custGeom>
              <a:avLst/>
              <a:pathLst>
                <a:path w="3041009" h="0">
                  <a:moveTo>
                    <a:pt x="0" y="0"/>
                  </a:moveTo>
                  <a:lnTo>
                    <a:pt x="3041009" y="0"/>
                  </a:lnTo>
                  <a:lnTo>
                    <a:pt x="304100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339570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063620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787670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11720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339570" y="4093559"/>
              <a:ext cx="0" cy="260153"/>
            </a:xfrm>
            <a:custGeom>
              <a:avLst/>
              <a:pathLst>
                <a:path w="0" h="260153">
                  <a:moveTo>
                    <a:pt x="0" y="2601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339570" y="4546729"/>
              <a:ext cx="0" cy="184625"/>
            </a:xfrm>
            <a:custGeom>
              <a:avLst/>
              <a:pathLst>
                <a:path w="0" h="184625">
                  <a:moveTo>
                    <a:pt x="0" y="0"/>
                  </a:moveTo>
                  <a:lnTo>
                    <a:pt x="0" y="1846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068052" y="4353712"/>
              <a:ext cx="543037" cy="193017"/>
            </a:xfrm>
            <a:custGeom>
              <a:avLst/>
              <a:pathLst>
                <a:path w="543037" h="193017">
                  <a:moveTo>
                    <a:pt x="0" y="0"/>
                  </a:moveTo>
                  <a:lnTo>
                    <a:pt x="0" y="193017"/>
                  </a:lnTo>
                  <a:lnTo>
                    <a:pt x="543037" y="193017"/>
                  </a:lnTo>
                  <a:lnTo>
                    <a:pt x="543037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068052" y="4487985"/>
              <a:ext cx="543037" cy="0"/>
            </a:xfrm>
            <a:custGeom>
              <a:avLst/>
              <a:pathLst>
                <a:path w="543037" h="0">
                  <a:moveTo>
                    <a:pt x="0" y="0"/>
                  </a:moveTo>
                  <a:lnTo>
                    <a:pt x="54303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063620" y="3539683"/>
              <a:ext cx="0" cy="425896"/>
            </a:xfrm>
            <a:custGeom>
              <a:avLst/>
              <a:pathLst>
                <a:path w="0" h="425896">
                  <a:moveTo>
                    <a:pt x="0" y="4258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063620" y="4303360"/>
              <a:ext cx="0" cy="276937"/>
            </a:xfrm>
            <a:custGeom>
              <a:avLst/>
              <a:pathLst>
                <a:path w="0" h="276937">
                  <a:moveTo>
                    <a:pt x="0" y="0"/>
                  </a:moveTo>
                  <a:lnTo>
                    <a:pt x="0" y="2769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792101" y="3965580"/>
              <a:ext cx="543037" cy="337779"/>
            </a:xfrm>
            <a:custGeom>
              <a:avLst/>
              <a:pathLst>
                <a:path w="543037" h="337779">
                  <a:moveTo>
                    <a:pt x="0" y="0"/>
                  </a:moveTo>
                  <a:lnTo>
                    <a:pt x="0" y="337779"/>
                  </a:lnTo>
                  <a:lnTo>
                    <a:pt x="543037" y="337779"/>
                  </a:lnTo>
                  <a:lnTo>
                    <a:pt x="543037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792101" y="4156499"/>
              <a:ext cx="543037" cy="0"/>
            </a:xfrm>
            <a:custGeom>
              <a:avLst/>
              <a:pathLst>
                <a:path w="543037" h="0">
                  <a:moveTo>
                    <a:pt x="0" y="0"/>
                  </a:moveTo>
                  <a:lnTo>
                    <a:pt x="54303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787670" y="3556467"/>
              <a:ext cx="0" cy="308407"/>
            </a:xfrm>
            <a:custGeom>
              <a:avLst/>
              <a:pathLst>
                <a:path w="0" h="308407">
                  <a:moveTo>
                    <a:pt x="0" y="3084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787670" y="4104049"/>
              <a:ext cx="0" cy="216095"/>
            </a:xfrm>
            <a:custGeom>
              <a:avLst/>
              <a:pathLst>
                <a:path w="0" h="216095">
                  <a:moveTo>
                    <a:pt x="0" y="0"/>
                  </a:moveTo>
                  <a:lnTo>
                    <a:pt x="0" y="2160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516151" y="3864875"/>
              <a:ext cx="543037" cy="239173"/>
            </a:xfrm>
            <a:custGeom>
              <a:avLst/>
              <a:pathLst>
                <a:path w="543037" h="239173">
                  <a:moveTo>
                    <a:pt x="0" y="0"/>
                  </a:moveTo>
                  <a:lnTo>
                    <a:pt x="0" y="239173"/>
                  </a:lnTo>
                  <a:lnTo>
                    <a:pt x="543037" y="239173"/>
                  </a:lnTo>
                  <a:lnTo>
                    <a:pt x="543037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516151" y="3988658"/>
              <a:ext cx="543037" cy="0"/>
            </a:xfrm>
            <a:custGeom>
              <a:avLst/>
              <a:pathLst>
                <a:path w="543037" h="0">
                  <a:moveTo>
                    <a:pt x="0" y="0"/>
                  </a:moveTo>
                  <a:lnTo>
                    <a:pt x="54303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511720" y="3044553"/>
              <a:ext cx="0" cy="427994"/>
            </a:xfrm>
            <a:custGeom>
              <a:avLst/>
              <a:pathLst>
                <a:path w="0" h="427994">
                  <a:moveTo>
                    <a:pt x="0" y="4279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511720" y="3783053"/>
              <a:ext cx="0" cy="427994"/>
            </a:xfrm>
            <a:custGeom>
              <a:avLst/>
              <a:pathLst>
                <a:path w="0" h="427994">
                  <a:moveTo>
                    <a:pt x="0" y="0"/>
                  </a:moveTo>
                  <a:lnTo>
                    <a:pt x="0" y="42799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240201" y="3472547"/>
              <a:ext cx="543037" cy="310505"/>
            </a:xfrm>
            <a:custGeom>
              <a:avLst/>
              <a:pathLst>
                <a:path w="543037" h="310505">
                  <a:moveTo>
                    <a:pt x="0" y="0"/>
                  </a:moveTo>
                  <a:lnTo>
                    <a:pt x="0" y="310505"/>
                  </a:lnTo>
                  <a:lnTo>
                    <a:pt x="543037" y="310505"/>
                  </a:lnTo>
                  <a:lnTo>
                    <a:pt x="543037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240201" y="3665564"/>
              <a:ext cx="543037" cy="0"/>
            </a:xfrm>
            <a:custGeom>
              <a:avLst/>
              <a:pathLst>
                <a:path w="543037" h="0">
                  <a:moveTo>
                    <a:pt x="0" y="0"/>
                  </a:moveTo>
                  <a:lnTo>
                    <a:pt x="54303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4619753" y="2355768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4339570" y="2383679"/>
              <a:ext cx="0" cy="39023"/>
            </a:xfrm>
            <a:custGeom>
              <a:avLst/>
              <a:pathLst>
                <a:path w="0" h="39023">
                  <a:moveTo>
                    <a:pt x="0" y="39023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339570" y="2383679"/>
              <a:ext cx="724049" cy="0"/>
            </a:xfrm>
            <a:custGeom>
              <a:avLst/>
              <a:pathLst>
                <a:path w="724049" h="0">
                  <a:moveTo>
                    <a:pt x="0" y="0"/>
                  </a:moveTo>
                  <a:lnTo>
                    <a:pt x="72404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063620" y="2383679"/>
              <a:ext cx="0" cy="39023"/>
            </a:xfrm>
            <a:custGeom>
              <a:avLst/>
              <a:pathLst>
                <a:path w="0" h="39023">
                  <a:moveTo>
                    <a:pt x="0" y="0"/>
                  </a:moveTo>
                  <a:lnTo>
                    <a:pt x="0" y="39023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4981778" y="2135476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4339570" y="2163388"/>
              <a:ext cx="0" cy="39023"/>
            </a:xfrm>
            <a:custGeom>
              <a:avLst/>
              <a:pathLst>
                <a:path w="0" h="39023">
                  <a:moveTo>
                    <a:pt x="0" y="39023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339570" y="2163388"/>
              <a:ext cx="1448099" cy="0"/>
            </a:xfrm>
            <a:custGeom>
              <a:avLst/>
              <a:pathLst>
                <a:path w="1448099" h="0">
                  <a:moveTo>
                    <a:pt x="0" y="0"/>
                  </a:moveTo>
                  <a:lnTo>
                    <a:pt x="144809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787670" y="2163388"/>
              <a:ext cx="0" cy="39023"/>
            </a:xfrm>
            <a:custGeom>
              <a:avLst/>
              <a:pathLst>
                <a:path w="0" h="39023">
                  <a:moveTo>
                    <a:pt x="0" y="0"/>
                  </a:moveTo>
                  <a:lnTo>
                    <a:pt x="0" y="39023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5398364" y="1915185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5063620" y="1943096"/>
              <a:ext cx="0" cy="39023"/>
            </a:xfrm>
            <a:custGeom>
              <a:avLst/>
              <a:pathLst>
                <a:path w="0" h="39023">
                  <a:moveTo>
                    <a:pt x="0" y="39023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063620" y="1943096"/>
              <a:ext cx="724049" cy="0"/>
            </a:xfrm>
            <a:custGeom>
              <a:avLst/>
              <a:pathLst>
                <a:path w="724049" h="0">
                  <a:moveTo>
                    <a:pt x="0" y="0"/>
                  </a:moveTo>
                  <a:lnTo>
                    <a:pt x="72404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87670" y="1943096"/>
              <a:ext cx="0" cy="39023"/>
            </a:xfrm>
            <a:custGeom>
              <a:avLst/>
              <a:pathLst>
                <a:path w="0" h="39023">
                  <a:moveTo>
                    <a:pt x="0" y="0"/>
                  </a:moveTo>
                  <a:lnTo>
                    <a:pt x="0" y="39023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5343803" y="1694894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4339570" y="1722805"/>
              <a:ext cx="0" cy="39023"/>
            </a:xfrm>
            <a:custGeom>
              <a:avLst/>
              <a:pathLst>
                <a:path w="0" h="39023">
                  <a:moveTo>
                    <a:pt x="0" y="39023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339570" y="1722805"/>
              <a:ext cx="2172149" cy="0"/>
            </a:xfrm>
            <a:custGeom>
              <a:avLst/>
              <a:pathLst>
                <a:path w="2172149" h="0">
                  <a:moveTo>
                    <a:pt x="0" y="0"/>
                  </a:moveTo>
                  <a:lnTo>
                    <a:pt x="217214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511720" y="1722805"/>
              <a:ext cx="0" cy="39023"/>
            </a:xfrm>
            <a:custGeom>
              <a:avLst/>
              <a:pathLst>
                <a:path w="0" h="39023">
                  <a:moveTo>
                    <a:pt x="0" y="0"/>
                  </a:moveTo>
                  <a:lnTo>
                    <a:pt x="0" y="39023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5705827" y="1474603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5063620" y="1502514"/>
              <a:ext cx="0" cy="39023"/>
            </a:xfrm>
            <a:custGeom>
              <a:avLst/>
              <a:pathLst>
                <a:path w="0" h="39023">
                  <a:moveTo>
                    <a:pt x="0" y="39023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063620" y="1502514"/>
              <a:ext cx="1448099" cy="0"/>
            </a:xfrm>
            <a:custGeom>
              <a:avLst/>
              <a:pathLst>
                <a:path w="1448099" h="0">
                  <a:moveTo>
                    <a:pt x="0" y="0"/>
                  </a:moveTo>
                  <a:lnTo>
                    <a:pt x="144809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511720" y="1502514"/>
              <a:ext cx="0" cy="39023"/>
            </a:xfrm>
            <a:custGeom>
              <a:avLst/>
              <a:pathLst>
                <a:path w="0" h="39023">
                  <a:moveTo>
                    <a:pt x="0" y="0"/>
                  </a:moveTo>
                  <a:lnTo>
                    <a:pt x="0" y="39023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6067852" y="1254311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5787670" y="1282223"/>
              <a:ext cx="0" cy="39023"/>
            </a:xfrm>
            <a:custGeom>
              <a:avLst/>
              <a:pathLst>
                <a:path w="0" h="39023">
                  <a:moveTo>
                    <a:pt x="0" y="39023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787670" y="1282223"/>
              <a:ext cx="724049" cy="0"/>
            </a:xfrm>
            <a:custGeom>
              <a:avLst/>
              <a:pathLst>
                <a:path w="724049" h="0">
                  <a:moveTo>
                    <a:pt x="0" y="0"/>
                  </a:moveTo>
                  <a:lnTo>
                    <a:pt x="72404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511720" y="1282223"/>
              <a:ext cx="0" cy="39023"/>
            </a:xfrm>
            <a:custGeom>
              <a:avLst/>
              <a:pathLst>
                <a:path w="0" h="39023">
                  <a:moveTo>
                    <a:pt x="0" y="0"/>
                  </a:moveTo>
                  <a:lnTo>
                    <a:pt x="0" y="39023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1959345" y="921154"/>
              <a:ext cx="197594" cy="1020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HB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239962" y="915737"/>
              <a:ext cx="371365" cy="107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HCT..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315840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890996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1581648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1934356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3683343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4258498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4949150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5301858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667215" y="4042128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667215" y="3203202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667215" y="2363580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667215" y="1524792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99712" y="4790680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99712" y="3686523"/>
              <a:ext cx="158214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299712" y="2580768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99712" y="1476193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588793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537638" y="496074"/>
              <a:ext cx="4684543" cy="2027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hemoglobin1 ( 0-3 ans )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64112" y="4213984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64112" y="3179245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4112" y="2144506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4112" y="4731354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4112" y="3696615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4112" y="2661875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4112" y="1627136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41474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37077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32680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28283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863013" y="3569912"/>
              <a:ext cx="185640" cy="116144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048653" y="2302884"/>
              <a:ext cx="185640" cy="242847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234294" y="3147569"/>
              <a:ext cx="185640" cy="1583784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58616" y="4141371"/>
              <a:ext cx="185640" cy="58998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844257" y="2280655"/>
              <a:ext cx="185640" cy="245069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029897" y="2598339"/>
              <a:ext cx="185640" cy="2133015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54219" y="4084642"/>
              <a:ext cx="185640" cy="64671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639860" y="1282223"/>
              <a:ext cx="185640" cy="3449131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25500" y="3653501"/>
              <a:ext cx="185640" cy="1077853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49822" y="4017741"/>
              <a:ext cx="185640" cy="71361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35463" y="1698497"/>
              <a:ext cx="185640" cy="303285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621104" y="3304127"/>
              <a:ext cx="185640" cy="1427226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539275" y="-756888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4458612" y="4240053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458612" y="3257452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58612" y="2274851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458612" y="1292249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458612" y="4731354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458612" y="3748753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58612" y="2766151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458612" y="1783550"/>
              <a:ext cx="3341533" cy="0"/>
            </a:xfrm>
            <a:custGeom>
              <a:avLst/>
              <a:pathLst>
                <a:path w="3341533" h="0">
                  <a:moveTo>
                    <a:pt x="0" y="0"/>
                  </a:moveTo>
                  <a:lnTo>
                    <a:pt x="3341533" y="0"/>
                  </a:lnTo>
                  <a:lnTo>
                    <a:pt x="3341533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35974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731577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527180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322784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657513" y="4490717"/>
              <a:ext cx="185640" cy="24063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843154" y="1282223"/>
              <a:ext cx="185640" cy="3449131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028795" y="4490717"/>
              <a:ext cx="185640" cy="240637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453116" y="4421059"/>
              <a:ext cx="185640" cy="310295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638757" y="2007652"/>
              <a:ext cx="185640" cy="2723702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824398" y="3834946"/>
              <a:ext cx="185640" cy="896408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248719" y="4567587"/>
              <a:ext cx="185640" cy="16376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434360" y="1456016"/>
              <a:ext cx="185640" cy="327533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620001" y="4240053"/>
              <a:ext cx="185640" cy="491300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44323" y="4256995"/>
              <a:ext cx="185640" cy="474359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229963" y="1410839"/>
              <a:ext cx="185640" cy="332051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15604" y="4595823"/>
              <a:ext cx="185640" cy="135531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5333776" y="522454"/>
              <a:ext cx="273200" cy="133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**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034494" y="918306"/>
              <a:ext cx="600769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statut.Fer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801317" y="918306"/>
              <a:ext cx="656123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statut.Zinc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485246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1131955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1894160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2318421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4279747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4926456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5688661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6112922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173320" y="4680202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094213" y="3697323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94213" y="2714999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094213" y="1732884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78820" y="4680202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99712" y="3645115"/>
              <a:ext cx="284688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99712" y="2610445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99712" y="1575567"/>
              <a:ext cx="284688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079028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-322030" y="2923358"/>
              <a:ext cx="90940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65849" y="2526753"/>
              <a:ext cx="721444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Category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8074849" y="2814319"/>
              <a:ext cx="201455" cy="20145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074849" y="3033775"/>
              <a:ext cx="201455" cy="20145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074849" y="3253231"/>
              <a:ext cx="201455" cy="201455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8373873" y="2859102"/>
              <a:ext cx="513883" cy="106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inférieur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373873" y="3078489"/>
              <a:ext cx="426928" cy="1070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moyen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373873" y="3270997"/>
              <a:ext cx="592990" cy="133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supérieur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64112" y="498782"/>
              <a:ext cx="4328145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Barplots ( statut_micronutriments  –  0-3 ans )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43219" y="4300213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43219" y="3437930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3219" y="2575647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3219" y="1713364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3219" y="4731354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3219" y="3869071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3219" y="3006788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3219" y="2144506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3219" y="1282223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27757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35320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42883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50446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945110" y="1282223"/>
              <a:ext cx="565294" cy="344913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752673" y="1409968"/>
              <a:ext cx="282647" cy="3321385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035320" y="4603608"/>
              <a:ext cx="282647" cy="12774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560236" y="1375442"/>
              <a:ext cx="282647" cy="335591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842883" y="4638134"/>
              <a:ext cx="282647" cy="93219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367799" y="1357204"/>
              <a:ext cx="282647" cy="3374150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650446" y="4656373"/>
              <a:ext cx="282647" cy="74981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1631538" y="1053905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4587951" y="4326973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587951" y="3518211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87951" y="2709449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587951" y="1900688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587951" y="4731354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587951" y="3922592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587951" y="3113830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587951" y="2305069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587951" y="1496307"/>
              <a:ext cx="3391764" cy="0"/>
            </a:xfrm>
            <a:custGeom>
              <a:avLst/>
              <a:pathLst>
                <a:path w="3391764" h="0">
                  <a:moveTo>
                    <a:pt x="0" y="0"/>
                  </a:moveTo>
                  <a:lnTo>
                    <a:pt x="3391764" y="0"/>
                  </a:lnTo>
                  <a:lnTo>
                    <a:pt x="339176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072489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880052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87615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495178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789842" y="1282223"/>
              <a:ext cx="282647" cy="344913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072489" y="4136676"/>
              <a:ext cx="282647" cy="59467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97405" y="1885711"/>
              <a:ext cx="282647" cy="284564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880052" y="3533188"/>
              <a:ext cx="282647" cy="119816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404968" y="2873388"/>
              <a:ext cx="282647" cy="185796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687615" y="2545511"/>
              <a:ext cx="282647" cy="2185842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212531" y="2445723"/>
              <a:ext cx="282647" cy="228563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495178" y="2973176"/>
              <a:ext cx="282647" cy="175817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5476270" y="403380"/>
              <a:ext cx="273200" cy="133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**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016097" y="886914"/>
              <a:ext cx="846008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CRP.high..20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900383" y="886914"/>
              <a:ext cx="766901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CRP.high..5</a:t>
              </a:r>
            </a:p>
          </p:txBody>
        </p:sp>
        <p:sp>
          <p:nvSpPr>
            <p:cNvPr id="49" name="tx49"/>
            <p:cNvSpPr/>
            <p:nvPr/>
          </p:nvSpPr>
          <p:spPr>
            <a:xfrm rot="-2700000">
              <a:off x="571529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50" name="tx50"/>
            <p:cNvSpPr/>
            <p:nvPr/>
          </p:nvSpPr>
          <p:spPr>
            <a:xfrm rot="-2700000">
              <a:off x="1230198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51" name="tx51"/>
            <p:cNvSpPr/>
            <p:nvPr/>
          </p:nvSpPr>
          <p:spPr>
            <a:xfrm rot="-2700000">
              <a:off x="2004363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2440584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4416261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5074930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5849095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6285316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302659" y="4680202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223552" y="3871093"/>
              <a:ext cx="284688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223552" y="3062400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223552" y="2253500"/>
              <a:ext cx="284688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223552" y="1444738"/>
              <a:ext cx="284688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57927" y="4680202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8820" y="3817641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78820" y="2955636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78820" y="2093839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99712" y="1231070"/>
              <a:ext cx="363795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08367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-322030" y="2923358"/>
              <a:ext cx="90940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245419" y="2636481"/>
              <a:ext cx="721444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Category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8254419" y="2924047"/>
              <a:ext cx="201455" cy="20145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254419" y="3143503"/>
              <a:ext cx="201455" cy="20145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8553443" y="2996542"/>
              <a:ext cx="237321" cy="792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553443" y="3190509"/>
              <a:ext cx="189815" cy="104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oui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43219" y="498782"/>
              <a:ext cx="3379589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Barplots ( inflammation  –  0-3 ans )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43219" y="254751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43219" y="214864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3219" y="1749771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3219" y="1350901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3219" y="2746945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3219" y="2348075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3219" y="1949205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3219" y="1550336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3219" y="1151466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40907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37055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33202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29349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867256" y="1187727"/>
              <a:ext cx="173651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040907" y="2710684"/>
              <a:ext cx="173651" cy="3626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363403" y="1216148"/>
              <a:ext cx="173651" cy="153079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537055" y="2682263"/>
              <a:ext cx="173651" cy="64681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859550" y="1470562"/>
              <a:ext cx="173651" cy="127638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033202" y="2427849"/>
              <a:ext cx="173651" cy="31909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355697" y="1517097"/>
              <a:ext cx="173651" cy="122984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29349" y="2381314"/>
              <a:ext cx="173651" cy="36563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288981" y="989718"/>
              <a:ext cx="329449" cy="133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***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743219" y="4643045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43219" y="4277435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43219" y="3911826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43219" y="3546216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43219" y="482585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43219" y="446024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43219" y="409463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43219" y="3729021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3219" y="3363411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40907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537055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033202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529349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67256" y="3266632"/>
              <a:ext cx="173651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040907" y="4557019"/>
              <a:ext cx="173651" cy="268830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363403" y="3404034"/>
              <a:ext cx="173651" cy="1421815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37055" y="4419617"/>
              <a:ext cx="173651" cy="406232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859550" y="4183562"/>
              <a:ext cx="173651" cy="64228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33202" y="3640089"/>
              <a:ext cx="173651" cy="1185761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355697" y="3951566"/>
              <a:ext cx="173651" cy="874284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29349" y="3872085"/>
              <a:ext cx="173651" cy="953764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288981" y="2824425"/>
              <a:ext cx="329449" cy="133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***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359112" y="2552043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59112" y="2162238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359112" y="1772434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359112" y="1382629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359112" y="2746945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359112" y="235714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59112" y="1967336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359112" y="1577531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359112" y="1187727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656800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152947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649095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145242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483149" y="1187727"/>
              <a:ext cx="347303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979296" y="1241493"/>
              <a:ext cx="173651" cy="150545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152947" y="2693179"/>
              <a:ext cx="173651" cy="5376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475443" y="1261975"/>
              <a:ext cx="173651" cy="1484969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649095" y="2672696"/>
              <a:ext cx="173651" cy="7424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971590" y="1305404"/>
              <a:ext cx="173651" cy="144154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145242" y="2629268"/>
              <a:ext cx="173651" cy="11767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904874" y="1053905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5895897" y="2557611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895897" y="2178944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95897" y="1800277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95897" y="142161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895897" y="2746945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895897" y="2368278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895897" y="1989610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895897" y="1610943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895897" y="1232276"/>
              <a:ext cx="2083818" cy="0"/>
            </a:xfrm>
            <a:custGeom>
              <a:avLst/>
              <a:pathLst>
                <a:path w="2083818" h="0">
                  <a:moveTo>
                    <a:pt x="0" y="0"/>
                  </a:moveTo>
                  <a:lnTo>
                    <a:pt x="2083818" y="0"/>
                  </a:lnTo>
                  <a:lnTo>
                    <a:pt x="2083818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193586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689733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185880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682027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6019934" y="1187727"/>
              <a:ext cx="173651" cy="155921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6193586" y="2412827"/>
              <a:ext cx="173651" cy="334118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516081" y="1204227"/>
              <a:ext cx="173651" cy="154271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6689733" y="2396327"/>
              <a:ext cx="173651" cy="35061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7012229" y="1262979"/>
              <a:ext cx="173651" cy="1483965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7185880" y="2337575"/>
              <a:ext cx="173651" cy="409369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508376" y="1347523"/>
              <a:ext cx="173651" cy="1399422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682027" y="2253031"/>
              <a:ext cx="173651" cy="493913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6441659" y="703081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326564" y="2968111"/>
              <a:ext cx="917128" cy="133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Iron.deficiency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002426" y="900596"/>
              <a:ext cx="1565403" cy="1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Anemie_OMS2011_FER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618319" y="900596"/>
              <a:ext cx="1565403" cy="122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Anemie_OMS2024_FER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443682" y="915389"/>
              <a:ext cx="988248" cy="1077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Coef.Sat.Tf.bas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384680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731933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1194682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1319487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3000572" y="314573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3347826" y="3206300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3810575" y="3221245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3935380" y="3375060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5537358" y="314573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5884611" y="3206300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6347361" y="3221245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6472166" y="3375060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610605" y="2695793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531498" y="2316778"/>
              <a:ext cx="284688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531498" y="1938180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531498" y="1559374"/>
              <a:ext cx="284688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531498" y="1180707"/>
              <a:ext cx="284688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073819" y="2695793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994712" y="2305710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994712" y="1916184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994712" y="1526865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915605" y="1136575"/>
              <a:ext cx="363795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57927" y="2695793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78820" y="2296645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78820" y="1898053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78820" y="1499670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99712" y="1100314"/>
              <a:ext cx="363795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57927" y="4774698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8820" y="4408741"/>
              <a:ext cx="284688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78820" y="4043200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78820" y="3677452"/>
              <a:ext cx="284688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78820" y="3311842"/>
              <a:ext cx="284688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208367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-322030" y="2923358"/>
              <a:ext cx="90940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45419" y="2636481"/>
              <a:ext cx="721444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Category</a:t>
              </a:r>
            </a:p>
          </p:txBody>
        </p:sp>
        <p:sp>
          <p:nvSpPr>
            <p:cNvPr id="130" name="rc130"/>
            <p:cNvSpPr/>
            <p:nvPr/>
          </p:nvSpPr>
          <p:spPr>
            <a:xfrm>
              <a:off x="8254419" y="2924047"/>
              <a:ext cx="201455" cy="20145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8254419" y="3143503"/>
              <a:ext cx="201455" cy="201455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53443" y="2996542"/>
              <a:ext cx="237321" cy="792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553443" y="3190509"/>
              <a:ext cx="189815" cy="104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oui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43219" y="498782"/>
              <a:ext cx="3557527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Barplots ( fer_complexes  –  0-3 ans )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64112" y="4246320"/>
              <a:ext cx="7315603" cy="0"/>
            </a:xfrm>
            <a:custGeom>
              <a:avLst/>
              <a:pathLst>
                <a:path w="7315603" h="0">
                  <a:moveTo>
                    <a:pt x="0" y="0"/>
                  </a:moveTo>
                  <a:lnTo>
                    <a:pt x="7315603" y="0"/>
                  </a:lnTo>
                  <a:lnTo>
                    <a:pt x="7315603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64112" y="3276252"/>
              <a:ext cx="7315603" cy="0"/>
            </a:xfrm>
            <a:custGeom>
              <a:avLst/>
              <a:pathLst>
                <a:path w="7315603" h="0">
                  <a:moveTo>
                    <a:pt x="0" y="0"/>
                  </a:moveTo>
                  <a:lnTo>
                    <a:pt x="7315603" y="0"/>
                  </a:lnTo>
                  <a:lnTo>
                    <a:pt x="7315603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64112" y="2306184"/>
              <a:ext cx="7315603" cy="0"/>
            </a:xfrm>
            <a:custGeom>
              <a:avLst/>
              <a:pathLst>
                <a:path w="7315603" h="0">
                  <a:moveTo>
                    <a:pt x="0" y="0"/>
                  </a:moveTo>
                  <a:lnTo>
                    <a:pt x="7315603" y="0"/>
                  </a:lnTo>
                  <a:lnTo>
                    <a:pt x="7315603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4112" y="1336115"/>
              <a:ext cx="7315603" cy="0"/>
            </a:xfrm>
            <a:custGeom>
              <a:avLst/>
              <a:pathLst>
                <a:path w="7315603" h="0">
                  <a:moveTo>
                    <a:pt x="0" y="0"/>
                  </a:moveTo>
                  <a:lnTo>
                    <a:pt x="7315603" y="0"/>
                  </a:lnTo>
                  <a:lnTo>
                    <a:pt x="7315603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4112" y="4731354"/>
              <a:ext cx="7315603" cy="0"/>
            </a:xfrm>
            <a:custGeom>
              <a:avLst/>
              <a:pathLst>
                <a:path w="7315603" h="0">
                  <a:moveTo>
                    <a:pt x="0" y="0"/>
                  </a:moveTo>
                  <a:lnTo>
                    <a:pt x="7315603" y="0"/>
                  </a:lnTo>
                  <a:lnTo>
                    <a:pt x="7315603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4112" y="3761286"/>
              <a:ext cx="7315603" cy="0"/>
            </a:xfrm>
            <a:custGeom>
              <a:avLst/>
              <a:pathLst>
                <a:path w="7315603" h="0">
                  <a:moveTo>
                    <a:pt x="0" y="0"/>
                  </a:moveTo>
                  <a:lnTo>
                    <a:pt x="7315603" y="0"/>
                  </a:lnTo>
                  <a:lnTo>
                    <a:pt x="7315603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4112" y="2791218"/>
              <a:ext cx="7315603" cy="0"/>
            </a:xfrm>
            <a:custGeom>
              <a:avLst/>
              <a:pathLst>
                <a:path w="7315603" h="0">
                  <a:moveTo>
                    <a:pt x="0" y="0"/>
                  </a:moveTo>
                  <a:lnTo>
                    <a:pt x="7315603" y="0"/>
                  </a:lnTo>
                  <a:lnTo>
                    <a:pt x="7315603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4112" y="1821149"/>
              <a:ext cx="7315603" cy="0"/>
            </a:xfrm>
            <a:custGeom>
              <a:avLst/>
              <a:pathLst>
                <a:path w="7315603" h="0">
                  <a:moveTo>
                    <a:pt x="0" y="0"/>
                  </a:moveTo>
                  <a:lnTo>
                    <a:pt x="7315603" y="0"/>
                  </a:lnTo>
                  <a:lnTo>
                    <a:pt x="7315603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09198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1009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192819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934630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099564" y="1649961"/>
              <a:ext cx="406422" cy="3081393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505987" y="4274851"/>
              <a:ext cx="406422" cy="456502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12409" y="4388977"/>
              <a:ext cx="406422" cy="342377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841375" y="1282223"/>
              <a:ext cx="406422" cy="3449131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47797" y="4443926"/>
              <a:ext cx="406422" cy="287427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654220" y="4587640"/>
              <a:ext cx="406422" cy="143713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583185" y="1585187"/>
              <a:ext cx="406422" cy="3146167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989608" y="4102121"/>
              <a:ext cx="406422" cy="629233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96030" y="4626482"/>
              <a:ext cx="406422" cy="104872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324996" y="2285095"/>
              <a:ext cx="304816" cy="2446258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629813" y="3550401"/>
              <a:ext cx="304816" cy="1180952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6934630" y="4562647"/>
              <a:ext cx="304816" cy="168707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7239446" y="4647000"/>
              <a:ext cx="304816" cy="84353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580103" y="601207"/>
              <a:ext cx="313358" cy="1076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p: ns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807995" y="888372"/>
              <a:ext cx="1027836" cy="134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Indice.hémolyse</a:t>
              </a:r>
            </a:p>
          </p:txBody>
        </p:sp>
        <p:sp>
          <p:nvSpPr>
            <p:cNvPr id="31" name="tx31"/>
            <p:cNvSpPr/>
            <p:nvPr/>
          </p:nvSpPr>
          <p:spPr>
            <a:xfrm rot="-2700000">
              <a:off x="1052971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32" name="tx32"/>
            <p:cNvSpPr/>
            <p:nvPr/>
          </p:nvSpPr>
          <p:spPr>
            <a:xfrm rot="-2700000">
              <a:off x="2645887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33" name="tx33"/>
            <p:cNvSpPr/>
            <p:nvPr/>
          </p:nvSpPr>
          <p:spPr>
            <a:xfrm rot="-2700000">
              <a:off x="4354299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34" name="tx34"/>
            <p:cNvSpPr/>
            <p:nvPr/>
          </p:nvSpPr>
          <p:spPr>
            <a:xfrm rot="-2700000">
              <a:off x="5724768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78820" y="4680202"/>
              <a:ext cx="20558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9712" y="3709856"/>
              <a:ext cx="284688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9712" y="2740065"/>
              <a:ext cx="284688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99712" y="1770483"/>
              <a:ext cx="284688" cy="1016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168813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-322030" y="2923358"/>
              <a:ext cx="90940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8245419" y="2417025"/>
              <a:ext cx="721444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Category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8254419" y="2704591"/>
              <a:ext cx="201455" cy="201456"/>
            </a:xfrm>
            <a:prstGeom prst="rect">
              <a:avLst/>
            </a:prstGeom>
            <a:solidFill>
              <a:srgbClr val="E41A1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254419" y="2924047"/>
              <a:ext cx="201455" cy="201456"/>
            </a:xfrm>
            <a:prstGeom prst="rect">
              <a:avLst/>
            </a:prstGeom>
            <a:solidFill>
              <a:srgbClr val="377EB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254419" y="3143503"/>
              <a:ext cx="201455" cy="201455"/>
            </a:xfrm>
            <a:prstGeom prst="rect">
              <a:avLst/>
            </a:prstGeom>
            <a:solidFill>
              <a:srgbClr val="4DAF4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254419" y="3362959"/>
              <a:ext cx="201455" cy="201455"/>
            </a:xfrm>
            <a:prstGeom prst="rect">
              <a:avLst/>
            </a:prstGeom>
            <a:solidFill>
              <a:srgbClr val="984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553443" y="2754167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553443" y="2976748"/>
              <a:ext cx="79107" cy="9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553443" y="3195440"/>
              <a:ext cx="79107" cy="99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553443" y="3412396"/>
              <a:ext cx="79107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64112" y="497532"/>
              <a:ext cx="3083197" cy="201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Barplots ( hemolyse  –  0-3 ans 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16745" y="196004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16745" y="169568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16745" y="143132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16745" y="116696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6745" y="209223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6745" y="182786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6745" y="156350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16745" y="1299143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79516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317469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55422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93375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79516" y="2001725"/>
              <a:ext cx="0" cy="31075"/>
            </a:xfrm>
            <a:custGeom>
              <a:avLst/>
              <a:pathLst>
                <a:path w="0" h="31075">
                  <a:moveTo>
                    <a:pt x="0" y="310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9516" y="2069270"/>
              <a:ext cx="0" cy="14857"/>
            </a:xfrm>
            <a:custGeom>
              <a:avLst/>
              <a:pathLst>
                <a:path w="0" h="14857">
                  <a:moveTo>
                    <a:pt x="0" y="0"/>
                  </a:moveTo>
                  <a:lnTo>
                    <a:pt x="0" y="148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715284" y="2032801"/>
              <a:ext cx="328464" cy="36468"/>
            </a:xfrm>
            <a:custGeom>
              <a:avLst/>
              <a:pathLst>
                <a:path w="328464" h="36468">
                  <a:moveTo>
                    <a:pt x="0" y="0"/>
                  </a:moveTo>
                  <a:lnTo>
                    <a:pt x="0" y="36468"/>
                  </a:lnTo>
                  <a:lnTo>
                    <a:pt x="328464" y="36468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15284" y="206251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17469" y="2023337"/>
              <a:ext cx="0" cy="28366"/>
            </a:xfrm>
            <a:custGeom>
              <a:avLst/>
              <a:pathLst>
                <a:path w="0" h="28366">
                  <a:moveTo>
                    <a:pt x="0" y="283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317469" y="2073314"/>
              <a:ext cx="0" cy="12160"/>
            </a:xfrm>
            <a:custGeom>
              <a:avLst/>
              <a:pathLst>
                <a:path w="0" h="12160">
                  <a:moveTo>
                    <a:pt x="0" y="0"/>
                  </a:moveTo>
                  <a:lnTo>
                    <a:pt x="0" y="121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1153237" y="2051703"/>
              <a:ext cx="328464" cy="21611"/>
            </a:xfrm>
            <a:custGeom>
              <a:avLst/>
              <a:pathLst>
                <a:path w="328464" h="21611">
                  <a:moveTo>
                    <a:pt x="0" y="0"/>
                  </a:moveTo>
                  <a:lnTo>
                    <a:pt x="0" y="21611"/>
                  </a:lnTo>
                  <a:lnTo>
                    <a:pt x="328464" y="21611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53237" y="2061167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55422" y="2020640"/>
              <a:ext cx="0" cy="27354"/>
            </a:xfrm>
            <a:custGeom>
              <a:avLst/>
              <a:pathLst>
                <a:path w="0" h="27354">
                  <a:moveTo>
                    <a:pt x="0" y="273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55422" y="2068592"/>
              <a:ext cx="0" cy="11476"/>
            </a:xfrm>
            <a:custGeom>
              <a:avLst/>
              <a:pathLst>
                <a:path w="0" h="11476">
                  <a:moveTo>
                    <a:pt x="0" y="0"/>
                  </a:moveTo>
                  <a:lnTo>
                    <a:pt x="0" y="114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91190" y="2047995"/>
              <a:ext cx="328464" cy="20597"/>
            </a:xfrm>
            <a:custGeom>
              <a:avLst/>
              <a:pathLst>
                <a:path w="328464" h="20597">
                  <a:moveTo>
                    <a:pt x="0" y="0"/>
                  </a:moveTo>
                  <a:lnTo>
                    <a:pt x="0" y="20597"/>
                  </a:lnTo>
                  <a:lnTo>
                    <a:pt x="328464" y="20597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91190" y="2061841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93375" y="1973359"/>
              <a:ext cx="0" cy="43236"/>
            </a:xfrm>
            <a:custGeom>
              <a:avLst/>
              <a:pathLst>
                <a:path w="0" h="43236">
                  <a:moveTo>
                    <a:pt x="0" y="432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93375" y="2055424"/>
              <a:ext cx="0" cy="23296"/>
            </a:xfrm>
            <a:custGeom>
              <a:avLst/>
              <a:pathLst>
                <a:path w="0" h="23296">
                  <a:moveTo>
                    <a:pt x="0" y="0"/>
                  </a:moveTo>
                  <a:lnTo>
                    <a:pt x="0" y="232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029142" y="2016595"/>
              <a:ext cx="328464" cy="38828"/>
            </a:xfrm>
            <a:custGeom>
              <a:avLst/>
              <a:pathLst>
                <a:path w="328464" h="38828">
                  <a:moveTo>
                    <a:pt x="0" y="0"/>
                  </a:moveTo>
                  <a:lnTo>
                    <a:pt x="0" y="38828"/>
                  </a:lnTo>
                  <a:lnTo>
                    <a:pt x="328464" y="38828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29142" y="2044948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509165" y="1222893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879516" y="1223086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79516" y="1223086"/>
              <a:ext cx="1313858" cy="0"/>
            </a:xfrm>
            <a:custGeom>
              <a:avLst/>
              <a:pathLst>
                <a:path w="1313858" h="0">
                  <a:moveTo>
                    <a:pt x="0" y="0"/>
                  </a:moveTo>
                  <a:lnTo>
                    <a:pt x="131385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193375" y="1223086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700860" y="1189465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1317469" y="1189657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317469" y="1189657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193375" y="1189657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1919837" y="1156036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1755422" y="1156228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755422" y="1156228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93375" y="1156228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6745" y="3451333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16745" y="308626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16745" y="272119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16745" y="326879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16745" y="290372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16745" y="253866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79516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317469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55422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93375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79516" y="3383065"/>
              <a:ext cx="0" cy="37237"/>
            </a:xfrm>
            <a:custGeom>
              <a:avLst/>
              <a:pathLst>
                <a:path w="0" h="37237">
                  <a:moveTo>
                    <a:pt x="0" y="372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9516" y="3452793"/>
              <a:ext cx="0" cy="18618"/>
            </a:xfrm>
            <a:custGeom>
              <a:avLst/>
              <a:pathLst>
                <a:path w="0" h="18618">
                  <a:moveTo>
                    <a:pt x="0" y="0"/>
                  </a:moveTo>
                  <a:lnTo>
                    <a:pt x="0" y="186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15284" y="3420302"/>
              <a:ext cx="328464" cy="32491"/>
            </a:xfrm>
            <a:custGeom>
              <a:avLst/>
              <a:pathLst>
                <a:path w="328464" h="32491">
                  <a:moveTo>
                    <a:pt x="0" y="0"/>
                  </a:moveTo>
                  <a:lnTo>
                    <a:pt x="0" y="32491"/>
                  </a:lnTo>
                  <a:lnTo>
                    <a:pt x="328464" y="32491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15284" y="3440016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17469" y="3260037"/>
              <a:ext cx="0" cy="95283"/>
            </a:xfrm>
            <a:custGeom>
              <a:avLst/>
              <a:pathLst>
                <a:path w="0" h="95283">
                  <a:moveTo>
                    <a:pt x="0" y="95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317469" y="3420576"/>
              <a:ext cx="0" cy="31487"/>
            </a:xfrm>
            <a:custGeom>
              <a:avLst/>
              <a:pathLst>
                <a:path w="0" h="31487">
                  <a:moveTo>
                    <a:pt x="0" y="0"/>
                  </a:moveTo>
                  <a:lnTo>
                    <a:pt x="0" y="3148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153237" y="3355320"/>
              <a:ext cx="328464" cy="65256"/>
            </a:xfrm>
            <a:custGeom>
              <a:avLst/>
              <a:pathLst>
                <a:path w="328464" h="65256">
                  <a:moveTo>
                    <a:pt x="0" y="0"/>
                  </a:moveTo>
                  <a:lnTo>
                    <a:pt x="0" y="65256"/>
                  </a:lnTo>
                  <a:lnTo>
                    <a:pt x="328464" y="65256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153237" y="3386168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755422" y="3293623"/>
              <a:ext cx="0" cy="52478"/>
            </a:xfrm>
            <a:custGeom>
              <a:avLst/>
              <a:pathLst>
                <a:path w="0" h="52478">
                  <a:moveTo>
                    <a:pt x="0" y="524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755422" y="3384069"/>
              <a:ext cx="0" cy="31487"/>
            </a:xfrm>
            <a:custGeom>
              <a:avLst/>
              <a:pathLst>
                <a:path w="0" h="31487">
                  <a:moveTo>
                    <a:pt x="0" y="0"/>
                  </a:moveTo>
                  <a:lnTo>
                    <a:pt x="0" y="3148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591190" y="3346102"/>
              <a:ext cx="328464" cy="37967"/>
            </a:xfrm>
            <a:custGeom>
              <a:avLst/>
              <a:pathLst>
                <a:path w="328464" h="37967">
                  <a:moveTo>
                    <a:pt x="0" y="0"/>
                  </a:moveTo>
                  <a:lnTo>
                    <a:pt x="0" y="37967"/>
                  </a:lnTo>
                  <a:lnTo>
                    <a:pt x="328464" y="37967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591190" y="3366637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193375" y="3196515"/>
              <a:ext cx="0" cy="61331"/>
            </a:xfrm>
            <a:custGeom>
              <a:avLst/>
              <a:pathLst>
                <a:path w="0" h="61331">
                  <a:moveTo>
                    <a:pt x="0" y="613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93375" y="3340626"/>
              <a:ext cx="0" cy="46089"/>
            </a:xfrm>
            <a:custGeom>
              <a:avLst/>
              <a:pathLst>
                <a:path w="0" h="46089">
                  <a:moveTo>
                    <a:pt x="0" y="0"/>
                  </a:moveTo>
                  <a:lnTo>
                    <a:pt x="0" y="4608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029142" y="3257846"/>
              <a:ext cx="328464" cy="82779"/>
            </a:xfrm>
            <a:custGeom>
              <a:avLst/>
              <a:pathLst>
                <a:path w="328464" h="82779">
                  <a:moveTo>
                    <a:pt x="0" y="0"/>
                  </a:moveTo>
                  <a:lnTo>
                    <a:pt x="0" y="82779"/>
                  </a:lnTo>
                  <a:lnTo>
                    <a:pt x="328464" y="82779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029142" y="3314797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016650" y="273691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879516" y="2737112"/>
              <a:ext cx="0" cy="9734"/>
            </a:xfrm>
            <a:custGeom>
              <a:avLst/>
              <a:pathLst>
                <a:path w="0" h="9734">
                  <a:moveTo>
                    <a:pt x="0" y="9734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79516" y="2737112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317469" y="2737112"/>
              <a:ext cx="0" cy="9734"/>
            </a:xfrm>
            <a:custGeom>
              <a:avLst/>
              <a:pathLst>
                <a:path w="0" h="9734">
                  <a:moveTo>
                    <a:pt x="0" y="0"/>
                  </a:moveTo>
                  <a:lnTo>
                    <a:pt x="0" y="9734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1235627" y="2697930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879516" y="2698123"/>
              <a:ext cx="0" cy="9734"/>
            </a:xfrm>
            <a:custGeom>
              <a:avLst/>
              <a:pathLst>
                <a:path w="0" h="9734">
                  <a:moveTo>
                    <a:pt x="0" y="9734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79516" y="2698123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755422" y="2698123"/>
              <a:ext cx="0" cy="9734"/>
            </a:xfrm>
            <a:custGeom>
              <a:avLst/>
              <a:pathLst>
                <a:path w="0" h="9734">
                  <a:moveTo>
                    <a:pt x="0" y="0"/>
                  </a:moveTo>
                  <a:lnTo>
                    <a:pt x="0" y="9734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1454603" y="2619951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879516" y="2620144"/>
              <a:ext cx="0" cy="9734"/>
            </a:xfrm>
            <a:custGeom>
              <a:avLst/>
              <a:pathLst>
                <a:path w="0" h="9734">
                  <a:moveTo>
                    <a:pt x="0" y="9734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79516" y="2620144"/>
              <a:ext cx="1313858" cy="0"/>
            </a:xfrm>
            <a:custGeom>
              <a:avLst/>
              <a:pathLst>
                <a:path w="1313858" h="0">
                  <a:moveTo>
                    <a:pt x="0" y="0"/>
                  </a:moveTo>
                  <a:lnTo>
                    <a:pt x="131385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193375" y="2620144"/>
              <a:ext cx="0" cy="9734"/>
            </a:xfrm>
            <a:custGeom>
              <a:avLst/>
              <a:pathLst>
                <a:path w="0" h="9734">
                  <a:moveTo>
                    <a:pt x="0" y="0"/>
                  </a:moveTo>
                  <a:lnTo>
                    <a:pt x="0" y="9734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1673579" y="2580962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1317469" y="2581154"/>
              <a:ext cx="0" cy="9734"/>
            </a:xfrm>
            <a:custGeom>
              <a:avLst/>
              <a:pathLst>
                <a:path w="0" h="9734">
                  <a:moveTo>
                    <a:pt x="0" y="9734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317469" y="2581154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193375" y="2581154"/>
              <a:ext cx="0" cy="9734"/>
            </a:xfrm>
            <a:custGeom>
              <a:avLst/>
              <a:pathLst>
                <a:path w="0" h="9734">
                  <a:moveTo>
                    <a:pt x="0" y="0"/>
                  </a:moveTo>
                  <a:lnTo>
                    <a:pt x="0" y="9734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1892556" y="2541973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1755422" y="2542165"/>
              <a:ext cx="0" cy="9734"/>
            </a:xfrm>
            <a:custGeom>
              <a:avLst/>
              <a:pathLst>
                <a:path w="0" h="9734">
                  <a:moveTo>
                    <a:pt x="0" y="9734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755422" y="2542165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193375" y="2542165"/>
              <a:ext cx="0" cy="9734"/>
            </a:xfrm>
            <a:custGeom>
              <a:avLst/>
              <a:pathLst>
                <a:path w="0" h="9734">
                  <a:moveTo>
                    <a:pt x="0" y="0"/>
                  </a:moveTo>
                  <a:lnTo>
                    <a:pt x="0" y="9734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16745" y="4797343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16745" y="452039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16745" y="424345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616745" y="396650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16745" y="465887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16745" y="438192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616745" y="410497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79516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317469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755422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93375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879516" y="4669948"/>
              <a:ext cx="0" cy="75698"/>
            </a:xfrm>
            <a:custGeom>
              <a:avLst/>
              <a:pathLst>
                <a:path w="0" h="75698">
                  <a:moveTo>
                    <a:pt x="0" y="756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879516" y="4805652"/>
              <a:ext cx="0" cy="51696"/>
            </a:xfrm>
            <a:custGeom>
              <a:avLst/>
              <a:pathLst>
                <a:path w="0" h="51696">
                  <a:moveTo>
                    <a:pt x="0" y="0"/>
                  </a:moveTo>
                  <a:lnTo>
                    <a:pt x="0" y="516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715284" y="4745647"/>
              <a:ext cx="328464" cy="60004"/>
            </a:xfrm>
            <a:custGeom>
              <a:avLst/>
              <a:pathLst>
                <a:path w="328464" h="60004">
                  <a:moveTo>
                    <a:pt x="0" y="0"/>
                  </a:moveTo>
                  <a:lnTo>
                    <a:pt x="0" y="60004"/>
                  </a:lnTo>
                  <a:lnTo>
                    <a:pt x="328464" y="60004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15284" y="4773341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1317469" y="4509319"/>
              <a:ext cx="0" cy="94161"/>
            </a:xfrm>
            <a:custGeom>
              <a:avLst/>
              <a:pathLst>
                <a:path w="0" h="94161">
                  <a:moveTo>
                    <a:pt x="0" y="941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317469" y="4738492"/>
              <a:ext cx="0" cy="69005"/>
            </a:xfrm>
            <a:custGeom>
              <a:avLst/>
              <a:pathLst>
                <a:path w="0" h="69005">
                  <a:moveTo>
                    <a:pt x="0" y="0"/>
                  </a:moveTo>
                  <a:lnTo>
                    <a:pt x="0" y="6900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153237" y="4603481"/>
              <a:ext cx="328464" cy="135011"/>
            </a:xfrm>
            <a:custGeom>
              <a:avLst/>
              <a:pathLst>
                <a:path w="328464" h="135011">
                  <a:moveTo>
                    <a:pt x="0" y="0"/>
                  </a:moveTo>
                  <a:lnTo>
                    <a:pt x="0" y="135011"/>
                  </a:lnTo>
                  <a:lnTo>
                    <a:pt x="328464" y="135011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1153237" y="4671794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755422" y="4496395"/>
              <a:ext cx="0" cy="82160"/>
            </a:xfrm>
            <a:custGeom>
              <a:avLst/>
              <a:pathLst>
                <a:path w="0" h="82160">
                  <a:moveTo>
                    <a:pt x="0" y="821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755422" y="4657947"/>
              <a:ext cx="0" cy="69236"/>
            </a:xfrm>
            <a:custGeom>
              <a:avLst/>
              <a:pathLst>
                <a:path w="0" h="69236">
                  <a:moveTo>
                    <a:pt x="0" y="0"/>
                  </a:moveTo>
                  <a:lnTo>
                    <a:pt x="0" y="692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591190" y="4578556"/>
              <a:ext cx="328464" cy="79391"/>
            </a:xfrm>
            <a:custGeom>
              <a:avLst/>
              <a:pathLst>
                <a:path w="328464" h="79391">
                  <a:moveTo>
                    <a:pt x="0" y="0"/>
                  </a:moveTo>
                  <a:lnTo>
                    <a:pt x="0" y="79391"/>
                  </a:lnTo>
                  <a:lnTo>
                    <a:pt x="328464" y="79391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1591190" y="462794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193375" y="4295148"/>
              <a:ext cx="0" cy="155320"/>
            </a:xfrm>
            <a:custGeom>
              <a:avLst/>
              <a:pathLst>
                <a:path w="0" h="155320">
                  <a:moveTo>
                    <a:pt x="0" y="1553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193375" y="4569786"/>
              <a:ext cx="0" cy="119548"/>
            </a:xfrm>
            <a:custGeom>
              <a:avLst/>
              <a:pathLst>
                <a:path w="0" h="119548">
                  <a:moveTo>
                    <a:pt x="0" y="0"/>
                  </a:moveTo>
                  <a:lnTo>
                    <a:pt x="0" y="1195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029142" y="4450468"/>
              <a:ext cx="328464" cy="119317"/>
            </a:xfrm>
            <a:custGeom>
              <a:avLst/>
              <a:pathLst>
                <a:path w="328464" h="119317">
                  <a:moveTo>
                    <a:pt x="0" y="0"/>
                  </a:moveTo>
                  <a:lnTo>
                    <a:pt x="0" y="119317"/>
                  </a:lnTo>
                  <a:lnTo>
                    <a:pt x="328464" y="119317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029142" y="4528706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1016650" y="4157313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18" name="pl118"/>
            <p:cNvSpPr/>
            <p:nvPr/>
          </p:nvSpPr>
          <p:spPr>
            <a:xfrm>
              <a:off x="879516" y="4157505"/>
              <a:ext cx="0" cy="11157"/>
            </a:xfrm>
            <a:custGeom>
              <a:avLst/>
              <a:pathLst>
                <a:path w="0" h="11157">
                  <a:moveTo>
                    <a:pt x="0" y="11157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879516" y="4157505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317469" y="4157505"/>
              <a:ext cx="0" cy="11157"/>
            </a:xfrm>
            <a:custGeom>
              <a:avLst/>
              <a:pathLst>
                <a:path w="0" h="11157">
                  <a:moveTo>
                    <a:pt x="0" y="0"/>
                  </a:moveTo>
                  <a:lnTo>
                    <a:pt x="0" y="11157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1235627" y="4111432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879516" y="4111625"/>
              <a:ext cx="0" cy="11157"/>
            </a:xfrm>
            <a:custGeom>
              <a:avLst/>
              <a:pathLst>
                <a:path w="0" h="11157">
                  <a:moveTo>
                    <a:pt x="0" y="11157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879516" y="4111625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755422" y="4111625"/>
              <a:ext cx="0" cy="11157"/>
            </a:xfrm>
            <a:custGeom>
              <a:avLst/>
              <a:pathLst>
                <a:path w="0" h="11157">
                  <a:moveTo>
                    <a:pt x="0" y="0"/>
                  </a:moveTo>
                  <a:lnTo>
                    <a:pt x="0" y="11157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1509165" y="4065551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126" name="pl126"/>
            <p:cNvSpPr/>
            <p:nvPr/>
          </p:nvSpPr>
          <p:spPr>
            <a:xfrm>
              <a:off x="1317469" y="4065744"/>
              <a:ext cx="0" cy="11157"/>
            </a:xfrm>
            <a:custGeom>
              <a:avLst/>
              <a:pathLst>
                <a:path w="0" h="11157">
                  <a:moveTo>
                    <a:pt x="0" y="11157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1317469" y="4065744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1755422" y="4065744"/>
              <a:ext cx="0" cy="11157"/>
            </a:xfrm>
            <a:custGeom>
              <a:avLst/>
              <a:pathLst>
                <a:path w="0" h="11157">
                  <a:moveTo>
                    <a:pt x="0" y="0"/>
                  </a:moveTo>
                  <a:lnTo>
                    <a:pt x="0" y="11157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1454603" y="4019671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879516" y="4019863"/>
              <a:ext cx="0" cy="11157"/>
            </a:xfrm>
            <a:custGeom>
              <a:avLst/>
              <a:pathLst>
                <a:path w="0" h="11157">
                  <a:moveTo>
                    <a:pt x="0" y="11157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879516" y="4019863"/>
              <a:ext cx="1313858" cy="0"/>
            </a:xfrm>
            <a:custGeom>
              <a:avLst/>
              <a:pathLst>
                <a:path w="1313858" h="0">
                  <a:moveTo>
                    <a:pt x="0" y="0"/>
                  </a:moveTo>
                  <a:lnTo>
                    <a:pt x="131385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193375" y="4019863"/>
              <a:ext cx="0" cy="11157"/>
            </a:xfrm>
            <a:custGeom>
              <a:avLst/>
              <a:pathLst>
                <a:path w="0" h="11157">
                  <a:moveTo>
                    <a:pt x="0" y="0"/>
                  </a:moveTo>
                  <a:lnTo>
                    <a:pt x="0" y="11157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1673579" y="3973790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34" name="pl134"/>
            <p:cNvSpPr/>
            <p:nvPr/>
          </p:nvSpPr>
          <p:spPr>
            <a:xfrm>
              <a:off x="1317469" y="3973982"/>
              <a:ext cx="0" cy="11157"/>
            </a:xfrm>
            <a:custGeom>
              <a:avLst/>
              <a:pathLst>
                <a:path w="0" h="11157">
                  <a:moveTo>
                    <a:pt x="0" y="11157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317469" y="3973982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193375" y="3973982"/>
              <a:ext cx="0" cy="11157"/>
            </a:xfrm>
            <a:custGeom>
              <a:avLst/>
              <a:pathLst>
                <a:path w="0" h="11157">
                  <a:moveTo>
                    <a:pt x="0" y="0"/>
                  </a:moveTo>
                  <a:lnTo>
                    <a:pt x="0" y="11157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1892556" y="392790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1755422" y="3928102"/>
              <a:ext cx="0" cy="11157"/>
            </a:xfrm>
            <a:custGeom>
              <a:avLst/>
              <a:pathLst>
                <a:path w="0" h="11157">
                  <a:moveTo>
                    <a:pt x="0" y="11157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755422" y="3928102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193375" y="3928102"/>
              <a:ext cx="0" cy="11157"/>
            </a:xfrm>
            <a:custGeom>
              <a:avLst/>
              <a:pathLst>
                <a:path w="0" h="11157">
                  <a:moveTo>
                    <a:pt x="0" y="0"/>
                  </a:moveTo>
                  <a:lnTo>
                    <a:pt x="0" y="11157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861747" y="196136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861747" y="162522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861747" y="128907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861747" y="2129443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861747" y="179329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861747" y="145714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861747" y="112100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124518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562471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4000424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438376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124518" y="2033238"/>
              <a:ext cx="0" cy="11025"/>
            </a:xfrm>
            <a:custGeom>
              <a:avLst/>
              <a:pathLst>
                <a:path w="0" h="11025">
                  <a:moveTo>
                    <a:pt x="0" y="110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3124518" y="2062146"/>
              <a:ext cx="0" cy="23328"/>
            </a:xfrm>
            <a:custGeom>
              <a:avLst/>
              <a:pathLst>
                <a:path w="0" h="23328">
                  <a:moveTo>
                    <a:pt x="0" y="0"/>
                  </a:moveTo>
                  <a:lnTo>
                    <a:pt x="0" y="233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960286" y="2044263"/>
              <a:ext cx="328464" cy="17883"/>
            </a:xfrm>
            <a:custGeom>
              <a:avLst/>
              <a:pathLst>
                <a:path w="328464" h="17883">
                  <a:moveTo>
                    <a:pt x="0" y="0"/>
                  </a:moveTo>
                  <a:lnTo>
                    <a:pt x="0" y="17883"/>
                  </a:lnTo>
                  <a:lnTo>
                    <a:pt x="328464" y="17883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2960286" y="2056634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562471" y="1968697"/>
              <a:ext cx="0" cy="48791"/>
            </a:xfrm>
            <a:custGeom>
              <a:avLst/>
              <a:pathLst>
                <a:path w="0" h="48791">
                  <a:moveTo>
                    <a:pt x="0" y="487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3562471" y="2052818"/>
              <a:ext cx="0" cy="32186"/>
            </a:xfrm>
            <a:custGeom>
              <a:avLst/>
              <a:pathLst>
                <a:path w="0" h="32186">
                  <a:moveTo>
                    <a:pt x="0" y="0"/>
                  </a:moveTo>
                  <a:lnTo>
                    <a:pt x="0" y="321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3398239" y="2017489"/>
              <a:ext cx="328464" cy="35329"/>
            </a:xfrm>
            <a:custGeom>
              <a:avLst/>
              <a:pathLst>
                <a:path w="328464" h="35329">
                  <a:moveTo>
                    <a:pt x="0" y="0"/>
                  </a:moveTo>
                  <a:lnTo>
                    <a:pt x="0" y="35329"/>
                  </a:lnTo>
                  <a:lnTo>
                    <a:pt x="328464" y="35329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398239" y="2038751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000424" y="1987925"/>
              <a:ext cx="0" cy="32959"/>
            </a:xfrm>
            <a:custGeom>
              <a:avLst/>
              <a:pathLst>
                <a:path w="0" h="32959">
                  <a:moveTo>
                    <a:pt x="0" y="329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000424" y="2043204"/>
              <a:ext cx="0" cy="32656"/>
            </a:xfrm>
            <a:custGeom>
              <a:avLst/>
              <a:pathLst>
                <a:path w="0" h="32656">
                  <a:moveTo>
                    <a:pt x="0" y="0"/>
                  </a:moveTo>
                  <a:lnTo>
                    <a:pt x="0" y="326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3836191" y="2020884"/>
              <a:ext cx="328464" cy="22320"/>
            </a:xfrm>
            <a:custGeom>
              <a:avLst/>
              <a:pathLst>
                <a:path w="328464" h="22320">
                  <a:moveTo>
                    <a:pt x="0" y="0"/>
                  </a:moveTo>
                  <a:lnTo>
                    <a:pt x="0" y="22320"/>
                  </a:lnTo>
                  <a:lnTo>
                    <a:pt x="328464" y="22320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3836191" y="2036028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438376" y="1941200"/>
              <a:ext cx="0" cy="42236"/>
            </a:xfrm>
            <a:custGeom>
              <a:avLst/>
              <a:pathLst>
                <a:path w="0" h="42236">
                  <a:moveTo>
                    <a:pt x="0" y="422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438376" y="2013674"/>
              <a:ext cx="0" cy="22320"/>
            </a:xfrm>
            <a:custGeom>
              <a:avLst/>
              <a:pathLst>
                <a:path w="0" h="22320">
                  <a:moveTo>
                    <a:pt x="0" y="0"/>
                  </a:moveTo>
                  <a:lnTo>
                    <a:pt x="0" y="223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4274144" y="1983437"/>
              <a:ext cx="328464" cy="30236"/>
            </a:xfrm>
            <a:custGeom>
              <a:avLst/>
              <a:pathLst>
                <a:path w="328464" h="30236">
                  <a:moveTo>
                    <a:pt x="0" y="0"/>
                  </a:moveTo>
                  <a:lnTo>
                    <a:pt x="0" y="30236"/>
                  </a:lnTo>
                  <a:lnTo>
                    <a:pt x="328464" y="30236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274144" y="2003724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3699605" y="1225551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69" name="pl169"/>
            <p:cNvSpPr/>
            <p:nvPr/>
          </p:nvSpPr>
          <p:spPr>
            <a:xfrm>
              <a:off x="3124518" y="1225744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124518" y="1225744"/>
              <a:ext cx="1313858" cy="0"/>
            </a:xfrm>
            <a:custGeom>
              <a:avLst/>
              <a:pathLst>
                <a:path w="1313858" h="0">
                  <a:moveTo>
                    <a:pt x="0" y="0"/>
                  </a:moveTo>
                  <a:lnTo>
                    <a:pt x="131385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438376" y="1225744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>
              <a:off x="3918581" y="1190794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3562471" y="1190986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562471" y="1190986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4438376" y="1190986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4137557" y="1156036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77" name="pl177"/>
            <p:cNvSpPr/>
            <p:nvPr/>
          </p:nvSpPr>
          <p:spPr>
            <a:xfrm>
              <a:off x="4000424" y="1156228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000424" y="1156228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438376" y="1156228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2861747" y="3415493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2861747" y="316585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2861747" y="291622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861747" y="266658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861747" y="329067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861747" y="304103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861747" y="279140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861747" y="254176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3124518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3562471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4000424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4438376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124518" y="3416616"/>
              <a:ext cx="0" cy="19097"/>
            </a:xfrm>
            <a:custGeom>
              <a:avLst/>
              <a:pathLst>
                <a:path w="0" h="19097">
                  <a:moveTo>
                    <a:pt x="0" y="190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124518" y="3454811"/>
              <a:ext cx="0" cy="16600"/>
            </a:xfrm>
            <a:custGeom>
              <a:avLst/>
              <a:pathLst>
                <a:path w="0" h="16600">
                  <a:moveTo>
                    <a:pt x="0" y="0"/>
                  </a:moveTo>
                  <a:lnTo>
                    <a:pt x="0" y="166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2960286" y="3435714"/>
              <a:ext cx="328464" cy="19097"/>
            </a:xfrm>
            <a:custGeom>
              <a:avLst/>
              <a:pathLst>
                <a:path w="328464" h="19097">
                  <a:moveTo>
                    <a:pt x="0" y="0"/>
                  </a:moveTo>
                  <a:lnTo>
                    <a:pt x="0" y="19097"/>
                  </a:lnTo>
                  <a:lnTo>
                    <a:pt x="328464" y="19097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2960286" y="344844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562471" y="3294170"/>
              <a:ext cx="0" cy="77761"/>
            </a:xfrm>
            <a:custGeom>
              <a:avLst/>
              <a:pathLst>
                <a:path w="0" h="77761">
                  <a:moveTo>
                    <a:pt x="0" y="777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562471" y="3430908"/>
              <a:ext cx="0" cy="27772"/>
            </a:xfrm>
            <a:custGeom>
              <a:avLst/>
              <a:pathLst>
                <a:path w="0" h="27772">
                  <a:moveTo>
                    <a:pt x="0" y="0"/>
                  </a:moveTo>
                  <a:lnTo>
                    <a:pt x="0" y="2777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398239" y="3371932"/>
              <a:ext cx="328464" cy="58976"/>
            </a:xfrm>
            <a:custGeom>
              <a:avLst/>
              <a:pathLst>
                <a:path w="328464" h="58976">
                  <a:moveTo>
                    <a:pt x="0" y="0"/>
                  </a:moveTo>
                  <a:lnTo>
                    <a:pt x="0" y="58976"/>
                  </a:lnTo>
                  <a:lnTo>
                    <a:pt x="328464" y="58976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3398239" y="3408940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000424" y="3352834"/>
              <a:ext cx="0" cy="32858"/>
            </a:xfrm>
            <a:custGeom>
              <a:avLst/>
              <a:pathLst>
                <a:path w="0" h="32858">
                  <a:moveTo>
                    <a:pt x="0" y="328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4000424" y="3413995"/>
              <a:ext cx="0" cy="38319"/>
            </a:xfrm>
            <a:custGeom>
              <a:avLst/>
              <a:pathLst>
                <a:path w="0" h="38319">
                  <a:moveTo>
                    <a:pt x="0" y="0"/>
                  </a:moveTo>
                  <a:lnTo>
                    <a:pt x="0" y="38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836191" y="3385693"/>
              <a:ext cx="328464" cy="28302"/>
            </a:xfrm>
            <a:custGeom>
              <a:avLst/>
              <a:pathLst>
                <a:path w="328464" h="28302">
                  <a:moveTo>
                    <a:pt x="0" y="0"/>
                  </a:moveTo>
                  <a:lnTo>
                    <a:pt x="0" y="28302"/>
                  </a:lnTo>
                  <a:lnTo>
                    <a:pt x="328464" y="28302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3836191" y="340388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4438376" y="3292922"/>
              <a:ext cx="0" cy="47181"/>
            </a:xfrm>
            <a:custGeom>
              <a:avLst/>
              <a:pathLst>
                <a:path w="0" h="47181">
                  <a:moveTo>
                    <a:pt x="0" y="471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4438376" y="3380575"/>
              <a:ext cx="0" cy="20688"/>
            </a:xfrm>
            <a:custGeom>
              <a:avLst/>
              <a:pathLst>
                <a:path w="0" h="20688">
                  <a:moveTo>
                    <a:pt x="0" y="0"/>
                  </a:moveTo>
                  <a:lnTo>
                    <a:pt x="0" y="206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274144" y="3340103"/>
              <a:ext cx="328464" cy="40472"/>
            </a:xfrm>
            <a:custGeom>
              <a:avLst/>
              <a:pathLst>
                <a:path w="328464" h="40472">
                  <a:moveTo>
                    <a:pt x="0" y="0"/>
                  </a:moveTo>
                  <a:lnTo>
                    <a:pt x="0" y="40472"/>
                  </a:lnTo>
                  <a:lnTo>
                    <a:pt x="328464" y="40472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4274144" y="336306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tx208"/>
            <p:cNvSpPr/>
            <p:nvPr/>
          </p:nvSpPr>
          <p:spPr>
            <a:xfrm>
              <a:off x="3261652" y="2720213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09" name="pl209"/>
            <p:cNvSpPr/>
            <p:nvPr/>
          </p:nvSpPr>
          <p:spPr>
            <a:xfrm>
              <a:off x="3124518" y="272040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124518" y="2720405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3562471" y="272040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3507909" y="2684565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213" name="pl213"/>
            <p:cNvSpPr/>
            <p:nvPr/>
          </p:nvSpPr>
          <p:spPr>
            <a:xfrm>
              <a:off x="3124518" y="2684757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3124518" y="2684757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4000424" y="2684757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tx216"/>
            <p:cNvSpPr/>
            <p:nvPr/>
          </p:nvSpPr>
          <p:spPr>
            <a:xfrm>
              <a:off x="3699605" y="261326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17" name="pl217"/>
            <p:cNvSpPr/>
            <p:nvPr/>
          </p:nvSpPr>
          <p:spPr>
            <a:xfrm>
              <a:off x="3124518" y="2613461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3124518" y="2613461"/>
              <a:ext cx="1313858" cy="0"/>
            </a:xfrm>
            <a:custGeom>
              <a:avLst/>
              <a:pathLst>
                <a:path w="1313858" h="0">
                  <a:moveTo>
                    <a:pt x="0" y="0"/>
                  </a:moveTo>
                  <a:lnTo>
                    <a:pt x="131385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438376" y="2613461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3918581" y="2577621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21" name="pl221"/>
            <p:cNvSpPr/>
            <p:nvPr/>
          </p:nvSpPr>
          <p:spPr>
            <a:xfrm>
              <a:off x="3562471" y="2577813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3562471" y="2577813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4438376" y="2577813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tx224"/>
            <p:cNvSpPr/>
            <p:nvPr/>
          </p:nvSpPr>
          <p:spPr>
            <a:xfrm>
              <a:off x="4137557" y="2541973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25" name="pl225"/>
            <p:cNvSpPr/>
            <p:nvPr/>
          </p:nvSpPr>
          <p:spPr>
            <a:xfrm>
              <a:off x="4000424" y="254216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4000424" y="2542165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4438376" y="254216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2861747" y="485520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2861747" y="461698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2861747" y="437876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2861747" y="414054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2861747" y="390232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2861747" y="473609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861747" y="449787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2861747" y="425965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2861747" y="402143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3124518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562471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4000424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4438376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3124518" y="4772304"/>
              <a:ext cx="0" cy="40020"/>
            </a:xfrm>
            <a:custGeom>
              <a:avLst/>
              <a:pathLst>
                <a:path w="0" h="40020">
                  <a:moveTo>
                    <a:pt x="0" y="400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124518" y="4839244"/>
              <a:ext cx="0" cy="18104"/>
            </a:xfrm>
            <a:custGeom>
              <a:avLst/>
              <a:pathLst>
                <a:path w="0" h="18104">
                  <a:moveTo>
                    <a:pt x="0" y="0"/>
                  </a:moveTo>
                  <a:lnTo>
                    <a:pt x="0" y="181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960286" y="4812325"/>
              <a:ext cx="328464" cy="26918"/>
            </a:xfrm>
            <a:custGeom>
              <a:avLst/>
              <a:pathLst>
                <a:path w="328464" h="26918">
                  <a:moveTo>
                    <a:pt x="0" y="0"/>
                  </a:moveTo>
                  <a:lnTo>
                    <a:pt x="0" y="26918"/>
                  </a:lnTo>
                  <a:lnTo>
                    <a:pt x="328464" y="26918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2960286" y="4828286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3562471" y="4629849"/>
              <a:ext cx="0" cy="79803"/>
            </a:xfrm>
            <a:custGeom>
              <a:avLst/>
              <a:pathLst>
                <a:path w="0" h="79803">
                  <a:moveTo>
                    <a:pt x="0" y="798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562471" y="4802081"/>
              <a:ext cx="0" cy="48358"/>
            </a:xfrm>
            <a:custGeom>
              <a:avLst/>
              <a:pathLst>
                <a:path w="0" h="48358">
                  <a:moveTo>
                    <a:pt x="0" y="0"/>
                  </a:moveTo>
                  <a:lnTo>
                    <a:pt x="0" y="483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3398239" y="4709652"/>
              <a:ext cx="328464" cy="92429"/>
            </a:xfrm>
            <a:custGeom>
              <a:avLst/>
              <a:pathLst>
                <a:path w="328464" h="92429">
                  <a:moveTo>
                    <a:pt x="0" y="0"/>
                  </a:moveTo>
                  <a:lnTo>
                    <a:pt x="0" y="92429"/>
                  </a:lnTo>
                  <a:lnTo>
                    <a:pt x="328464" y="92429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3398239" y="4766110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000424" y="4676063"/>
              <a:ext cx="0" cy="50264"/>
            </a:xfrm>
            <a:custGeom>
              <a:avLst/>
              <a:pathLst>
                <a:path w="0" h="50264">
                  <a:moveTo>
                    <a:pt x="0" y="502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000424" y="4769445"/>
              <a:ext cx="0" cy="29539"/>
            </a:xfrm>
            <a:custGeom>
              <a:avLst/>
              <a:pathLst>
                <a:path w="0" h="29539">
                  <a:moveTo>
                    <a:pt x="0" y="0"/>
                  </a:moveTo>
                  <a:lnTo>
                    <a:pt x="0" y="295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3836191" y="4726328"/>
              <a:ext cx="328464" cy="43117"/>
            </a:xfrm>
            <a:custGeom>
              <a:avLst/>
              <a:pathLst>
                <a:path w="328464" h="43117">
                  <a:moveTo>
                    <a:pt x="0" y="0"/>
                  </a:moveTo>
                  <a:lnTo>
                    <a:pt x="0" y="43117"/>
                  </a:lnTo>
                  <a:lnTo>
                    <a:pt x="328464" y="43117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3836191" y="4756343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4438376" y="4618891"/>
              <a:ext cx="0" cy="51812"/>
            </a:xfrm>
            <a:custGeom>
              <a:avLst/>
              <a:pathLst>
                <a:path w="0" h="51812">
                  <a:moveTo>
                    <a:pt x="0" y="518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4438376" y="4736095"/>
              <a:ext cx="0" cy="38591"/>
            </a:xfrm>
            <a:custGeom>
              <a:avLst/>
              <a:pathLst>
                <a:path w="0" h="38591">
                  <a:moveTo>
                    <a:pt x="0" y="0"/>
                  </a:moveTo>
                  <a:lnTo>
                    <a:pt x="0" y="3859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274144" y="4670703"/>
              <a:ext cx="328464" cy="65391"/>
            </a:xfrm>
            <a:custGeom>
              <a:avLst/>
              <a:pathLst>
                <a:path w="328464" h="65391">
                  <a:moveTo>
                    <a:pt x="0" y="0"/>
                  </a:moveTo>
                  <a:lnTo>
                    <a:pt x="0" y="65391"/>
                  </a:lnTo>
                  <a:lnTo>
                    <a:pt x="328464" y="65391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4274144" y="4705960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tx257"/>
            <p:cNvSpPr/>
            <p:nvPr/>
          </p:nvSpPr>
          <p:spPr>
            <a:xfrm>
              <a:off x="3261652" y="4114733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58" name="pl258"/>
            <p:cNvSpPr/>
            <p:nvPr/>
          </p:nvSpPr>
          <p:spPr>
            <a:xfrm>
              <a:off x="3124518" y="411492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3124518" y="4114925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3562471" y="411492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tx261"/>
            <p:cNvSpPr/>
            <p:nvPr/>
          </p:nvSpPr>
          <p:spPr>
            <a:xfrm>
              <a:off x="3480628" y="4077368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62" name="pl262"/>
            <p:cNvSpPr/>
            <p:nvPr/>
          </p:nvSpPr>
          <p:spPr>
            <a:xfrm>
              <a:off x="3124518" y="4077561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3124518" y="4077561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000424" y="4077561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5"/>
            <p:cNvSpPr/>
            <p:nvPr/>
          </p:nvSpPr>
          <p:spPr>
            <a:xfrm>
              <a:off x="3699605" y="400263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3124518" y="4002831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124518" y="4002831"/>
              <a:ext cx="1313858" cy="0"/>
            </a:xfrm>
            <a:custGeom>
              <a:avLst/>
              <a:pathLst>
                <a:path w="1313858" h="0">
                  <a:moveTo>
                    <a:pt x="0" y="0"/>
                  </a:moveTo>
                  <a:lnTo>
                    <a:pt x="131385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438376" y="4002831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9"/>
            <p:cNvSpPr/>
            <p:nvPr/>
          </p:nvSpPr>
          <p:spPr>
            <a:xfrm>
              <a:off x="3918581" y="3965274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70" name="pl270"/>
            <p:cNvSpPr/>
            <p:nvPr/>
          </p:nvSpPr>
          <p:spPr>
            <a:xfrm>
              <a:off x="3562471" y="3965466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3562471" y="3965466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438376" y="3965466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tx273"/>
            <p:cNvSpPr/>
            <p:nvPr/>
          </p:nvSpPr>
          <p:spPr>
            <a:xfrm>
              <a:off x="4137557" y="392790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74" name="pl274"/>
            <p:cNvSpPr/>
            <p:nvPr/>
          </p:nvSpPr>
          <p:spPr>
            <a:xfrm>
              <a:off x="4000424" y="3928102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000424" y="3928102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438376" y="3928102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5106748" y="204081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5106748" y="1649058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5106748" y="125730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5106748" y="184493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106748" y="145318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5369520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807473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6245425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6683378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5369520" y="1968340"/>
              <a:ext cx="0" cy="40350"/>
            </a:xfrm>
            <a:custGeom>
              <a:avLst/>
              <a:pathLst>
                <a:path w="0" h="40350">
                  <a:moveTo>
                    <a:pt x="0" y="403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5369520" y="2043557"/>
              <a:ext cx="0" cy="41917"/>
            </a:xfrm>
            <a:custGeom>
              <a:avLst/>
              <a:pathLst>
                <a:path w="0" h="41917">
                  <a:moveTo>
                    <a:pt x="0" y="0"/>
                  </a:moveTo>
                  <a:lnTo>
                    <a:pt x="0" y="419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205288" y="2008691"/>
              <a:ext cx="328464" cy="34866"/>
            </a:xfrm>
            <a:custGeom>
              <a:avLst/>
              <a:pathLst>
                <a:path w="328464" h="34866">
                  <a:moveTo>
                    <a:pt x="0" y="0"/>
                  </a:moveTo>
                  <a:lnTo>
                    <a:pt x="0" y="34866"/>
                  </a:lnTo>
                  <a:lnTo>
                    <a:pt x="328464" y="34866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205288" y="2025536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5807473" y="1834359"/>
              <a:ext cx="0" cy="74237"/>
            </a:xfrm>
            <a:custGeom>
              <a:avLst/>
              <a:pathLst>
                <a:path w="0" h="74237">
                  <a:moveTo>
                    <a:pt x="0" y="742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807473" y="2002716"/>
              <a:ext cx="0" cy="39665"/>
            </a:xfrm>
            <a:custGeom>
              <a:avLst/>
              <a:pathLst>
                <a:path w="0" h="39665">
                  <a:moveTo>
                    <a:pt x="0" y="0"/>
                  </a:moveTo>
                  <a:lnTo>
                    <a:pt x="0" y="3966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643240" y="1908597"/>
              <a:ext cx="328464" cy="94119"/>
            </a:xfrm>
            <a:custGeom>
              <a:avLst/>
              <a:pathLst>
                <a:path w="328464" h="94119">
                  <a:moveTo>
                    <a:pt x="0" y="0"/>
                  </a:moveTo>
                  <a:lnTo>
                    <a:pt x="0" y="94119"/>
                  </a:lnTo>
                  <a:lnTo>
                    <a:pt x="328464" y="94119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5643240" y="1968536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6245425" y="1865308"/>
              <a:ext cx="0" cy="56412"/>
            </a:xfrm>
            <a:custGeom>
              <a:avLst/>
              <a:pathLst>
                <a:path w="0" h="56412">
                  <a:moveTo>
                    <a:pt x="0" y="564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6245425" y="1970886"/>
              <a:ext cx="0" cy="73454"/>
            </a:xfrm>
            <a:custGeom>
              <a:avLst/>
              <a:pathLst>
                <a:path w="0" h="73454">
                  <a:moveTo>
                    <a:pt x="0" y="0"/>
                  </a:moveTo>
                  <a:lnTo>
                    <a:pt x="0" y="734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081193" y="1921721"/>
              <a:ext cx="328464" cy="49165"/>
            </a:xfrm>
            <a:custGeom>
              <a:avLst/>
              <a:pathLst>
                <a:path w="328464" h="49165">
                  <a:moveTo>
                    <a:pt x="0" y="0"/>
                  </a:moveTo>
                  <a:lnTo>
                    <a:pt x="0" y="49165"/>
                  </a:lnTo>
                  <a:lnTo>
                    <a:pt x="328464" y="49165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6081193" y="195051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6683378" y="1739162"/>
              <a:ext cx="0" cy="86284"/>
            </a:xfrm>
            <a:custGeom>
              <a:avLst/>
              <a:pathLst>
                <a:path w="0" h="86284">
                  <a:moveTo>
                    <a:pt x="0" y="862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6683378" y="1915061"/>
              <a:ext cx="0" cy="65423"/>
            </a:xfrm>
            <a:custGeom>
              <a:avLst/>
              <a:pathLst>
                <a:path w="0" h="65423">
                  <a:moveTo>
                    <a:pt x="0" y="0"/>
                  </a:moveTo>
                  <a:lnTo>
                    <a:pt x="0" y="654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6519146" y="1825447"/>
              <a:ext cx="328464" cy="89614"/>
            </a:xfrm>
            <a:custGeom>
              <a:avLst/>
              <a:pathLst>
                <a:path w="328464" h="89614">
                  <a:moveTo>
                    <a:pt x="0" y="0"/>
                  </a:moveTo>
                  <a:lnTo>
                    <a:pt x="0" y="89614"/>
                  </a:lnTo>
                  <a:lnTo>
                    <a:pt x="328464" y="89614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519146" y="1880782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tx302"/>
            <p:cNvSpPr/>
            <p:nvPr/>
          </p:nvSpPr>
          <p:spPr>
            <a:xfrm>
              <a:off x="5506654" y="1348976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03" name="pl303"/>
            <p:cNvSpPr/>
            <p:nvPr/>
          </p:nvSpPr>
          <p:spPr>
            <a:xfrm>
              <a:off x="5369520" y="1349169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5369520" y="1349169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5807473" y="1349169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5725630" y="1310388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07" name="pl307"/>
            <p:cNvSpPr/>
            <p:nvPr/>
          </p:nvSpPr>
          <p:spPr>
            <a:xfrm>
              <a:off x="5369520" y="1310581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369520" y="1310581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6245425" y="1310581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10"/>
            <p:cNvSpPr/>
            <p:nvPr/>
          </p:nvSpPr>
          <p:spPr>
            <a:xfrm>
              <a:off x="5944607" y="1233212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11" name="pl311"/>
            <p:cNvSpPr/>
            <p:nvPr/>
          </p:nvSpPr>
          <p:spPr>
            <a:xfrm>
              <a:off x="5369520" y="1233404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5369520" y="1233404"/>
              <a:ext cx="1313858" cy="0"/>
            </a:xfrm>
            <a:custGeom>
              <a:avLst/>
              <a:pathLst>
                <a:path w="1313858" h="0">
                  <a:moveTo>
                    <a:pt x="0" y="0"/>
                  </a:moveTo>
                  <a:lnTo>
                    <a:pt x="131385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6683378" y="1233404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tx314"/>
            <p:cNvSpPr/>
            <p:nvPr/>
          </p:nvSpPr>
          <p:spPr>
            <a:xfrm>
              <a:off x="6163583" y="1194624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15" name="pl315"/>
            <p:cNvSpPr/>
            <p:nvPr/>
          </p:nvSpPr>
          <p:spPr>
            <a:xfrm>
              <a:off x="5807473" y="1194816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807473" y="1194816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683378" y="1194816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tx318"/>
            <p:cNvSpPr/>
            <p:nvPr/>
          </p:nvSpPr>
          <p:spPr>
            <a:xfrm>
              <a:off x="6382559" y="1156036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19" name="pl319"/>
            <p:cNvSpPr/>
            <p:nvPr/>
          </p:nvSpPr>
          <p:spPr>
            <a:xfrm>
              <a:off x="6245425" y="1156228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6245425" y="1156228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683378" y="1156228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106748" y="3348505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106748" y="309284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106748" y="2837192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5106748" y="258153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5106748" y="3476333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5106748" y="322067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5106748" y="296502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5106748" y="270936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369520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807473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6245425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6683378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369520" y="3468599"/>
              <a:ext cx="0" cy="1252"/>
            </a:xfrm>
            <a:custGeom>
              <a:avLst/>
              <a:pathLst>
                <a:path w="0" h="1252">
                  <a:moveTo>
                    <a:pt x="0" y="12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5369520" y="3470696"/>
              <a:ext cx="0" cy="715"/>
            </a:xfrm>
            <a:custGeom>
              <a:avLst/>
              <a:pathLst>
                <a:path w="0" h="715">
                  <a:moveTo>
                    <a:pt x="0" y="0"/>
                  </a:moveTo>
                  <a:lnTo>
                    <a:pt x="0" y="7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5205288" y="3469852"/>
              <a:ext cx="328464" cy="843"/>
            </a:xfrm>
            <a:custGeom>
              <a:avLst/>
              <a:pathLst>
                <a:path w="328464" h="843">
                  <a:moveTo>
                    <a:pt x="0" y="0"/>
                  </a:moveTo>
                  <a:lnTo>
                    <a:pt x="0" y="843"/>
                  </a:lnTo>
                  <a:lnTo>
                    <a:pt x="328464" y="843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5205288" y="3470248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807473" y="3466503"/>
              <a:ext cx="0" cy="1281"/>
            </a:xfrm>
            <a:custGeom>
              <a:avLst/>
              <a:pathLst>
                <a:path w="0" h="1281">
                  <a:moveTo>
                    <a:pt x="0" y="12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807473" y="3469766"/>
              <a:ext cx="0" cy="981"/>
            </a:xfrm>
            <a:custGeom>
              <a:avLst/>
              <a:pathLst>
                <a:path w="0" h="981">
                  <a:moveTo>
                    <a:pt x="0" y="0"/>
                  </a:moveTo>
                  <a:lnTo>
                    <a:pt x="0" y="9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5643240" y="3467785"/>
              <a:ext cx="328464" cy="1981"/>
            </a:xfrm>
            <a:custGeom>
              <a:avLst/>
              <a:pathLst>
                <a:path w="328464" h="1981">
                  <a:moveTo>
                    <a:pt x="0" y="0"/>
                  </a:moveTo>
                  <a:lnTo>
                    <a:pt x="0" y="1981"/>
                  </a:lnTo>
                  <a:lnTo>
                    <a:pt x="328464" y="1981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5643240" y="3468830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6245425" y="3466158"/>
              <a:ext cx="0" cy="1342"/>
            </a:xfrm>
            <a:custGeom>
              <a:avLst/>
              <a:pathLst>
                <a:path w="0" h="1342">
                  <a:moveTo>
                    <a:pt x="0" y="13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6245425" y="3468568"/>
              <a:ext cx="0" cy="1029"/>
            </a:xfrm>
            <a:custGeom>
              <a:avLst/>
              <a:pathLst>
                <a:path w="0" h="1029">
                  <a:moveTo>
                    <a:pt x="0" y="0"/>
                  </a:moveTo>
                  <a:lnTo>
                    <a:pt x="0" y="10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6081193" y="3467500"/>
              <a:ext cx="328464" cy="1067"/>
            </a:xfrm>
            <a:custGeom>
              <a:avLst/>
              <a:pathLst>
                <a:path w="328464" h="1067">
                  <a:moveTo>
                    <a:pt x="0" y="0"/>
                  </a:moveTo>
                  <a:lnTo>
                    <a:pt x="0" y="1067"/>
                  </a:lnTo>
                  <a:lnTo>
                    <a:pt x="328464" y="1067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6081193" y="346816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6683378" y="3463665"/>
              <a:ext cx="0" cy="2058"/>
            </a:xfrm>
            <a:custGeom>
              <a:avLst/>
              <a:pathLst>
                <a:path w="0" h="2058">
                  <a:moveTo>
                    <a:pt x="0" y="20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6683378" y="3467404"/>
              <a:ext cx="0" cy="1680"/>
            </a:xfrm>
            <a:custGeom>
              <a:avLst/>
              <a:pathLst>
                <a:path w="0" h="1680">
                  <a:moveTo>
                    <a:pt x="0" y="0"/>
                  </a:moveTo>
                  <a:lnTo>
                    <a:pt x="0" y="16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6519146" y="3465723"/>
              <a:ext cx="328464" cy="1680"/>
            </a:xfrm>
            <a:custGeom>
              <a:avLst/>
              <a:pathLst>
                <a:path w="328464" h="1680">
                  <a:moveTo>
                    <a:pt x="0" y="0"/>
                  </a:moveTo>
                  <a:lnTo>
                    <a:pt x="0" y="1680"/>
                  </a:lnTo>
                  <a:lnTo>
                    <a:pt x="328464" y="1680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6519146" y="3466855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5106748" y="485295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5106748" y="4633476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5106748" y="4413993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5106748" y="4194510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106748" y="397502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106748" y="4743217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106748" y="4523734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106748" y="4304251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5106748" y="4084769"/>
              <a:ext cx="1839401" cy="0"/>
            </a:xfrm>
            <a:custGeom>
              <a:avLst/>
              <a:pathLst>
                <a:path w="1839401" h="0">
                  <a:moveTo>
                    <a:pt x="0" y="0"/>
                  </a:moveTo>
                  <a:lnTo>
                    <a:pt x="1839401" y="0"/>
                  </a:lnTo>
                  <a:lnTo>
                    <a:pt x="183940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5369520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5807473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6245425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6683378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5369520" y="4794576"/>
              <a:ext cx="0" cy="25679"/>
            </a:xfrm>
            <a:custGeom>
              <a:avLst/>
              <a:pathLst>
                <a:path w="0" h="25679">
                  <a:moveTo>
                    <a:pt x="0" y="256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5369520" y="4841546"/>
              <a:ext cx="0" cy="15802"/>
            </a:xfrm>
            <a:custGeom>
              <a:avLst/>
              <a:pathLst>
                <a:path w="0" h="15802">
                  <a:moveTo>
                    <a:pt x="0" y="0"/>
                  </a:moveTo>
                  <a:lnTo>
                    <a:pt x="0" y="1580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205288" y="4820256"/>
              <a:ext cx="328464" cy="21289"/>
            </a:xfrm>
            <a:custGeom>
              <a:avLst/>
              <a:pathLst>
                <a:path w="328464" h="21289">
                  <a:moveTo>
                    <a:pt x="0" y="0"/>
                  </a:moveTo>
                  <a:lnTo>
                    <a:pt x="0" y="21289"/>
                  </a:lnTo>
                  <a:lnTo>
                    <a:pt x="328464" y="21289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5205288" y="4837156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807473" y="4676714"/>
              <a:ext cx="0" cy="76050"/>
            </a:xfrm>
            <a:custGeom>
              <a:avLst/>
              <a:pathLst>
                <a:path w="0" h="76050">
                  <a:moveTo>
                    <a:pt x="0" y="76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5807473" y="4806867"/>
              <a:ext cx="0" cy="32483"/>
            </a:xfrm>
            <a:custGeom>
              <a:avLst/>
              <a:pathLst>
                <a:path w="0" h="32483">
                  <a:moveTo>
                    <a:pt x="0" y="0"/>
                  </a:moveTo>
                  <a:lnTo>
                    <a:pt x="0" y="3248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643240" y="4752765"/>
              <a:ext cx="328464" cy="54102"/>
            </a:xfrm>
            <a:custGeom>
              <a:avLst/>
              <a:pathLst>
                <a:path w="328464" h="54102">
                  <a:moveTo>
                    <a:pt x="0" y="0"/>
                  </a:moveTo>
                  <a:lnTo>
                    <a:pt x="0" y="54102"/>
                  </a:lnTo>
                  <a:lnTo>
                    <a:pt x="328464" y="54102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5643240" y="4783822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245425" y="4747387"/>
              <a:ext cx="0" cy="8998"/>
            </a:xfrm>
            <a:custGeom>
              <a:avLst/>
              <a:pathLst>
                <a:path w="0" h="8998">
                  <a:moveTo>
                    <a:pt x="0" y="89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6245425" y="4779597"/>
              <a:ext cx="0" cy="28368"/>
            </a:xfrm>
            <a:custGeom>
              <a:avLst/>
              <a:pathLst>
                <a:path w="0" h="28368">
                  <a:moveTo>
                    <a:pt x="0" y="0"/>
                  </a:moveTo>
                  <a:lnTo>
                    <a:pt x="0" y="283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6081193" y="4756386"/>
              <a:ext cx="328464" cy="23210"/>
            </a:xfrm>
            <a:custGeom>
              <a:avLst/>
              <a:pathLst>
                <a:path w="328464" h="23210">
                  <a:moveTo>
                    <a:pt x="0" y="0"/>
                  </a:moveTo>
                  <a:lnTo>
                    <a:pt x="0" y="23210"/>
                  </a:lnTo>
                  <a:lnTo>
                    <a:pt x="328464" y="23210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6081193" y="4768129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6683378" y="4628428"/>
              <a:ext cx="0" cy="62991"/>
            </a:xfrm>
            <a:custGeom>
              <a:avLst/>
              <a:pathLst>
                <a:path w="0" h="62991">
                  <a:moveTo>
                    <a:pt x="0" y="629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6683378" y="4750954"/>
              <a:ext cx="0" cy="41207"/>
            </a:xfrm>
            <a:custGeom>
              <a:avLst/>
              <a:pathLst>
                <a:path w="0" h="41207">
                  <a:moveTo>
                    <a:pt x="0" y="0"/>
                  </a:moveTo>
                  <a:lnTo>
                    <a:pt x="0" y="4120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519146" y="4691419"/>
              <a:ext cx="328464" cy="59534"/>
            </a:xfrm>
            <a:custGeom>
              <a:avLst/>
              <a:pathLst>
                <a:path w="328464" h="59534">
                  <a:moveTo>
                    <a:pt x="0" y="0"/>
                  </a:moveTo>
                  <a:lnTo>
                    <a:pt x="0" y="59534"/>
                  </a:lnTo>
                  <a:lnTo>
                    <a:pt x="328464" y="59534"/>
                  </a:lnTo>
                  <a:lnTo>
                    <a:pt x="328464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6519146" y="4728402"/>
              <a:ext cx="328464" cy="0"/>
            </a:xfrm>
            <a:custGeom>
              <a:avLst/>
              <a:pathLst>
                <a:path w="328464" h="0">
                  <a:moveTo>
                    <a:pt x="0" y="0"/>
                  </a:moveTo>
                  <a:lnTo>
                    <a:pt x="32846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tx379"/>
            <p:cNvSpPr/>
            <p:nvPr/>
          </p:nvSpPr>
          <p:spPr>
            <a:xfrm>
              <a:off x="5506654" y="411265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80" name="pl380"/>
            <p:cNvSpPr/>
            <p:nvPr/>
          </p:nvSpPr>
          <p:spPr>
            <a:xfrm>
              <a:off x="5369520" y="4112851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5369520" y="4112851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5807473" y="4112851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3"/>
            <p:cNvSpPr/>
            <p:nvPr/>
          </p:nvSpPr>
          <p:spPr>
            <a:xfrm>
              <a:off x="5725630" y="407570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84" name="pl384"/>
            <p:cNvSpPr/>
            <p:nvPr/>
          </p:nvSpPr>
          <p:spPr>
            <a:xfrm>
              <a:off x="5369520" y="4075901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5369520" y="4075901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6245425" y="4075901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tx387"/>
            <p:cNvSpPr/>
            <p:nvPr/>
          </p:nvSpPr>
          <p:spPr>
            <a:xfrm>
              <a:off x="5944607" y="400180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88" name="pl388"/>
            <p:cNvSpPr/>
            <p:nvPr/>
          </p:nvSpPr>
          <p:spPr>
            <a:xfrm>
              <a:off x="5369520" y="4002002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5369520" y="4002002"/>
              <a:ext cx="1313858" cy="0"/>
            </a:xfrm>
            <a:custGeom>
              <a:avLst/>
              <a:pathLst>
                <a:path w="1313858" h="0">
                  <a:moveTo>
                    <a:pt x="0" y="0"/>
                  </a:moveTo>
                  <a:lnTo>
                    <a:pt x="131385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90"/>
            <p:cNvSpPr/>
            <p:nvPr/>
          </p:nvSpPr>
          <p:spPr>
            <a:xfrm>
              <a:off x="6683378" y="4002002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tx391"/>
            <p:cNvSpPr/>
            <p:nvPr/>
          </p:nvSpPr>
          <p:spPr>
            <a:xfrm>
              <a:off x="6163583" y="396485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92" name="pl392"/>
            <p:cNvSpPr/>
            <p:nvPr/>
          </p:nvSpPr>
          <p:spPr>
            <a:xfrm>
              <a:off x="5807473" y="3965052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5807473" y="3965052"/>
              <a:ext cx="875905" cy="0"/>
            </a:xfrm>
            <a:custGeom>
              <a:avLst/>
              <a:pathLst>
                <a:path w="875905" h="0">
                  <a:moveTo>
                    <a:pt x="0" y="0"/>
                  </a:moveTo>
                  <a:lnTo>
                    <a:pt x="875905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6683378" y="3965052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tx395"/>
            <p:cNvSpPr/>
            <p:nvPr/>
          </p:nvSpPr>
          <p:spPr>
            <a:xfrm>
              <a:off x="6382559" y="392790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96" name="pl396"/>
            <p:cNvSpPr/>
            <p:nvPr/>
          </p:nvSpPr>
          <p:spPr>
            <a:xfrm>
              <a:off x="6245425" y="3928102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6245425" y="3928102"/>
              <a:ext cx="437952" cy="0"/>
            </a:xfrm>
            <a:custGeom>
              <a:avLst/>
              <a:pathLst>
                <a:path w="437952" h="0">
                  <a:moveTo>
                    <a:pt x="0" y="0"/>
                  </a:moveTo>
                  <a:lnTo>
                    <a:pt x="43795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6683378" y="3928102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tx399"/>
            <p:cNvSpPr/>
            <p:nvPr/>
          </p:nvSpPr>
          <p:spPr>
            <a:xfrm>
              <a:off x="1216232" y="3690180"/>
              <a:ext cx="640427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visco.30.2</a:t>
              </a:r>
            </a:p>
          </p:txBody>
        </p:sp>
        <p:sp>
          <p:nvSpPr>
            <p:cNvPr id="400" name="tx400"/>
            <p:cNvSpPr/>
            <p:nvPr/>
          </p:nvSpPr>
          <p:spPr>
            <a:xfrm>
              <a:off x="3560100" y="3690180"/>
              <a:ext cx="442694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visco.6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5745789" y="3690180"/>
              <a:ext cx="561320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visco.6.2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1216232" y="2304243"/>
              <a:ext cx="640427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visco.12.2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3560100" y="2304243"/>
              <a:ext cx="442694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visco.3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5765548" y="2304243"/>
              <a:ext cx="521801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visco.30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1255786" y="918306"/>
              <a:ext cx="561320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visco.0.3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3500787" y="918306"/>
              <a:ext cx="561320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visco.1.5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5765548" y="918306"/>
              <a:ext cx="521801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visco.12</a:t>
              </a:r>
            </a:p>
          </p:txBody>
        </p:sp>
        <p:sp>
          <p:nvSpPr>
            <p:cNvPr id="408" name="tx408"/>
            <p:cNvSpPr/>
            <p:nvPr/>
          </p:nvSpPr>
          <p:spPr>
            <a:xfrm rot="-2700000">
              <a:off x="223289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409" name="tx409"/>
            <p:cNvSpPr/>
            <p:nvPr/>
          </p:nvSpPr>
          <p:spPr>
            <a:xfrm rot="-2700000">
              <a:off x="512347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410" name="tx410"/>
            <p:cNvSpPr/>
            <p:nvPr/>
          </p:nvSpPr>
          <p:spPr>
            <a:xfrm rot="-2700000">
              <a:off x="916902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411" name="tx411"/>
            <p:cNvSpPr/>
            <p:nvPr/>
          </p:nvSpPr>
          <p:spPr>
            <a:xfrm rot="-2700000">
              <a:off x="983513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412" name="tx412"/>
            <p:cNvSpPr/>
            <p:nvPr/>
          </p:nvSpPr>
          <p:spPr>
            <a:xfrm rot="-2700000">
              <a:off x="2468291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413" name="tx413"/>
            <p:cNvSpPr/>
            <p:nvPr/>
          </p:nvSpPr>
          <p:spPr>
            <a:xfrm rot="-2700000">
              <a:off x="2757349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414" name="tx414"/>
            <p:cNvSpPr/>
            <p:nvPr/>
          </p:nvSpPr>
          <p:spPr>
            <a:xfrm rot="-2700000">
              <a:off x="3161904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415" name="tx415"/>
            <p:cNvSpPr/>
            <p:nvPr/>
          </p:nvSpPr>
          <p:spPr>
            <a:xfrm rot="-2700000">
              <a:off x="3228515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416" name="tx416"/>
            <p:cNvSpPr/>
            <p:nvPr/>
          </p:nvSpPr>
          <p:spPr>
            <a:xfrm rot="-2700000">
              <a:off x="4713292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417" name="tx417"/>
            <p:cNvSpPr/>
            <p:nvPr/>
          </p:nvSpPr>
          <p:spPr>
            <a:xfrm rot="-2700000">
              <a:off x="5002351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418" name="tx418"/>
            <p:cNvSpPr/>
            <p:nvPr/>
          </p:nvSpPr>
          <p:spPr>
            <a:xfrm rot="-2700000">
              <a:off x="5406906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419" name="tx419"/>
            <p:cNvSpPr/>
            <p:nvPr/>
          </p:nvSpPr>
          <p:spPr>
            <a:xfrm rot="-2700000">
              <a:off x="5473516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4868823" y="1793784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4868823" y="1401680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4947930" y="3425181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4789716" y="3169177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4789716" y="2913591"/>
              <a:ext cx="237321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4789716" y="2657795"/>
              <a:ext cx="237321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4868823" y="4692065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4868823" y="4472235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28" name="tx428"/>
            <p:cNvSpPr/>
            <p:nvPr/>
          </p:nvSpPr>
          <p:spPr>
            <a:xfrm>
              <a:off x="4868823" y="4252960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4868823" y="4033339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430" name="tx430"/>
            <p:cNvSpPr/>
            <p:nvPr/>
          </p:nvSpPr>
          <p:spPr>
            <a:xfrm>
              <a:off x="2702928" y="2078291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31" name="tx431"/>
            <p:cNvSpPr/>
            <p:nvPr/>
          </p:nvSpPr>
          <p:spPr>
            <a:xfrm>
              <a:off x="2623821" y="1742143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432" name="tx432"/>
            <p:cNvSpPr/>
            <p:nvPr/>
          </p:nvSpPr>
          <p:spPr>
            <a:xfrm>
              <a:off x="2544714" y="1405996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433" name="tx433"/>
            <p:cNvSpPr/>
            <p:nvPr/>
          </p:nvSpPr>
          <p:spPr>
            <a:xfrm>
              <a:off x="2544714" y="1069848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2623821" y="3239175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2623821" y="2989608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2623821" y="2739833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2623821" y="2490197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2623821" y="4684942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2623821" y="4446376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2623821" y="4208364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2623821" y="3970006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442" name="tx442"/>
            <p:cNvSpPr/>
            <p:nvPr/>
          </p:nvSpPr>
          <p:spPr>
            <a:xfrm>
              <a:off x="457927" y="2041077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299712" y="1776368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299712" y="1512075"/>
              <a:ext cx="237321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299712" y="1247574"/>
              <a:ext cx="237321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378820" y="3217646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378820" y="2852230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378820" y="2487369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457927" y="4607440"/>
              <a:ext cx="79107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457927" y="4330564"/>
              <a:ext cx="79107" cy="10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378820" y="4056187"/>
              <a:ext cx="158214" cy="99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3628347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453" name="tx453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455" name="pl455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7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pl470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tx471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472" name="tx472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473" name="tx473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474" name="tx474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475" name="tx475"/>
            <p:cNvSpPr/>
            <p:nvPr/>
          </p:nvSpPr>
          <p:spPr>
            <a:xfrm>
              <a:off x="616745" y="497532"/>
              <a:ext cx="5028232" cy="201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blood_viscosity1 ( 0-3 ans 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16745" y="4194198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16745" y="3108814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16745" y="2023431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16745" y="4736890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6745" y="3651506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6745" y="2566123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6745" y="1480739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3283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327515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771746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15977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3283" y="4675891"/>
              <a:ext cx="0" cy="22196"/>
            </a:xfrm>
            <a:custGeom>
              <a:avLst/>
              <a:pathLst>
                <a:path w="0" h="22196">
                  <a:moveTo>
                    <a:pt x="0" y="221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3283" y="4714693"/>
              <a:ext cx="0" cy="16660"/>
            </a:xfrm>
            <a:custGeom>
              <a:avLst/>
              <a:pathLst>
                <a:path w="0" h="16660">
                  <a:moveTo>
                    <a:pt x="0" y="0"/>
                  </a:moveTo>
                  <a:lnTo>
                    <a:pt x="0" y="166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716697" y="4698087"/>
              <a:ext cx="333173" cy="16606"/>
            </a:xfrm>
            <a:custGeom>
              <a:avLst/>
              <a:pathLst>
                <a:path w="333173" h="16606">
                  <a:moveTo>
                    <a:pt x="0" y="0"/>
                  </a:moveTo>
                  <a:lnTo>
                    <a:pt x="0" y="16606"/>
                  </a:lnTo>
                  <a:lnTo>
                    <a:pt x="333173" y="16606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16697" y="4709158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327515" y="4232241"/>
              <a:ext cx="0" cy="263422"/>
            </a:xfrm>
            <a:custGeom>
              <a:avLst/>
              <a:pathLst>
                <a:path w="0" h="263422">
                  <a:moveTo>
                    <a:pt x="0" y="2634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327515" y="4676162"/>
              <a:ext cx="0" cy="27460"/>
            </a:xfrm>
            <a:custGeom>
              <a:avLst/>
              <a:pathLst>
                <a:path w="0" h="27460">
                  <a:moveTo>
                    <a:pt x="0" y="0"/>
                  </a:moveTo>
                  <a:lnTo>
                    <a:pt x="0" y="274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160928" y="4495663"/>
              <a:ext cx="333173" cy="180499"/>
            </a:xfrm>
            <a:custGeom>
              <a:avLst/>
              <a:pathLst>
                <a:path w="333173" h="180499">
                  <a:moveTo>
                    <a:pt x="0" y="0"/>
                  </a:moveTo>
                  <a:lnTo>
                    <a:pt x="0" y="180499"/>
                  </a:lnTo>
                  <a:lnTo>
                    <a:pt x="333173" y="180499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60928" y="4625963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771746" y="4553894"/>
              <a:ext cx="0" cy="26347"/>
            </a:xfrm>
            <a:custGeom>
              <a:avLst/>
              <a:pathLst>
                <a:path w="0" h="26347">
                  <a:moveTo>
                    <a:pt x="0" y="263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71746" y="4638472"/>
              <a:ext cx="0" cy="81756"/>
            </a:xfrm>
            <a:custGeom>
              <a:avLst/>
              <a:pathLst>
                <a:path w="0" h="81756">
                  <a:moveTo>
                    <a:pt x="0" y="0"/>
                  </a:moveTo>
                  <a:lnTo>
                    <a:pt x="0" y="817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605159" y="4580242"/>
              <a:ext cx="333173" cy="58230"/>
            </a:xfrm>
            <a:custGeom>
              <a:avLst/>
              <a:pathLst>
                <a:path w="333173" h="58230">
                  <a:moveTo>
                    <a:pt x="0" y="0"/>
                  </a:moveTo>
                  <a:lnTo>
                    <a:pt x="0" y="58230"/>
                  </a:lnTo>
                  <a:lnTo>
                    <a:pt x="333173" y="58230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605159" y="4614892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15977" y="4279292"/>
              <a:ext cx="0" cy="174760"/>
            </a:xfrm>
            <a:custGeom>
              <a:avLst/>
              <a:pathLst>
                <a:path w="0" h="174760">
                  <a:moveTo>
                    <a:pt x="0" y="1747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15977" y="4574693"/>
              <a:ext cx="0" cy="106733"/>
            </a:xfrm>
            <a:custGeom>
              <a:avLst/>
              <a:pathLst>
                <a:path w="0" h="106733">
                  <a:moveTo>
                    <a:pt x="0" y="0"/>
                  </a:moveTo>
                  <a:lnTo>
                    <a:pt x="0" y="1067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049390" y="4454052"/>
              <a:ext cx="333173" cy="120640"/>
            </a:xfrm>
            <a:custGeom>
              <a:avLst/>
              <a:pathLst>
                <a:path w="333173" h="120640">
                  <a:moveTo>
                    <a:pt x="0" y="0"/>
                  </a:moveTo>
                  <a:lnTo>
                    <a:pt x="0" y="120640"/>
                  </a:lnTo>
                  <a:lnTo>
                    <a:pt x="333173" y="120640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49390" y="4527790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078118" y="1871216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32" name="pl32"/>
            <p:cNvSpPr/>
            <p:nvPr/>
          </p:nvSpPr>
          <p:spPr>
            <a:xfrm>
              <a:off x="883283" y="1899127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3283" y="1899127"/>
              <a:ext cx="444231" cy="0"/>
            </a:xfrm>
            <a:custGeom>
              <a:avLst/>
              <a:pathLst>
                <a:path w="444231" h="0">
                  <a:moveTo>
                    <a:pt x="0" y="0"/>
                  </a:moveTo>
                  <a:lnTo>
                    <a:pt x="444231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327515" y="1899127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300234" y="1747835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883283" y="1775747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3283" y="1775747"/>
              <a:ext cx="888462" cy="0"/>
            </a:xfrm>
            <a:custGeom>
              <a:avLst/>
              <a:pathLst>
                <a:path w="888462" h="0">
                  <a:moveTo>
                    <a:pt x="0" y="0"/>
                  </a:moveTo>
                  <a:lnTo>
                    <a:pt x="88846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771746" y="1775747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1467788" y="1501073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883283" y="1528985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3283" y="1528985"/>
              <a:ext cx="1332693" cy="0"/>
            </a:xfrm>
            <a:custGeom>
              <a:avLst/>
              <a:pathLst>
                <a:path w="1332693" h="0">
                  <a:moveTo>
                    <a:pt x="0" y="0"/>
                  </a:moveTo>
                  <a:lnTo>
                    <a:pt x="133269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215977" y="1528985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744465" y="1377692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1327515" y="1405604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327515" y="1405604"/>
              <a:ext cx="888462" cy="0"/>
            </a:xfrm>
            <a:custGeom>
              <a:avLst/>
              <a:pathLst>
                <a:path w="888462" h="0">
                  <a:moveTo>
                    <a:pt x="0" y="0"/>
                  </a:moveTo>
                  <a:lnTo>
                    <a:pt x="88846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215977" y="1405604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1966580" y="1254311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1771746" y="1282223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71746" y="1282223"/>
              <a:ext cx="444231" cy="0"/>
            </a:xfrm>
            <a:custGeom>
              <a:avLst/>
              <a:pathLst>
                <a:path w="444231" h="0">
                  <a:moveTo>
                    <a:pt x="0" y="0"/>
                  </a:moveTo>
                  <a:lnTo>
                    <a:pt x="444231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215977" y="1282223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888116" y="4377015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88116" y="3504259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888116" y="2631503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888116" y="1758747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888116" y="4813393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888116" y="3940637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888116" y="3067881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88116" y="2195125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888116" y="1322369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154654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598885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043116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487348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154654" y="4652806"/>
              <a:ext cx="0" cy="24960"/>
            </a:xfrm>
            <a:custGeom>
              <a:avLst/>
              <a:pathLst>
                <a:path w="0" h="24960">
                  <a:moveTo>
                    <a:pt x="0" y="249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154654" y="4702728"/>
              <a:ext cx="0" cy="28626"/>
            </a:xfrm>
            <a:custGeom>
              <a:avLst/>
              <a:pathLst>
                <a:path w="0" h="28626">
                  <a:moveTo>
                    <a:pt x="0" y="0"/>
                  </a:moveTo>
                  <a:lnTo>
                    <a:pt x="0" y="286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2988068" y="4677767"/>
              <a:ext cx="333173" cy="24960"/>
            </a:xfrm>
            <a:custGeom>
              <a:avLst/>
              <a:pathLst>
                <a:path w="333173" h="24960">
                  <a:moveTo>
                    <a:pt x="0" y="0"/>
                  </a:moveTo>
                  <a:lnTo>
                    <a:pt x="0" y="24960"/>
                  </a:lnTo>
                  <a:lnTo>
                    <a:pt x="333173" y="24960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88068" y="4692080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598885" y="4363924"/>
              <a:ext cx="0" cy="188166"/>
            </a:xfrm>
            <a:custGeom>
              <a:avLst/>
              <a:pathLst>
                <a:path w="0" h="188166">
                  <a:moveTo>
                    <a:pt x="0" y="1881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598885" y="4677767"/>
              <a:ext cx="0" cy="24960"/>
            </a:xfrm>
            <a:custGeom>
              <a:avLst/>
              <a:pathLst>
                <a:path w="0" h="24960">
                  <a:moveTo>
                    <a:pt x="0" y="0"/>
                  </a:moveTo>
                  <a:lnTo>
                    <a:pt x="0" y="249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3432299" y="4552090"/>
              <a:ext cx="333173" cy="125676"/>
            </a:xfrm>
            <a:custGeom>
              <a:avLst/>
              <a:pathLst>
                <a:path w="333173" h="125676">
                  <a:moveTo>
                    <a:pt x="0" y="0"/>
                  </a:moveTo>
                  <a:lnTo>
                    <a:pt x="0" y="125676"/>
                  </a:lnTo>
                  <a:lnTo>
                    <a:pt x="333173" y="125676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432299" y="4627845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043116" y="4549472"/>
              <a:ext cx="0" cy="38226"/>
            </a:xfrm>
            <a:custGeom>
              <a:avLst/>
              <a:pathLst>
                <a:path w="0" h="38226">
                  <a:moveTo>
                    <a:pt x="0" y="382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043116" y="4632384"/>
              <a:ext cx="0" cy="41892"/>
            </a:xfrm>
            <a:custGeom>
              <a:avLst/>
              <a:pathLst>
                <a:path w="0" h="41892">
                  <a:moveTo>
                    <a:pt x="0" y="0"/>
                  </a:moveTo>
                  <a:lnTo>
                    <a:pt x="0" y="4189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876530" y="4587698"/>
              <a:ext cx="333173" cy="44685"/>
            </a:xfrm>
            <a:custGeom>
              <a:avLst/>
              <a:pathLst>
                <a:path w="333173" h="44685">
                  <a:moveTo>
                    <a:pt x="0" y="0"/>
                  </a:moveTo>
                  <a:lnTo>
                    <a:pt x="0" y="44685"/>
                  </a:lnTo>
                  <a:lnTo>
                    <a:pt x="333173" y="44685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876530" y="4611787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487348" y="4356767"/>
              <a:ext cx="0" cy="108789"/>
            </a:xfrm>
            <a:custGeom>
              <a:avLst/>
              <a:pathLst>
                <a:path w="0" h="108789">
                  <a:moveTo>
                    <a:pt x="0" y="1087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487348" y="4586826"/>
              <a:ext cx="0" cy="76802"/>
            </a:xfrm>
            <a:custGeom>
              <a:avLst/>
              <a:pathLst>
                <a:path w="0" h="76802">
                  <a:moveTo>
                    <a:pt x="0" y="0"/>
                  </a:moveTo>
                  <a:lnTo>
                    <a:pt x="0" y="7680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320761" y="4465556"/>
              <a:ext cx="333173" cy="121269"/>
            </a:xfrm>
            <a:custGeom>
              <a:avLst/>
              <a:pathLst>
                <a:path w="333173" h="121269">
                  <a:moveTo>
                    <a:pt x="0" y="0"/>
                  </a:moveTo>
                  <a:lnTo>
                    <a:pt x="0" y="121269"/>
                  </a:lnTo>
                  <a:lnTo>
                    <a:pt x="333173" y="121269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320761" y="4515522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349489" y="1884878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3154654" y="1912789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154654" y="1912789"/>
              <a:ext cx="444231" cy="0"/>
            </a:xfrm>
            <a:custGeom>
              <a:avLst/>
              <a:pathLst>
                <a:path w="444231" h="0">
                  <a:moveTo>
                    <a:pt x="0" y="0"/>
                  </a:moveTo>
                  <a:lnTo>
                    <a:pt x="444231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598885" y="1912789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739158" y="1506538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3154654" y="1534449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154654" y="1534449"/>
              <a:ext cx="1332693" cy="0"/>
            </a:xfrm>
            <a:custGeom>
              <a:avLst/>
              <a:pathLst>
                <a:path w="1332693" h="0">
                  <a:moveTo>
                    <a:pt x="0" y="0"/>
                  </a:moveTo>
                  <a:lnTo>
                    <a:pt x="133269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487348" y="1534449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3988555" y="1380425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3598885" y="1408336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598885" y="1408336"/>
              <a:ext cx="888462" cy="0"/>
            </a:xfrm>
            <a:custGeom>
              <a:avLst/>
              <a:pathLst>
                <a:path w="888462" h="0">
                  <a:moveTo>
                    <a:pt x="0" y="0"/>
                  </a:moveTo>
                  <a:lnTo>
                    <a:pt x="88846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87348" y="1408336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210670" y="1254311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4043116" y="1282223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043116" y="1282223"/>
              <a:ext cx="444231" cy="0"/>
            </a:xfrm>
            <a:custGeom>
              <a:avLst/>
              <a:pathLst>
                <a:path w="444231" h="0">
                  <a:moveTo>
                    <a:pt x="0" y="0"/>
                  </a:moveTo>
                  <a:lnTo>
                    <a:pt x="444231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487348" y="1282223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080379" y="4443525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080379" y="3456457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080379" y="2469389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080379" y="1482321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080379" y="3949991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080379" y="2962923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080379" y="1975855"/>
              <a:ext cx="1865770" cy="0"/>
            </a:xfrm>
            <a:custGeom>
              <a:avLst/>
              <a:pathLst>
                <a:path w="1865770" h="0">
                  <a:moveTo>
                    <a:pt x="0" y="0"/>
                  </a:moveTo>
                  <a:lnTo>
                    <a:pt x="1865770" y="0"/>
                  </a:lnTo>
                  <a:lnTo>
                    <a:pt x="186577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346918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791149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235380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679611" y="1109766"/>
              <a:ext cx="0" cy="3794044"/>
            </a:xfrm>
            <a:custGeom>
              <a:avLst/>
              <a:pathLst>
                <a:path w="0" h="3794044">
                  <a:moveTo>
                    <a:pt x="0" y="37940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346918" y="4593954"/>
              <a:ext cx="0" cy="56460"/>
            </a:xfrm>
            <a:custGeom>
              <a:avLst/>
              <a:pathLst>
                <a:path w="0" h="56460">
                  <a:moveTo>
                    <a:pt x="0" y="564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346918" y="4695030"/>
              <a:ext cx="0" cy="36324"/>
            </a:xfrm>
            <a:custGeom>
              <a:avLst/>
              <a:pathLst>
                <a:path w="0" h="36324">
                  <a:moveTo>
                    <a:pt x="0" y="0"/>
                  </a:moveTo>
                  <a:lnTo>
                    <a:pt x="0" y="363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5180331" y="4650415"/>
              <a:ext cx="333173" cy="44615"/>
            </a:xfrm>
            <a:custGeom>
              <a:avLst/>
              <a:pathLst>
                <a:path w="333173" h="44615">
                  <a:moveTo>
                    <a:pt x="0" y="0"/>
                  </a:moveTo>
                  <a:lnTo>
                    <a:pt x="0" y="44615"/>
                  </a:lnTo>
                  <a:lnTo>
                    <a:pt x="333173" y="44615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180331" y="4682790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791149" y="4327841"/>
              <a:ext cx="0" cy="154180"/>
            </a:xfrm>
            <a:custGeom>
              <a:avLst/>
              <a:pathLst>
                <a:path w="0" h="154180">
                  <a:moveTo>
                    <a:pt x="0" y="1541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791149" y="4626330"/>
              <a:ext cx="0" cy="56460"/>
            </a:xfrm>
            <a:custGeom>
              <a:avLst/>
              <a:pathLst>
                <a:path w="0" h="56460">
                  <a:moveTo>
                    <a:pt x="0" y="0"/>
                  </a:moveTo>
                  <a:lnTo>
                    <a:pt x="0" y="564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5624562" y="4482021"/>
              <a:ext cx="333173" cy="144309"/>
            </a:xfrm>
            <a:custGeom>
              <a:avLst/>
              <a:pathLst>
                <a:path w="333173" h="144309">
                  <a:moveTo>
                    <a:pt x="0" y="0"/>
                  </a:moveTo>
                  <a:lnTo>
                    <a:pt x="0" y="144309"/>
                  </a:lnTo>
                  <a:lnTo>
                    <a:pt x="333173" y="144309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624562" y="4561973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235380" y="4469189"/>
              <a:ext cx="0" cy="38199"/>
            </a:xfrm>
            <a:custGeom>
              <a:avLst/>
              <a:pathLst>
                <a:path w="0" h="38199">
                  <a:moveTo>
                    <a:pt x="0" y="381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6235380" y="4570857"/>
              <a:ext cx="0" cy="55473"/>
            </a:xfrm>
            <a:custGeom>
              <a:avLst/>
              <a:pathLst>
                <a:path w="0" h="55473">
                  <a:moveTo>
                    <a:pt x="0" y="0"/>
                  </a:moveTo>
                  <a:lnTo>
                    <a:pt x="0" y="554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068793" y="4507388"/>
              <a:ext cx="333173" cy="63468"/>
            </a:xfrm>
            <a:custGeom>
              <a:avLst/>
              <a:pathLst>
                <a:path w="333173" h="63468">
                  <a:moveTo>
                    <a:pt x="0" y="0"/>
                  </a:moveTo>
                  <a:lnTo>
                    <a:pt x="0" y="63468"/>
                  </a:lnTo>
                  <a:lnTo>
                    <a:pt x="333173" y="63468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6068793" y="4533546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679611" y="4202680"/>
              <a:ext cx="0" cy="141348"/>
            </a:xfrm>
            <a:custGeom>
              <a:avLst/>
              <a:pathLst>
                <a:path w="0" h="141348">
                  <a:moveTo>
                    <a:pt x="0" y="1413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679611" y="4488239"/>
              <a:ext cx="0" cy="110058"/>
            </a:xfrm>
            <a:custGeom>
              <a:avLst/>
              <a:pathLst>
                <a:path w="0" h="110058">
                  <a:moveTo>
                    <a:pt x="0" y="0"/>
                  </a:moveTo>
                  <a:lnTo>
                    <a:pt x="0" y="1100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513025" y="4344029"/>
              <a:ext cx="333173" cy="144210"/>
            </a:xfrm>
            <a:custGeom>
              <a:avLst/>
              <a:pathLst>
                <a:path w="333173" h="144210">
                  <a:moveTo>
                    <a:pt x="0" y="0"/>
                  </a:moveTo>
                  <a:lnTo>
                    <a:pt x="0" y="144210"/>
                  </a:lnTo>
                  <a:lnTo>
                    <a:pt x="333173" y="144210"/>
                  </a:lnTo>
                  <a:lnTo>
                    <a:pt x="333173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6513025" y="4426547"/>
              <a:ext cx="333173" cy="0"/>
            </a:xfrm>
            <a:custGeom>
              <a:avLst/>
              <a:pathLst>
                <a:path w="333173" h="0">
                  <a:moveTo>
                    <a:pt x="0" y="0"/>
                  </a:moveTo>
                  <a:lnTo>
                    <a:pt x="33317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5514472" y="1906961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5346918" y="1934872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346918" y="1934872"/>
              <a:ext cx="444231" cy="0"/>
            </a:xfrm>
            <a:custGeom>
              <a:avLst/>
              <a:pathLst>
                <a:path w="444231" h="0">
                  <a:moveTo>
                    <a:pt x="0" y="0"/>
                  </a:moveTo>
                  <a:lnTo>
                    <a:pt x="444231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791149" y="1934872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5736587" y="1776431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5346918" y="1804342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346918" y="1804342"/>
              <a:ext cx="888462" cy="0"/>
            </a:xfrm>
            <a:custGeom>
              <a:avLst/>
              <a:pathLst>
                <a:path w="888462" h="0">
                  <a:moveTo>
                    <a:pt x="0" y="0"/>
                  </a:moveTo>
                  <a:lnTo>
                    <a:pt x="88846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6235380" y="1804342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>
              <a:off x="5931422" y="1515371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32" name="pl132"/>
            <p:cNvSpPr/>
            <p:nvPr/>
          </p:nvSpPr>
          <p:spPr>
            <a:xfrm>
              <a:off x="5346918" y="1543282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346918" y="1543282"/>
              <a:ext cx="1332693" cy="0"/>
            </a:xfrm>
            <a:custGeom>
              <a:avLst/>
              <a:pathLst>
                <a:path w="1332693" h="0">
                  <a:moveTo>
                    <a:pt x="0" y="0"/>
                  </a:moveTo>
                  <a:lnTo>
                    <a:pt x="133269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6679611" y="1543282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6153538" y="1384841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36" name="pl136"/>
            <p:cNvSpPr/>
            <p:nvPr/>
          </p:nvSpPr>
          <p:spPr>
            <a:xfrm>
              <a:off x="5791149" y="1412753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791149" y="1412753"/>
              <a:ext cx="888462" cy="0"/>
            </a:xfrm>
            <a:custGeom>
              <a:avLst/>
              <a:pathLst>
                <a:path w="888462" h="0">
                  <a:moveTo>
                    <a:pt x="0" y="0"/>
                  </a:moveTo>
                  <a:lnTo>
                    <a:pt x="888462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6679611" y="1412753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6375653" y="1254311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6235380" y="1282223"/>
              <a:ext cx="0" cy="34491"/>
            </a:xfrm>
            <a:custGeom>
              <a:avLst/>
              <a:pathLst>
                <a:path w="0" h="34491">
                  <a:moveTo>
                    <a:pt x="0" y="34491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235380" y="1282223"/>
              <a:ext cx="444231" cy="0"/>
            </a:xfrm>
            <a:custGeom>
              <a:avLst/>
              <a:pathLst>
                <a:path w="444231" h="0">
                  <a:moveTo>
                    <a:pt x="0" y="0"/>
                  </a:moveTo>
                  <a:lnTo>
                    <a:pt x="444231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679611" y="1282223"/>
              <a:ext cx="0" cy="34491"/>
            </a:xfrm>
            <a:custGeom>
              <a:avLst/>
              <a:pathLst>
                <a:path w="0" h="34491">
                  <a:moveTo>
                    <a:pt x="0" y="0"/>
                  </a:moveTo>
                  <a:lnTo>
                    <a:pt x="0" y="34491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1209657" y="918306"/>
              <a:ext cx="679946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visco.0.3.2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481028" y="918306"/>
              <a:ext cx="679946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visco.1.5.2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732605" y="918306"/>
              <a:ext cx="561320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visco.3.2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2700000">
              <a:off x="227056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2700000">
              <a:off x="522393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2700000">
              <a:off x="933226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2700000">
              <a:off x="1006115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2700000">
              <a:off x="2498427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2700000">
              <a:off x="2793764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2700000">
              <a:off x="3204597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2700000">
              <a:off x="3277486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2700000">
              <a:off x="4690690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2700000">
              <a:off x="4986027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2700000">
              <a:off x="5396861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2700000">
              <a:off x="5469749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4842454" y="3898700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842454" y="2911771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4842454" y="1926578"/>
              <a:ext cx="158214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2729297" y="4762241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2650190" y="3889485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571083" y="3016729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2571083" y="2143973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150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2571083" y="1270870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457927" y="4685737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99712" y="3600007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99712" y="2514693"/>
              <a:ext cx="237321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99712" y="1429170"/>
              <a:ext cx="237321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628347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173" name="pl173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tx189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16745" y="497532"/>
              <a:ext cx="5028232" cy="201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blood_viscosity2 ( 0-3 ans 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56264" y="196931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56264" y="173700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56264" y="1504696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56264" y="1272384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6264" y="208547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56264" y="1853163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6264" y="162085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6264" y="138854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6264" y="115622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20920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62015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803110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44204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62015" y="1272384"/>
              <a:ext cx="0" cy="348467"/>
            </a:xfrm>
            <a:custGeom>
              <a:avLst/>
              <a:pathLst>
                <a:path w="0" h="348467">
                  <a:moveTo>
                    <a:pt x="0" y="3484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62015" y="1853163"/>
              <a:ext cx="0" cy="116155"/>
            </a:xfrm>
            <a:custGeom>
              <a:avLst/>
              <a:pathLst>
                <a:path w="0" h="116155">
                  <a:moveTo>
                    <a:pt x="0" y="0"/>
                  </a:moveTo>
                  <a:lnTo>
                    <a:pt x="0" y="1161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196605" y="1620852"/>
              <a:ext cx="330820" cy="232311"/>
            </a:xfrm>
            <a:custGeom>
              <a:avLst/>
              <a:pathLst>
                <a:path w="330820" h="232311">
                  <a:moveTo>
                    <a:pt x="0" y="0"/>
                  </a:moveTo>
                  <a:lnTo>
                    <a:pt x="0" y="232311"/>
                  </a:lnTo>
                  <a:lnTo>
                    <a:pt x="330820" y="232311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96605" y="1737008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803110" y="1272384"/>
              <a:ext cx="0" cy="232311"/>
            </a:xfrm>
            <a:custGeom>
              <a:avLst/>
              <a:pathLst>
                <a:path w="0" h="232311">
                  <a:moveTo>
                    <a:pt x="0" y="2323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803110" y="1853163"/>
              <a:ext cx="0" cy="232311"/>
            </a:xfrm>
            <a:custGeom>
              <a:avLst/>
              <a:pathLst>
                <a:path w="0" h="232311">
                  <a:moveTo>
                    <a:pt x="0" y="0"/>
                  </a:moveTo>
                  <a:lnTo>
                    <a:pt x="0" y="2323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1637699" y="1504696"/>
              <a:ext cx="330820" cy="348467"/>
            </a:xfrm>
            <a:custGeom>
              <a:avLst/>
              <a:pathLst>
                <a:path w="330820" h="348467">
                  <a:moveTo>
                    <a:pt x="0" y="0"/>
                  </a:moveTo>
                  <a:lnTo>
                    <a:pt x="0" y="348467"/>
                  </a:lnTo>
                  <a:lnTo>
                    <a:pt x="330820" y="348467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637699" y="1620852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44204" y="1156228"/>
              <a:ext cx="0" cy="319428"/>
            </a:xfrm>
            <a:custGeom>
              <a:avLst/>
              <a:pathLst>
                <a:path w="0" h="319428">
                  <a:moveTo>
                    <a:pt x="0" y="3194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244204" y="1737008"/>
              <a:ext cx="0" cy="348467"/>
            </a:xfrm>
            <a:custGeom>
              <a:avLst/>
              <a:pathLst>
                <a:path w="0" h="348467">
                  <a:moveTo>
                    <a:pt x="0" y="0"/>
                  </a:moveTo>
                  <a:lnTo>
                    <a:pt x="0" y="34846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078794" y="1475657"/>
              <a:ext cx="330820" cy="261350"/>
            </a:xfrm>
            <a:custGeom>
              <a:avLst/>
              <a:pathLst>
                <a:path w="330820" h="261350">
                  <a:moveTo>
                    <a:pt x="0" y="0"/>
                  </a:moveTo>
                  <a:lnTo>
                    <a:pt x="0" y="261350"/>
                  </a:lnTo>
                  <a:lnTo>
                    <a:pt x="330820" y="261350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78794" y="1620852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56264" y="3344696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56264" y="309126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6264" y="2837834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56264" y="2584404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56264" y="347141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6264" y="321798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56264" y="296455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56264" y="271111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20920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362015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803110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244204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362015" y="3302458"/>
              <a:ext cx="0" cy="84476"/>
            </a:xfrm>
            <a:custGeom>
              <a:avLst/>
              <a:pathLst>
                <a:path w="0" h="84476">
                  <a:moveTo>
                    <a:pt x="0" y="844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362015" y="3471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196605" y="3386935"/>
              <a:ext cx="330820" cy="84476"/>
            </a:xfrm>
            <a:custGeom>
              <a:avLst/>
              <a:pathLst>
                <a:path w="330820" h="84476">
                  <a:moveTo>
                    <a:pt x="0" y="0"/>
                  </a:moveTo>
                  <a:lnTo>
                    <a:pt x="0" y="84476"/>
                  </a:lnTo>
                  <a:lnTo>
                    <a:pt x="330820" y="84476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96605" y="3386935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03110" y="2542165"/>
              <a:ext cx="0" cy="401265"/>
            </a:xfrm>
            <a:custGeom>
              <a:avLst/>
              <a:pathLst>
                <a:path w="0" h="401265">
                  <a:moveTo>
                    <a:pt x="0" y="4012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803110" y="3302458"/>
              <a:ext cx="0" cy="84476"/>
            </a:xfrm>
            <a:custGeom>
              <a:avLst/>
              <a:pathLst>
                <a:path w="0" h="84476">
                  <a:moveTo>
                    <a:pt x="0" y="0"/>
                  </a:moveTo>
                  <a:lnTo>
                    <a:pt x="0" y="844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637699" y="2943431"/>
              <a:ext cx="330820" cy="359027"/>
            </a:xfrm>
            <a:custGeom>
              <a:avLst/>
              <a:pathLst>
                <a:path w="330820" h="359027">
                  <a:moveTo>
                    <a:pt x="0" y="0"/>
                  </a:moveTo>
                  <a:lnTo>
                    <a:pt x="0" y="359027"/>
                  </a:lnTo>
                  <a:lnTo>
                    <a:pt x="330820" y="359027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637699" y="3217981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244204" y="2626642"/>
              <a:ext cx="0" cy="232311"/>
            </a:xfrm>
            <a:custGeom>
              <a:avLst/>
              <a:pathLst>
                <a:path w="0" h="232311">
                  <a:moveTo>
                    <a:pt x="0" y="23231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244204" y="3239100"/>
              <a:ext cx="0" cy="147834"/>
            </a:xfrm>
            <a:custGeom>
              <a:avLst/>
              <a:pathLst>
                <a:path w="0" h="147834">
                  <a:moveTo>
                    <a:pt x="0" y="0"/>
                  </a:moveTo>
                  <a:lnTo>
                    <a:pt x="0" y="1478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2078794" y="2858954"/>
              <a:ext cx="330820" cy="380146"/>
            </a:xfrm>
            <a:custGeom>
              <a:avLst/>
              <a:pathLst>
                <a:path w="330820" h="380146">
                  <a:moveTo>
                    <a:pt x="0" y="0"/>
                  </a:moveTo>
                  <a:lnTo>
                    <a:pt x="0" y="380146"/>
                  </a:lnTo>
                  <a:lnTo>
                    <a:pt x="330820" y="380146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78794" y="3049027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56264" y="473507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56264" y="449054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56264" y="424600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56264" y="4001463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56264" y="485734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56264" y="461281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56264" y="436827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56264" y="4123733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920920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362015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803110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44204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362015" y="4025917"/>
              <a:ext cx="0" cy="295891"/>
            </a:xfrm>
            <a:custGeom>
              <a:avLst/>
              <a:pathLst>
                <a:path w="0" h="295891">
                  <a:moveTo>
                    <a:pt x="0" y="2958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362015" y="4544339"/>
              <a:ext cx="0" cy="283664"/>
            </a:xfrm>
            <a:custGeom>
              <a:avLst/>
              <a:pathLst>
                <a:path w="0" h="283664">
                  <a:moveTo>
                    <a:pt x="0" y="0"/>
                  </a:moveTo>
                  <a:lnTo>
                    <a:pt x="0" y="2836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196605" y="4321809"/>
              <a:ext cx="330820" cy="222530"/>
            </a:xfrm>
            <a:custGeom>
              <a:avLst/>
              <a:pathLst>
                <a:path w="330820" h="222530">
                  <a:moveTo>
                    <a:pt x="0" y="0"/>
                  </a:moveTo>
                  <a:lnTo>
                    <a:pt x="0" y="222530"/>
                  </a:lnTo>
                  <a:lnTo>
                    <a:pt x="330820" y="222530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196605" y="4436742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803110" y="4162859"/>
              <a:ext cx="0" cy="264101"/>
            </a:xfrm>
            <a:custGeom>
              <a:avLst/>
              <a:pathLst>
                <a:path w="0" h="264101">
                  <a:moveTo>
                    <a:pt x="0" y="2641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803110" y="4612810"/>
              <a:ext cx="0" cy="146723"/>
            </a:xfrm>
            <a:custGeom>
              <a:avLst/>
              <a:pathLst>
                <a:path w="0" h="146723">
                  <a:moveTo>
                    <a:pt x="0" y="0"/>
                  </a:moveTo>
                  <a:lnTo>
                    <a:pt x="0" y="1467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637699" y="4426960"/>
              <a:ext cx="330820" cy="185849"/>
            </a:xfrm>
            <a:custGeom>
              <a:avLst/>
              <a:pathLst>
                <a:path w="330820" h="185849">
                  <a:moveTo>
                    <a:pt x="0" y="0"/>
                  </a:moveTo>
                  <a:lnTo>
                    <a:pt x="0" y="185849"/>
                  </a:lnTo>
                  <a:lnTo>
                    <a:pt x="330820" y="185849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637699" y="4514994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244204" y="3928102"/>
              <a:ext cx="0" cy="381480"/>
            </a:xfrm>
            <a:custGeom>
              <a:avLst/>
              <a:pathLst>
                <a:path w="0" h="381480">
                  <a:moveTo>
                    <a:pt x="0" y="3814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244204" y="4681281"/>
              <a:ext cx="0" cy="176067"/>
            </a:xfrm>
            <a:custGeom>
              <a:avLst/>
              <a:pathLst>
                <a:path w="0" h="176067">
                  <a:moveTo>
                    <a:pt x="0" y="0"/>
                  </a:moveTo>
                  <a:lnTo>
                    <a:pt x="0" y="17606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078794" y="4309582"/>
              <a:ext cx="330820" cy="371698"/>
            </a:xfrm>
            <a:custGeom>
              <a:avLst/>
              <a:pathLst>
                <a:path w="330820" h="371698">
                  <a:moveTo>
                    <a:pt x="0" y="0"/>
                  </a:moveTo>
                  <a:lnTo>
                    <a:pt x="0" y="371698"/>
                  </a:lnTo>
                  <a:lnTo>
                    <a:pt x="330820" y="371698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078794" y="4554120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914462" y="1952726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914462" y="1687226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914462" y="1421727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914462" y="115622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914462" y="208547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914462" y="1819976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914462" y="1554477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914462" y="128897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179118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620213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061308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02402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620213" y="1262428"/>
              <a:ext cx="0" cy="378336"/>
            </a:xfrm>
            <a:custGeom>
              <a:avLst/>
              <a:pathLst>
                <a:path w="0" h="378336">
                  <a:moveTo>
                    <a:pt x="0" y="3783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620213" y="1899626"/>
              <a:ext cx="0" cy="132749"/>
            </a:xfrm>
            <a:custGeom>
              <a:avLst/>
              <a:pathLst>
                <a:path w="0" h="132749">
                  <a:moveTo>
                    <a:pt x="0" y="0"/>
                  </a:moveTo>
                  <a:lnTo>
                    <a:pt x="0" y="1327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454803" y="1640764"/>
              <a:ext cx="330820" cy="258861"/>
            </a:xfrm>
            <a:custGeom>
              <a:avLst/>
              <a:pathLst>
                <a:path w="330820" h="258861">
                  <a:moveTo>
                    <a:pt x="0" y="0"/>
                  </a:moveTo>
                  <a:lnTo>
                    <a:pt x="0" y="258861"/>
                  </a:lnTo>
                  <a:lnTo>
                    <a:pt x="330820" y="258861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454803" y="1793426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061308" y="1474827"/>
              <a:ext cx="0" cy="238949"/>
            </a:xfrm>
            <a:custGeom>
              <a:avLst/>
              <a:pathLst>
                <a:path w="0" h="238949">
                  <a:moveTo>
                    <a:pt x="0" y="2389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061308" y="1899626"/>
              <a:ext cx="0" cy="159299"/>
            </a:xfrm>
            <a:custGeom>
              <a:avLst/>
              <a:pathLst>
                <a:path w="0" h="159299">
                  <a:moveTo>
                    <a:pt x="0" y="0"/>
                  </a:moveTo>
                  <a:lnTo>
                    <a:pt x="0" y="1592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895897" y="1713776"/>
              <a:ext cx="330820" cy="185849"/>
            </a:xfrm>
            <a:custGeom>
              <a:avLst/>
              <a:pathLst>
                <a:path w="330820" h="185849">
                  <a:moveTo>
                    <a:pt x="0" y="0"/>
                  </a:moveTo>
                  <a:lnTo>
                    <a:pt x="0" y="185849"/>
                  </a:lnTo>
                  <a:lnTo>
                    <a:pt x="330820" y="185849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895897" y="1819976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502402" y="1156228"/>
              <a:ext cx="0" cy="418160"/>
            </a:xfrm>
            <a:custGeom>
              <a:avLst/>
              <a:pathLst>
                <a:path w="0" h="418160">
                  <a:moveTo>
                    <a:pt x="0" y="4181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502402" y="1899626"/>
              <a:ext cx="0" cy="185849"/>
            </a:xfrm>
            <a:custGeom>
              <a:avLst/>
              <a:pathLst>
                <a:path w="0" h="185849">
                  <a:moveTo>
                    <a:pt x="0" y="0"/>
                  </a:moveTo>
                  <a:lnTo>
                    <a:pt x="0" y="1858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336992" y="1574389"/>
              <a:ext cx="330820" cy="325236"/>
            </a:xfrm>
            <a:custGeom>
              <a:avLst/>
              <a:pathLst>
                <a:path w="330820" h="325236">
                  <a:moveTo>
                    <a:pt x="0" y="0"/>
                  </a:moveTo>
                  <a:lnTo>
                    <a:pt x="0" y="325236"/>
                  </a:lnTo>
                  <a:lnTo>
                    <a:pt x="330820" y="325236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336992" y="1793426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914462" y="334504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914462" y="308396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914462" y="282288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914462" y="256179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914462" y="347558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914462" y="3214506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914462" y="2953423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914462" y="269234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3179118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620213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061308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502402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179118" y="2944024"/>
              <a:ext cx="0" cy="158738"/>
            </a:xfrm>
            <a:custGeom>
              <a:avLst/>
              <a:pathLst>
                <a:path w="0" h="158738">
                  <a:moveTo>
                    <a:pt x="0" y="1587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3179118" y="3255757"/>
              <a:ext cx="0" cy="211477"/>
            </a:xfrm>
            <a:custGeom>
              <a:avLst/>
              <a:pathLst>
                <a:path w="0" h="211477">
                  <a:moveTo>
                    <a:pt x="0" y="0"/>
                  </a:moveTo>
                  <a:lnTo>
                    <a:pt x="0" y="2114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013708" y="3102762"/>
              <a:ext cx="330820" cy="152994"/>
            </a:xfrm>
            <a:custGeom>
              <a:avLst/>
              <a:pathLst>
                <a:path w="330820" h="152994">
                  <a:moveTo>
                    <a:pt x="0" y="0"/>
                  </a:moveTo>
                  <a:lnTo>
                    <a:pt x="0" y="152994"/>
                  </a:lnTo>
                  <a:lnTo>
                    <a:pt x="330820" y="152994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013708" y="3189442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620213" y="2883453"/>
              <a:ext cx="0" cy="178319"/>
            </a:xfrm>
            <a:custGeom>
              <a:avLst/>
              <a:pathLst>
                <a:path w="0" h="178319">
                  <a:moveTo>
                    <a:pt x="0" y="1783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620213" y="3260718"/>
              <a:ext cx="0" cy="210693"/>
            </a:xfrm>
            <a:custGeom>
              <a:avLst/>
              <a:pathLst>
                <a:path w="0" h="210693">
                  <a:moveTo>
                    <a:pt x="0" y="0"/>
                  </a:moveTo>
                  <a:lnTo>
                    <a:pt x="0" y="2106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454803" y="3061772"/>
              <a:ext cx="330820" cy="198945"/>
            </a:xfrm>
            <a:custGeom>
              <a:avLst/>
              <a:pathLst>
                <a:path w="330820" h="198945">
                  <a:moveTo>
                    <a:pt x="0" y="0"/>
                  </a:moveTo>
                  <a:lnTo>
                    <a:pt x="0" y="198945"/>
                  </a:lnTo>
                  <a:lnTo>
                    <a:pt x="330820" y="198945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454803" y="3147669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4061308" y="2887630"/>
              <a:ext cx="0" cy="116965"/>
            </a:xfrm>
            <a:custGeom>
              <a:avLst/>
              <a:pathLst>
                <a:path w="0" h="116965">
                  <a:moveTo>
                    <a:pt x="0" y="1169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061308" y="3173777"/>
              <a:ext cx="0" cy="203644"/>
            </a:xfrm>
            <a:custGeom>
              <a:avLst/>
              <a:pathLst>
                <a:path w="0" h="203644">
                  <a:moveTo>
                    <a:pt x="0" y="0"/>
                  </a:moveTo>
                  <a:lnTo>
                    <a:pt x="0" y="20364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895897" y="3004595"/>
              <a:ext cx="330820" cy="169181"/>
            </a:xfrm>
            <a:custGeom>
              <a:avLst/>
              <a:pathLst>
                <a:path w="330820" h="169181">
                  <a:moveTo>
                    <a:pt x="0" y="0"/>
                  </a:moveTo>
                  <a:lnTo>
                    <a:pt x="0" y="169181"/>
                  </a:lnTo>
                  <a:lnTo>
                    <a:pt x="330820" y="169181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895897" y="3068300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502402" y="2892852"/>
              <a:ext cx="0" cy="126625"/>
            </a:xfrm>
            <a:custGeom>
              <a:avLst/>
              <a:pathLst>
                <a:path w="0" h="126625">
                  <a:moveTo>
                    <a:pt x="0" y="1266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502402" y="3229649"/>
              <a:ext cx="0" cy="230275"/>
            </a:xfrm>
            <a:custGeom>
              <a:avLst/>
              <a:pathLst>
                <a:path w="0" h="230275">
                  <a:moveTo>
                    <a:pt x="0" y="0"/>
                  </a:moveTo>
                  <a:lnTo>
                    <a:pt x="0" y="2302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4336992" y="3019477"/>
              <a:ext cx="330820" cy="210171"/>
            </a:xfrm>
            <a:custGeom>
              <a:avLst/>
              <a:pathLst>
                <a:path w="330820" h="210171">
                  <a:moveTo>
                    <a:pt x="0" y="0"/>
                  </a:moveTo>
                  <a:lnTo>
                    <a:pt x="0" y="210171"/>
                  </a:lnTo>
                  <a:lnTo>
                    <a:pt x="330820" y="210171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336992" y="3149235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tx129"/>
            <p:cNvSpPr/>
            <p:nvPr/>
          </p:nvSpPr>
          <p:spPr>
            <a:xfrm>
              <a:off x="3592932" y="2712616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130" name="pl130"/>
            <p:cNvSpPr/>
            <p:nvPr/>
          </p:nvSpPr>
          <p:spPr>
            <a:xfrm>
              <a:off x="3179118" y="2712809"/>
              <a:ext cx="0" cy="10817"/>
            </a:xfrm>
            <a:custGeom>
              <a:avLst/>
              <a:pathLst>
                <a:path w="0" h="10817">
                  <a:moveTo>
                    <a:pt x="0" y="10817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3179118" y="2712809"/>
              <a:ext cx="882189" cy="0"/>
            </a:xfrm>
            <a:custGeom>
              <a:avLst/>
              <a:pathLst>
                <a:path w="882189" h="0">
                  <a:moveTo>
                    <a:pt x="0" y="0"/>
                  </a:moveTo>
                  <a:lnTo>
                    <a:pt x="88218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061308" y="2712809"/>
              <a:ext cx="0" cy="10817"/>
            </a:xfrm>
            <a:custGeom>
              <a:avLst/>
              <a:pathLst>
                <a:path w="0" h="10817">
                  <a:moveTo>
                    <a:pt x="0" y="0"/>
                  </a:moveTo>
                  <a:lnTo>
                    <a:pt x="0" y="10817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914462" y="482590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914462" y="4511436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914462" y="419697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914462" y="3882504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914462" y="466866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914462" y="4354203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914462" y="4039737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179118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620213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4061308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502402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620213" y="4008291"/>
              <a:ext cx="0" cy="288129"/>
            </a:xfrm>
            <a:custGeom>
              <a:avLst/>
              <a:pathLst>
                <a:path w="0" h="288129">
                  <a:moveTo>
                    <a:pt x="0" y="2881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620213" y="4548779"/>
              <a:ext cx="0" cy="215802"/>
            </a:xfrm>
            <a:custGeom>
              <a:avLst/>
              <a:pathLst>
                <a:path w="0" h="215802">
                  <a:moveTo>
                    <a:pt x="0" y="0"/>
                  </a:moveTo>
                  <a:lnTo>
                    <a:pt x="0" y="21580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3454803" y="4296420"/>
              <a:ext cx="330820" cy="252358"/>
            </a:xfrm>
            <a:custGeom>
              <a:avLst/>
              <a:pathLst>
                <a:path w="330820" h="252358">
                  <a:moveTo>
                    <a:pt x="0" y="0"/>
                  </a:moveTo>
                  <a:lnTo>
                    <a:pt x="0" y="252358"/>
                  </a:lnTo>
                  <a:lnTo>
                    <a:pt x="330820" y="252358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454803" y="4424172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061308" y="4088479"/>
              <a:ext cx="0" cy="295597"/>
            </a:xfrm>
            <a:custGeom>
              <a:avLst/>
              <a:pathLst>
                <a:path w="0" h="295597">
                  <a:moveTo>
                    <a:pt x="0" y="29559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061308" y="4597914"/>
              <a:ext cx="0" cy="250000"/>
            </a:xfrm>
            <a:custGeom>
              <a:avLst/>
              <a:pathLst>
                <a:path w="0" h="250000">
                  <a:moveTo>
                    <a:pt x="0" y="0"/>
                  </a:moveTo>
                  <a:lnTo>
                    <a:pt x="0" y="2500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895897" y="4384077"/>
              <a:ext cx="330820" cy="213836"/>
            </a:xfrm>
            <a:custGeom>
              <a:avLst/>
              <a:pathLst>
                <a:path w="330820" h="213836">
                  <a:moveTo>
                    <a:pt x="0" y="0"/>
                  </a:moveTo>
                  <a:lnTo>
                    <a:pt x="0" y="213836"/>
                  </a:lnTo>
                  <a:lnTo>
                    <a:pt x="330820" y="213836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895897" y="4525587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4502402" y="3928102"/>
              <a:ext cx="0" cy="320362"/>
            </a:xfrm>
            <a:custGeom>
              <a:avLst/>
              <a:pathLst>
                <a:path w="0" h="320362">
                  <a:moveTo>
                    <a:pt x="0" y="3203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502402" y="4562144"/>
              <a:ext cx="0" cy="295204"/>
            </a:xfrm>
            <a:custGeom>
              <a:avLst/>
              <a:pathLst>
                <a:path w="0" h="295204">
                  <a:moveTo>
                    <a:pt x="0" y="0"/>
                  </a:moveTo>
                  <a:lnTo>
                    <a:pt x="0" y="2952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336992" y="4248464"/>
              <a:ext cx="330820" cy="313679"/>
            </a:xfrm>
            <a:custGeom>
              <a:avLst/>
              <a:pathLst>
                <a:path w="330820" h="313679">
                  <a:moveTo>
                    <a:pt x="0" y="0"/>
                  </a:moveTo>
                  <a:lnTo>
                    <a:pt x="0" y="313679"/>
                  </a:lnTo>
                  <a:lnTo>
                    <a:pt x="330820" y="313679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336992" y="4441467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093552" y="206068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093552" y="173454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093552" y="140840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093552" y="1897617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093552" y="1571474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093552" y="124533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358209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799304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6240398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681493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358209" y="1827170"/>
              <a:ext cx="0" cy="78763"/>
            </a:xfrm>
            <a:custGeom>
              <a:avLst/>
              <a:pathLst>
                <a:path w="0" h="78763">
                  <a:moveTo>
                    <a:pt x="0" y="787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358209" y="1978989"/>
              <a:ext cx="0" cy="55281"/>
            </a:xfrm>
            <a:custGeom>
              <a:avLst/>
              <a:pathLst>
                <a:path w="0" h="55281">
                  <a:moveTo>
                    <a:pt x="0" y="0"/>
                  </a:moveTo>
                  <a:lnTo>
                    <a:pt x="0" y="55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192799" y="1905933"/>
              <a:ext cx="330820" cy="73056"/>
            </a:xfrm>
            <a:custGeom>
              <a:avLst/>
              <a:pathLst>
                <a:path w="330820" h="73056">
                  <a:moveTo>
                    <a:pt x="0" y="0"/>
                  </a:moveTo>
                  <a:lnTo>
                    <a:pt x="0" y="73056"/>
                  </a:lnTo>
                  <a:lnTo>
                    <a:pt x="330820" y="73056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192799" y="1936102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799304" y="1792925"/>
              <a:ext cx="0" cy="135104"/>
            </a:xfrm>
            <a:custGeom>
              <a:avLst/>
              <a:pathLst>
                <a:path w="0" h="135104">
                  <a:moveTo>
                    <a:pt x="0" y="1351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5799304" y="2019350"/>
              <a:ext cx="0" cy="66125"/>
            </a:xfrm>
            <a:custGeom>
              <a:avLst/>
              <a:pathLst>
                <a:path w="0" h="66125">
                  <a:moveTo>
                    <a:pt x="0" y="0"/>
                  </a:moveTo>
                  <a:lnTo>
                    <a:pt x="0" y="661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633893" y="1928030"/>
              <a:ext cx="330820" cy="91320"/>
            </a:xfrm>
            <a:custGeom>
              <a:avLst/>
              <a:pathLst>
                <a:path w="330820" h="91320">
                  <a:moveTo>
                    <a:pt x="0" y="0"/>
                  </a:moveTo>
                  <a:lnTo>
                    <a:pt x="0" y="91320"/>
                  </a:lnTo>
                  <a:lnTo>
                    <a:pt x="330820" y="91320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633893" y="1973445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6240398" y="1836954"/>
              <a:ext cx="0" cy="83166"/>
            </a:xfrm>
            <a:custGeom>
              <a:avLst/>
              <a:pathLst>
                <a:path w="0" h="83166">
                  <a:moveTo>
                    <a:pt x="0" y="831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6240398" y="2000352"/>
              <a:ext cx="0" cy="58705"/>
            </a:xfrm>
            <a:custGeom>
              <a:avLst/>
              <a:pathLst>
                <a:path w="0" h="58705">
                  <a:moveTo>
                    <a:pt x="0" y="0"/>
                  </a:moveTo>
                  <a:lnTo>
                    <a:pt x="0" y="5870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074988" y="1920121"/>
              <a:ext cx="330820" cy="80231"/>
            </a:xfrm>
            <a:custGeom>
              <a:avLst/>
              <a:pathLst>
                <a:path w="330820" h="80231">
                  <a:moveTo>
                    <a:pt x="0" y="0"/>
                  </a:moveTo>
                  <a:lnTo>
                    <a:pt x="0" y="80231"/>
                  </a:lnTo>
                  <a:lnTo>
                    <a:pt x="330820" y="80231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074988" y="1959421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681493" y="1819016"/>
              <a:ext cx="0" cy="83818"/>
            </a:xfrm>
            <a:custGeom>
              <a:avLst/>
              <a:pathLst>
                <a:path w="0" h="83818">
                  <a:moveTo>
                    <a:pt x="0" y="838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6681493" y="1980375"/>
              <a:ext cx="0" cy="64005"/>
            </a:xfrm>
            <a:custGeom>
              <a:avLst/>
              <a:pathLst>
                <a:path w="0" h="64005">
                  <a:moveTo>
                    <a:pt x="0" y="0"/>
                  </a:moveTo>
                  <a:lnTo>
                    <a:pt x="0" y="6400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516083" y="1902835"/>
              <a:ext cx="330820" cy="77540"/>
            </a:xfrm>
            <a:custGeom>
              <a:avLst/>
              <a:pathLst>
                <a:path w="330820" h="77540">
                  <a:moveTo>
                    <a:pt x="0" y="0"/>
                  </a:moveTo>
                  <a:lnTo>
                    <a:pt x="0" y="77540"/>
                  </a:lnTo>
                  <a:lnTo>
                    <a:pt x="330820" y="77540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516083" y="1937406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093552" y="3397946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093552" y="314974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093552" y="2901553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093552" y="2653357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093552" y="327384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093552" y="302565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093552" y="277745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5093552" y="252925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358209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799304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6240398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6681493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5358209" y="3075787"/>
              <a:ext cx="0" cy="162816"/>
            </a:xfrm>
            <a:custGeom>
              <a:avLst/>
              <a:pathLst>
                <a:path w="0" h="162816">
                  <a:moveTo>
                    <a:pt x="0" y="1628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5358209" y="3351285"/>
              <a:ext cx="0" cy="49142"/>
            </a:xfrm>
            <a:custGeom>
              <a:avLst/>
              <a:pathLst>
                <a:path w="0" h="49142">
                  <a:moveTo>
                    <a:pt x="0" y="0"/>
                  </a:moveTo>
                  <a:lnTo>
                    <a:pt x="0" y="491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192799" y="3238604"/>
              <a:ext cx="330820" cy="112681"/>
            </a:xfrm>
            <a:custGeom>
              <a:avLst/>
              <a:pathLst>
                <a:path w="330820" h="112681">
                  <a:moveTo>
                    <a:pt x="0" y="0"/>
                  </a:moveTo>
                  <a:lnTo>
                    <a:pt x="0" y="112681"/>
                  </a:lnTo>
                  <a:lnTo>
                    <a:pt x="330820" y="112681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5192799" y="3316041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799304" y="3118973"/>
              <a:ext cx="0" cy="145815"/>
            </a:xfrm>
            <a:custGeom>
              <a:avLst/>
              <a:pathLst>
                <a:path w="0" h="145815">
                  <a:moveTo>
                    <a:pt x="0" y="14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799304" y="3365060"/>
              <a:ext cx="0" cy="106352"/>
            </a:xfrm>
            <a:custGeom>
              <a:avLst/>
              <a:pathLst>
                <a:path w="0" h="106352">
                  <a:moveTo>
                    <a:pt x="0" y="0"/>
                  </a:moveTo>
                  <a:lnTo>
                    <a:pt x="0" y="1063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633893" y="3264788"/>
              <a:ext cx="330820" cy="100271"/>
            </a:xfrm>
            <a:custGeom>
              <a:avLst/>
              <a:pathLst>
                <a:path w="330820" h="100271">
                  <a:moveTo>
                    <a:pt x="0" y="0"/>
                  </a:moveTo>
                  <a:lnTo>
                    <a:pt x="0" y="100271"/>
                  </a:lnTo>
                  <a:lnTo>
                    <a:pt x="330820" y="100271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633893" y="3311573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240398" y="3109542"/>
              <a:ext cx="0" cy="120126"/>
            </a:xfrm>
            <a:custGeom>
              <a:avLst/>
              <a:pathLst>
                <a:path w="0" h="120126">
                  <a:moveTo>
                    <a:pt x="0" y="1201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240398" y="3334407"/>
              <a:ext cx="0" cy="102753"/>
            </a:xfrm>
            <a:custGeom>
              <a:avLst/>
              <a:pathLst>
                <a:path w="0" h="102753">
                  <a:moveTo>
                    <a:pt x="0" y="0"/>
                  </a:moveTo>
                  <a:lnTo>
                    <a:pt x="0" y="1027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074988" y="3229669"/>
              <a:ext cx="330820" cy="104738"/>
            </a:xfrm>
            <a:custGeom>
              <a:avLst/>
              <a:pathLst>
                <a:path w="330820" h="104738">
                  <a:moveTo>
                    <a:pt x="0" y="0"/>
                  </a:moveTo>
                  <a:lnTo>
                    <a:pt x="0" y="104738"/>
                  </a:lnTo>
                  <a:lnTo>
                    <a:pt x="330820" y="104738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6074988" y="3295192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6681493" y="3189957"/>
              <a:ext cx="0" cy="64034"/>
            </a:xfrm>
            <a:custGeom>
              <a:avLst/>
              <a:pathLst>
                <a:path w="0" h="64034">
                  <a:moveTo>
                    <a:pt x="0" y="640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6681493" y="3336269"/>
              <a:ext cx="0" cy="113301"/>
            </a:xfrm>
            <a:custGeom>
              <a:avLst/>
              <a:pathLst>
                <a:path w="0" h="113301">
                  <a:moveTo>
                    <a:pt x="0" y="0"/>
                  </a:moveTo>
                  <a:lnTo>
                    <a:pt x="0" y="11330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516083" y="3253992"/>
              <a:ext cx="330820" cy="82277"/>
            </a:xfrm>
            <a:custGeom>
              <a:avLst/>
              <a:pathLst>
                <a:path w="330820" h="82277">
                  <a:moveTo>
                    <a:pt x="0" y="0"/>
                  </a:moveTo>
                  <a:lnTo>
                    <a:pt x="0" y="82277"/>
                  </a:lnTo>
                  <a:lnTo>
                    <a:pt x="330820" y="82277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6516083" y="3296185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093552" y="478661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093552" y="446507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093552" y="4143533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093552" y="462584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093552" y="430430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093552" y="3982763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358209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799304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6240398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6681493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799304" y="3928102"/>
              <a:ext cx="0" cy="411569"/>
            </a:xfrm>
            <a:custGeom>
              <a:avLst/>
              <a:pathLst>
                <a:path w="0" h="411569">
                  <a:moveTo>
                    <a:pt x="0" y="4115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5799304" y="4615391"/>
              <a:ext cx="0" cy="200157"/>
            </a:xfrm>
            <a:custGeom>
              <a:avLst/>
              <a:pathLst>
                <a:path w="0" h="200157">
                  <a:moveTo>
                    <a:pt x="0" y="0"/>
                  </a:moveTo>
                  <a:lnTo>
                    <a:pt x="0" y="2001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633893" y="4339671"/>
              <a:ext cx="330820" cy="275719"/>
            </a:xfrm>
            <a:custGeom>
              <a:avLst/>
              <a:pathLst>
                <a:path w="330820" h="275719">
                  <a:moveTo>
                    <a:pt x="0" y="0"/>
                  </a:moveTo>
                  <a:lnTo>
                    <a:pt x="0" y="275719"/>
                  </a:lnTo>
                  <a:lnTo>
                    <a:pt x="330820" y="275719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633893" y="4503656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6240398" y="4252856"/>
              <a:ext cx="0" cy="239546"/>
            </a:xfrm>
            <a:custGeom>
              <a:avLst/>
              <a:pathLst>
                <a:path w="0" h="239546">
                  <a:moveTo>
                    <a:pt x="0" y="2395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240398" y="4703010"/>
              <a:ext cx="0" cy="154338"/>
            </a:xfrm>
            <a:custGeom>
              <a:avLst/>
              <a:pathLst>
                <a:path w="0" h="154338">
                  <a:moveTo>
                    <a:pt x="0" y="0"/>
                  </a:moveTo>
                  <a:lnTo>
                    <a:pt x="0" y="1543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074988" y="4492402"/>
              <a:ext cx="330820" cy="210607"/>
            </a:xfrm>
            <a:custGeom>
              <a:avLst/>
              <a:pathLst>
                <a:path w="330820" h="210607">
                  <a:moveTo>
                    <a:pt x="0" y="0"/>
                  </a:moveTo>
                  <a:lnTo>
                    <a:pt x="0" y="210607"/>
                  </a:lnTo>
                  <a:lnTo>
                    <a:pt x="330820" y="210607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074988" y="4619410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681493" y="4006879"/>
              <a:ext cx="0" cy="309882"/>
            </a:xfrm>
            <a:custGeom>
              <a:avLst/>
              <a:pathLst>
                <a:path w="0" h="309882">
                  <a:moveTo>
                    <a:pt x="0" y="3098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681493" y="4605342"/>
              <a:ext cx="0" cy="240752"/>
            </a:xfrm>
            <a:custGeom>
              <a:avLst/>
              <a:pathLst>
                <a:path w="0" h="240752">
                  <a:moveTo>
                    <a:pt x="0" y="0"/>
                  </a:moveTo>
                  <a:lnTo>
                    <a:pt x="0" y="2407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516083" y="4316762"/>
              <a:ext cx="330820" cy="288580"/>
            </a:xfrm>
            <a:custGeom>
              <a:avLst/>
              <a:pathLst>
                <a:path w="330820" h="288580">
                  <a:moveTo>
                    <a:pt x="0" y="0"/>
                  </a:moveTo>
                  <a:lnTo>
                    <a:pt x="0" y="288580"/>
                  </a:lnTo>
                  <a:lnTo>
                    <a:pt x="330820" y="288580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516083" y="4489187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1165983" y="3663718"/>
              <a:ext cx="833159" cy="1313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Mon..103.µL.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3631255" y="3690388"/>
              <a:ext cx="419010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Neu....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5611154" y="3663718"/>
              <a:ext cx="817393" cy="1313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Neu..103.µL.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1170011" y="2275003"/>
              <a:ext cx="825103" cy="134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IMG..103.µL.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3647056" y="2305632"/>
              <a:ext cx="387409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Linf....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5626955" y="2276323"/>
              <a:ext cx="785792" cy="132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Linf..103.µL.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1181783" y="891845"/>
              <a:ext cx="801558" cy="1313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Bas..103.µL.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3439981" y="891845"/>
              <a:ext cx="801558" cy="1313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Eos..103.µL.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5638866" y="889067"/>
              <a:ext cx="761970" cy="134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GB..103.µL.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700000">
              <a:off x="264693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700000">
              <a:off x="556893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700000">
              <a:off x="964590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700000">
              <a:off x="1034343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700000">
              <a:off x="2522891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700000">
              <a:off x="2815091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700000">
              <a:off x="3222788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700000">
              <a:off x="3292541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49" name="tx249"/>
            <p:cNvSpPr/>
            <p:nvPr/>
          </p:nvSpPr>
          <p:spPr>
            <a:xfrm rot="-2700000">
              <a:off x="4701981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4994182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5401879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5471631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4855627" y="1846464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4855627" y="1519974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55" name="tx255"/>
            <p:cNvSpPr/>
            <p:nvPr/>
          </p:nvSpPr>
          <p:spPr>
            <a:xfrm>
              <a:off x="4855627" y="1194040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56" name="tx256"/>
            <p:cNvSpPr/>
            <p:nvPr/>
          </p:nvSpPr>
          <p:spPr>
            <a:xfrm>
              <a:off x="4934734" y="3224571"/>
              <a:ext cx="79107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57" name="tx257"/>
            <p:cNvSpPr/>
            <p:nvPr/>
          </p:nvSpPr>
          <p:spPr>
            <a:xfrm>
              <a:off x="4855627" y="2974499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58" name="tx258"/>
            <p:cNvSpPr/>
            <p:nvPr/>
          </p:nvSpPr>
          <p:spPr>
            <a:xfrm>
              <a:off x="4855627" y="2726928"/>
              <a:ext cx="158214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259" name="tx259"/>
            <p:cNvSpPr/>
            <p:nvPr/>
          </p:nvSpPr>
          <p:spPr>
            <a:xfrm>
              <a:off x="4855627" y="2477759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4934734" y="4577050"/>
              <a:ext cx="79107" cy="99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61" name="tx261"/>
            <p:cNvSpPr/>
            <p:nvPr/>
          </p:nvSpPr>
          <p:spPr>
            <a:xfrm>
              <a:off x="4934734" y="4255581"/>
              <a:ext cx="79107" cy="99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4934734" y="3931333"/>
              <a:ext cx="79107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637017" y="2034323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637017" y="1768824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637017" y="1502977"/>
              <a:ext cx="197733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2637017" y="1237687"/>
              <a:ext cx="197733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2676536" y="3424298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2676536" y="3163354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2676536" y="2904146"/>
              <a:ext cx="158214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2597429" y="2641188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2676536" y="4617169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2676536" y="4302773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2676536" y="3988168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299712" y="2034323"/>
              <a:ext cx="276840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299712" y="1801664"/>
              <a:ext cx="276840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0.02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99712" y="1569422"/>
              <a:ext cx="276840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0.04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99712" y="1336971"/>
              <a:ext cx="276840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0.06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99712" y="1104659"/>
              <a:ext cx="276840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0.08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299712" y="3420259"/>
              <a:ext cx="276840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299712" y="3166690"/>
              <a:ext cx="276840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0.03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299712" y="2912981"/>
              <a:ext cx="276840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0.06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299712" y="2659758"/>
              <a:ext cx="276840" cy="10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0.09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299712" y="4806196"/>
              <a:ext cx="276840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299712" y="4561310"/>
              <a:ext cx="276840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299712" y="4317119"/>
              <a:ext cx="276840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299712" y="4072580"/>
              <a:ext cx="276840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3648106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288" name="tx288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290" name="pl290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656264" y="498782"/>
              <a:ext cx="4850710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blood_counts1 ( 0-3 ans 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16745" y="198786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16745" y="179264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16745" y="159742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16745" y="140220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6745" y="120698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6745" y="208547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6745" y="189025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16745" y="169503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6745" y="149981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6745" y="130459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5169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332542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779915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27288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5169" y="20854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85169" y="20854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717404" y="208547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17404" y="208547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332542" y="1734079"/>
              <a:ext cx="0" cy="156175"/>
            </a:xfrm>
            <a:custGeom>
              <a:avLst/>
              <a:pathLst>
                <a:path w="0" h="156175">
                  <a:moveTo>
                    <a:pt x="0" y="1561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332542" y="2007387"/>
              <a:ext cx="0" cy="39043"/>
            </a:xfrm>
            <a:custGeom>
              <a:avLst/>
              <a:pathLst>
                <a:path w="0" h="39043">
                  <a:moveTo>
                    <a:pt x="0" y="0"/>
                  </a:moveTo>
                  <a:lnTo>
                    <a:pt x="0" y="390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164777" y="1890255"/>
              <a:ext cx="335529" cy="117131"/>
            </a:xfrm>
            <a:custGeom>
              <a:avLst/>
              <a:pathLst>
                <a:path w="335529" h="117131">
                  <a:moveTo>
                    <a:pt x="0" y="0"/>
                  </a:moveTo>
                  <a:lnTo>
                    <a:pt x="0" y="117131"/>
                  </a:lnTo>
                  <a:lnTo>
                    <a:pt x="335529" y="117131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64777" y="1968343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779915" y="1734079"/>
              <a:ext cx="0" cy="78087"/>
            </a:xfrm>
            <a:custGeom>
              <a:avLst/>
              <a:pathLst>
                <a:path w="0" h="78087">
                  <a:moveTo>
                    <a:pt x="0" y="78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779915" y="1929299"/>
              <a:ext cx="0" cy="156175"/>
            </a:xfrm>
            <a:custGeom>
              <a:avLst/>
              <a:pathLst>
                <a:path w="0" h="156175">
                  <a:moveTo>
                    <a:pt x="0" y="0"/>
                  </a:moveTo>
                  <a:lnTo>
                    <a:pt x="0" y="1561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612150" y="1812167"/>
              <a:ext cx="335529" cy="117131"/>
            </a:xfrm>
            <a:custGeom>
              <a:avLst/>
              <a:pathLst>
                <a:path w="335529" h="117131">
                  <a:moveTo>
                    <a:pt x="0" y="0"/>
                  </a:moveTo>
                  <a:lnTo>
                    <a:pt x="0" y="117131"/>
                  </a:lnTo>
                  <a:lnTo>
                    <a:pt x="335529" y="117131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612150" y="189025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227288" y="1734079"/>
              <a:ext cx="0" cy="78087"/>
            </a:xfrm>
            <a:custGeom>
              <a:avLst/>
              <a:pathLst>
                <a:path w="0" h="78087">
                  <a:moveTo>
                    <a:pt x="0" y="780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27288" y="1929299"/>
              <a:ext cx="0" cy="156175"/>
            </a:xfrm>
            <a:custGeom>
              <a:avLst/>
              <a:pathLst>
                <a:path w="0" h="156175">
                  <a:moveTo>
                    <a:pt x="0" y="0"/>
                  </a:moveTo>
                  <a:lnTo>
                    <a:pt x="0" y="1561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059523" y="1812167"/>
              <a:ext cx="335529" cy="117131"/>
            </a:xfrm>
            <a:custGeom>
              <a:avLst/>
              <a:pathLst>
                <a:path w="335529" h="117131">
                  <a:moveTo>
                    <a:pt x="0" y="0"/>
                  </a:moveTo>
                  <a:lnTo>
                    <a:pt x="0" y="117131"/>
                  </a:lnTo>
                  <a:lnTo>
                    <a:pt x="335529" y="117131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059523" y="189025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027013" y="1321973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885169" y="132216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85169" y="1322165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332542" y="132216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250699" y="1288785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885169" y="1288978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85169" y="1288978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779915" y="1288978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1474386" y="1255598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332542" y="1255791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332542" y="1255791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79915" y="1255791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474386" y="1222411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885169" y="1222603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85169" y="1222603"/>
              <a:ext cx="1342119" cy="0"/>
            </a:xfrm>
            <a:custGeom>
              <a:avLst/>
              <a:pathLst>
                <a:path w="1342119" h="0">
                  <a:moveTo>
                    <a:pt x="0" y="0"/>
                  </a:moveTo>
                  <a:lnTo>
                    <a:pt x="134211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227288" y="1222603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1725353" y="1189223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332542" y="1189416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332542" y="1189416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227288" y="1189416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16745" y="3328849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16745" y="300484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16745" y="2680839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16745" y="3490852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16745" y="3166847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616745" y="2842842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16745" y="2518837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85169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332542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779915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227288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85169" y="3277009"/>
              <a:ext cx="0" cy="55080"/>
            </a:xfrm>
            <a:custGeom>
              <a:avLst/>
              <a:pathLst>
                <a:path w="0" h="55080">
                  <a:moveTo>
                    <a:pt x="0" y="550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85169" y="3393650"/>
              <a:ext cx="0" cy="77761"/>
            </a:xfrm>
            <a:custGeom>
              <a:avLst/>
              <a:pathLst>
                <a:path w="0" h="77761">
                  <a:moveTo>
                    <a:pt x="0" y="0"/>
                  </a:moveTo>
                  <a:lnTo>
                    <a:pt x="0" y="777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17404" y="3332089"/>
              <a:ext cx="335529" cy="61560"/>
            </a:xfrm>
            <a:custGeom>
              <a:avLst/>
              <a:pathLst>
                <a:path w="335529" h="61560">
                  <a:moveTo>
                    <a:pt x="0" y="0"/>
                  </a:moveTo>
                  <a:lnTo>
                    <a:pt x="0" y="61560"/>
                  </a:lnTo>
                  <a:lnTo>
                    <a:pt x="335529" y="61560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7404" y="3367730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332542" y="3160367"/>
              <a:ext cx="0" cy="64801"/>
            </a:xfrm>
            <a:custGeom>
              <a:avLst/>
              <a:pathLst>
                <a:path w="0" h="64801">
                  <a:moveTo>
                    <a:pt x="0" y="648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332542" y="3302929"/>
              <a:ext cx="0" cy="103681"/>
            </a:xfrm>
            <a:custGeom>
              <a:avLst/>
              <a:pathLst>
                <a:path w="0" h="103681">
                  <a:moveTo>
                    <a:pt x="0" y="0"/>
                  </a:moveTo>
                  <a:lnTo>
                    <a:pt x="0" y="1036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164777" y="3225168"/>
              <a:ext cx="335529" cy="77761"/>
            </a:xfrm>
            <a:custGeom>
              <a:avLst/>
              <a:pathLst>
                <a:path w="335529" h="77761">
                  <a:moveTo>
                    <a:pt x="0" y="0"/>
                  </a:moveTo>
                  <a:lnTo>
                    <a:pt x="0" y="77761"/>
                  </a:lnTo>
                  <a:lnTo>
                    <a:pt x="335529" y="77761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164777" y="3257568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779915" y="3115006"/>
              <a:ext cx="0" cy="84241"/>
            </a:xfrm>
            <a:custGeom>
              <a:avLst/>
              <a:pathLst>
                <a:path w="0" h="84241">
                  <a:moveTo>
                    <a:pt x="0" y="842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79915" y="3277009"/>
              <a:ext cx="0" cy="103681"/>
            </a:xfrm>
            <a:custGeom>
              <a:avLst/>
              <a:pathLst>
                <a:path w="0" h="103681">
                  <a:moveTo>
                    <a:pt x="0" y="0"/>
                  </a:moveTo>
                  <a:lnTo>
                    <a:pt x="0" y="1036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612150" y="3199247"/>
              <a:ext cx="335529" cy="77761"/>
            </a:xfrm>
            <a:custGeom>
              <a:avLst/>
              <a:pathLst>
                <a:path w="335529" h="77761">
                  <a:moveTo>
                    <a:pt x="0" y="0"/>
                  </a:moveTo>
                  <a:lnTo>
                    <a:pt x="0" y="77761"/>
                  </a:lnTo>
                  <a:lnTo>
                    <a:pt x="335529" y="77761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612150" y="3251088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227288" y="2998364"/>
              <a:ext cx="0" cy="116641"/>
            </a:xfrm>
            <a:custGeom>
              <a:avLst/>
              <a:pathLst>
                <a:path w="0" h="116641">
                  <a:moveTo>
                    <a:pt x="0" y="1166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227288" y="3199247"/>
              <a:ext cx="0" cy="71281"/>
            </a:xfrm>
            <a:custGeom>
              <a:avLst/>
              <a:pathLst>
                <a:path w="0" h="71281">
                  <a:moveTo>
                    <a:pt x="0" y="0"/>
                  </a:moveTo>
                  <a:lnTo>
                    <a:pt x="0" y="712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059523" y="3115006"/>
              <a:ext cx="335529" cy="84241"/>
            </a:xfrm>
            <a:custGeom>
              <a:avLst/>
              <a:pathLst>
                <a:path w="335529" h="84241">
                  <a:moveTo>
                    <a:pt x="0" y="0"/>
                  </a:moveTo>
                  <a:lnTo>
                    <a:pt x="0" y="84241"/>
                  </a:lnTo>
                  <a:lnTo>
                    <a:pt x="335529" y="84241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059523" y="3163607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1027013" y="2827097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885169" y="2827290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85169" y="2827290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332542" y="2827290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1250699" y="2770072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85169" y="277026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85169" y="2770265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779915" y="277026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1474386" y="2656022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85169" y="265621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85169" y="2656215"/>
              <a:ext cx="1342119" cy="0"/>
            </a:xfrm>
            <a:custGeom>
              <a:avLst/>
              <a:pathLst>
                <a:path w="1342119" h="0">
                  <a:moveTo>
                    <a:pt x="0" y="0"/>
                  </a:moveTo>
                  <a:lnTo>
                    <a:pt x="134211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227288" y="265621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1698072" y="2598997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1332542" y="2599190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332542" y="2599190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227288" y="2599190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1921759" y="2541973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1779915" y="254216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779915" y="2542165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227288" y="254216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616745" y="4837388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616745" y="4530300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16745" y="4223213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16745" y="391612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616745" y="468384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616745" y="437675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616745" y="4069669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885169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332542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779915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227288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85169" y="4643923"/>
              <a:ext cx="0" cy="69862"/>
            </a:xfrm>
            <a:custGeom>
              <a:avLst/>
              <a:pathLst>
                <a:path w="0" h="69862">
                  <a:moveTo>
                    <a:pt x="0" y="698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885169" y="4772132"/>
              <a:ext cx="0" cy="85216"/>
            </a:xfrm>
            <a:custGeom>
              <a:avLst/>
              <a:pathLst>
                <a:path w="0" h="85216">
                  <a:moveTo>
                    <a:pt x="0" y="0"/>
                  </a:moveTo>
                  <a:lnTo>
                    <a:pt x="0" y="852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717404" y="4713785"/>
              <a:ext cx="335529" cy="58346"/>
            </a:xfrm>
            <a:custGeom>
              <a:avLst/>
              <a:pathLst>
                <a:path w="335529" h="58346">
                  <a:moveTo>
                    <a:pt x="0" y="0"/>
                  </a:moveTo>
                  <a:lnTo>
                    <a:pt x="0" y="58346"/>
                  </a:lnTo>
                  <a:lnTo>
                    <a:pt x="335529" y="58346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17404" y="4734513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1332542" y="4536442"/>
              <a:ext cx="0" cy="79075"/>
            </a:xfrm>
            <a:custGeom>
              <a:avLst/>
              <a:pathLst>
                <a:path w="0" h="79075">
                  <a:moveTo>
                    <a:pt x="0" y="790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332542" y="4712633"/>
              <a:ext cx="0" cy="90974"/>
            </a:xfrm>
            <a:custGeom>
              <a:avLst/>
              <a:pathLst>
                <a:path w="0" h="90974">
                  <a:moveTo>
                    <a:pt x="0" y="0"/>
                  </a:moveTo>
                  <a:lnTo>
                    <a:pt x="0" y="9097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164777" y="4615517"/>
              <a:ext cx="335529" cy="97116"/>
            </a:xfrm>
            <a:custGeom>
              <a:avLst/>
              <a:pathLst>
                <a:path w="335529" h="97116">
                  <a:moveTo>
                    <a:pt x="0" y="0"/>
                  </a:moveTo>
                  <a:lnTo>
                    <a:pt x="0" y="97116"/>
                  </a:lnTo>
                  <a:lnTo>
                    <a:pt x="335529" y="97116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1164777" y="465313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779915" y="4557938"/>
              <a:ext cx="0" cy="76771"/>
            </a:xfrm>
            <a:custGeom>
              <a:avLst/>
              <a:pathLst>
                <a:path w="0" h="76771">
                  <a:moveTo>
                    <a:pt x="0" y="767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1779915" y="4752939"/>
              <a:ext cx="0" cy="82913"/>
            </a:xfrm>
            <a:custGeom>
              <a:avLst/>
              <a:pathLst>
                <a:path w="0" h="82913">
                  <a:moveTo>
                    <a:pt x="0" y="0"/>
                  </a:moveTo>
                  <a:lnTo>
                    <a:pt x="0" y="829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1612150" y="4634710"/>
              <a:ext cx="335529" cy="118228"/>
            </a:xfrm>
            <a:custGeom>
              <a:avLst/>
              <a:pathLst>
                <a:path w="335529" h="118228">
                  <a:moveTo>
                    <a:pt x="0" y="0"/>
                  </a:moveTo>
                  <a:lnTo>
                    <a:pt x="0" y="118228"/>
                  </a:lnTo>
                  <a:lnTo>
                    <a:pt x="335529" y="118228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612150" y="4697663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227288" y="4567151"/>
              <a:ext cx="0" cy="54891"/>
            </a:xfrm>
            <a:custGeom>
              <a:avLst/>
              <a:pathLst>
                <a:path w="0" h="54891">
                  <a:moveTo>
                    <a:pt x="0" y="548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227288" y="4693824"/>
              <a:ext cx="0" cy="83681"/>
            </a:xfrm>
            <a:custGeom>
              <a:avLst/>
              <a:pathLst>
                <a:path w="0" h="83681">
                  <a:moveTo>
                    <a:pt x="0" y="0"/>
                  </a:moveTo>
                  <a:lnTo>
                    <a:pt x="0" y="836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059523" y="4622043"/>
              <a:ext cx="335529" cy="71781"/>
            </a:xfrm>
            <a:custGeom>
              <a:avLst/>
              <a:pathLst>
                <a:path w="335529" h="71781">
                  <a:moveTo>
                    <a:pt x="0" y="0"/>
                  </a:moveTo>
                  <a:lnTo>
                    <a:pt x="0" y="71781"/>
                  </a:lnTo>
                  <a:lnTo>
                    <a:pt x="335529" y="71781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059523" y="4656206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1027013" y="4282211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885169" y="4282404"/>
              <a:ext cx="0" cy="10029"/>
            </a:xfrm>
            <a:custGeom>
              <a:avLst/>
              <a:pathLst>
                <a:path w="0" h="10029">
                  <a:moveTo>
                    <a:pt x="0" y="10029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885169" y="4282404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1332542" y="4282404"/>
              <a:ext cx="0" cy="10029"/>
            </a:xfrm>
            <a:custGeom>
              <a:avLst/>
              <a:pathLst>
                <a:path w="0" h="10029">
                  <a:moveTo>
                    <a:pt x="0" y="0"/>
                  </a:moveTo>
                  <a:lnTo>
                    <a:pt x="0" y="10029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1305261" y="4211351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885169" y="4211543"/>
              <a:ext cx="0" cy="10029"/>
            </a:xfrm>
            <a:custGeom>
              <a:avLst/>
              <a:pathLst>
                <a:path w="0" h="10029">
                  <a:moveTo>
                    <a:pt x="0" y="10029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885169" y="4211543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779915" y="4211543"/>
              <a:ext cx="0" cy="10029"/>
            </a:xfrm>
            <a:custGeom>
              <a:avLst/>
              <a:pathLst>
                <a:path w="0" h="10029">
                  <a:moveTo>
                    <a:pt x="0" y="0"/>
                  </a:moveTo>
                  <a:lnTo>
                    <a:pt x="0" y="10029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1528947" y="4140491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1332542" y="4140683"/>
              <a:ext cx="0" cy="10029"/>
            </a:xfrm>
            <a:custGeom>
              <a:avLst/>
              <a:pathLst>
                <a:path w="0" h="10029">
                  <a:moveTo>
                    <a:pt x="0" y="10029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332542" y="4140683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779915" y="4140683"/>
              <a:ext cx="0" cy="10029"/>
            </a:xfrm>
            <a:custGeom>
              <a:avLst/>
              <a:pathLst>
                <a:path w="0" h="10029">
                  <a:moveTo>
                    <a:pt x="0" y="0"/>
                  </a:moveTo>
                  <a:lnTo>
                    <a:pt x="0" y="10029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1474386" y="4069630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41" name="pl141"/>
            <p:cNvSpPr/>
            <p:nvPr/>
          </p:nvSpPr>
          <p:spPr>
            <a:xfrm>
              <a:off x="885169" y="4069823"/>
              <a:ext cx="0" cy="10029"/>
            </a:xfrm>
            <a:custGeom>
              <a:avLst/>
              <a:pathLst>
                <a:path w="0" h="10029">
                  <a:moveTo>
                    <a:pt x="0" y="10029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885169" y="4069823"/>
              <a:ext cx="1342119" cy="0"/>
            </a:xfrm>
            <a:custGeom>
              <a:avLst/>
              <a:pathLst>
                <a:path w="1342119" h="0">
                  <a:moveTo>
                    <a:pt x="0" y="0"/>
                  </a:moveTo>
                  <a:lnTo>
                    <a:pt x="134211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227288" y="4069823"/>
              <a:ext cx="0" cy="10029"/>
            </a:xfrm>
            <a:custGeom>
              <a:avLst/>
              <a:pathLst>
                <a:path w="0" h="10029">
                  <a:moveTo>
                    <a:pt x="0" y="0"/>
                  </a:moveTo>
                  <a:lnTo>
                    <a:pt x="0" y="10029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861723" y="1938628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861723" y="164493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2861723" y="1351241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861723" y="208547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2861723" y="1791781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2861723" y="1498088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2861723" y="120439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130147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3577520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4024893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472266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3130147" y="1674304"/>
              <a:ext cx="0" cy="176216"/>
            </a:xfrm>
            <a:custGeom>
              <a:avLst/>
              <a:pathLst>
                <a:path w="0" h="176216">
                  <a:moveTo>
                    <a:pt x="0" y="1762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3130147" y="1997367"/>
              <a:ext cx="0" cy="88108"/>
            </a:xfrm>
            <a:custGeom>
              <a:avLst/>
              <a:pathLst>
                <a:path w="0" h="88108">
                  <a:moveTo>
                    <a:pt x="0" y="0"/>
                  </a:moveTo>
                  <a:lnTo>
                    <a:pt x="0" y="881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962382" y="1850520"/>
              <a:ext cx="335529" cy="146846"/>
            </a:xfrm>
            <a:custGeom>
              <a:avLst/>
              <a:pathLst>
                <a:path w="335529" h="146846">
                  <a:moveTo>
                    <a:pt x="0" y="0"/>
                  </a:moveTo>
                  <a:lnTo>
                    <a:pt x="0" y="146846"/>
                  </a:lnTo>
                  <a:lnTo>
                    <a:pt x="335529" y="146846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2962382" y="1967998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3577520" y="1862268"/>
              <a:ext cx="0" cy="93981"/>
            </a:xfrm>
            <a:custGeom>
              <a:avLst/>
              <a:pathLst>
                <a:path w="0" h="93981">
                  <a:moveTo>
                    <a:pt x="0" y="939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3577520" y="2026736"/>
              <a:ext cx="0" cy="46990"/>
            </a:xfrm>
            <a:custGeom>
              <a:avLst/>
              <a:pathLst>
                <a:path w="0" h="46990">
                  <a:moveTo>
                    <a:pt x="0" y="0"/>
                  </a:moveTo>
                  <a:lnTo>
                    <a:pt x="0" y="469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3409755" y="1956250"/>
              <a:ext cx="335529" cy="70486"/>
            </a:xfrm>
            <a:custGeom>
              <a:avLst/>
              <a:pathLst>
                <a:path w="335529" h="70486">
                  <a:moveTo>
                    <a:pt x="0" y="0"/>
                  </a:moveTo>
                  <a:lnTo>
                    <a:pt x="0" y="70486"/>
                  </a:lnTo>
                  <a:lnTo>
                    <a:pt x="335529" y="70486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3409755" y="2000304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4024893" y="1909259"/>
              <a:ext cx="0" cy="64612"/>
            </a:xfrm>
            <a:custGeom>
              <a:avLst/>
              <a:pathLst>
                <a:path w="0" h="64612">
                  <a:moveTo>
                    <a:pt x="0" y="646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024893" y="2020862"/>
              <a:ext cx="0" cy="58738"/>
            </a:xfrm>
            <a:custGeom>
              <a:avLst/>
              <a:pathLst>
                <a:path w="0" h="58738">
                  <a:moveTo>
                    <a:pt x="0" y="0"/>
                  </a:moveTo>
                  <a:lnTo>
                    <a:pt x="0" y="587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857128" y="1973871"/>
              <a:ext cx="335529" cy="46990"/>
            </a:xfrm>
            <a:custGeom>
              <a:avLst/>
              <a:pathLst>
                <a:path w="335529" h="46990">
                  <a:moveTo>
                    <a:pt x="0" y="0"/>
                  </a:moveTo>
                  <a:lnTo>
                    <a:pt x="0" y="46990"/>
                  </a:lnTo>
                  <a:lnTo>
                    <a:pt x="335529" y="46990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3857128" y="1997367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4472266" y="1885763"/>
              <a:ext cx="0" cy="74891"/>
            </a:xfrm>
            <a:custGeom>
              <a:avLst/>
              <a:pathLst>
                <a:path w="0" h="74891">
                  <a:moveTo>
                    <a:pt x="0" y="748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472266" y="2026736"/>
              <a:ext cx="0" cy="52864"/>
            </a:xfrm>
            <a:custGeom>
              <a:avLst/>
              <a:pathLst>
                <a:path w="0" h="52864">
                  <a:moveTo>
                    <a:pt x="0" y="0"/>
                  </a:moveTo>
                  <a:lnTo>
                    <a:pt x="0" y="5286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4304501" y="1960655"/>
              <a:ext cx="335529" cy="66081"/>
            </a:xfrm>
            <a:custGeom>
              <a:avLst/>
              <a:pathLst>
                <a:path w="335529" h="66081">
                  <a:moveTo>
                    <a:pt x="0" y="0"/>
                  </a:moveTo>
                  <a:lnTo>
                    <a:pt x="0" y="66081"/>
                  </a:lnTo>
                  <a:lnTo>
                    <a:pt x="335529" y="66081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4304501" y="1985619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3299272" y="1321973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3130147" y="132216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130147" y="1322165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3577520" y="132216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3522959" y="1288785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3130147" y="1288978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130147" y="1288978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4024893" y="1288978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9"/>
            <p:cNvSpPr/>
            <p:nvPr/>
          </p:nvSpPr>
          <p:spPr>
            <a:xfrm>
              <a:off x="3746645" y="1222411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180" name="pl180"/>
            <p:cNvSpPr/>
            <p:nvPr/>
          </p:nvSpPr>
          <p:spPr>
            <a:xfrm>
              <a:off x="3130147" y="1222603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130147" y="1222603"/>
              <a:ext cx="1342119" cy="0"/>
            </a:xfrm>
            <a:custGeom>
              <a:avLst/>
              <a:pathLst>
                <a:path w="1342119" h="0">
                  <a:moveTo>
                    <a:pt x="0" y="0"/>
                  </a:moveTo>
                  <a:lnTo>
                    <a:pt x="134211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472266" y="1222603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2861723" y="334469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2861723" y="309126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2861723" y="283783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2861723" y="258440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2861723" y="3471412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861723" y="3217981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861723" y="2964550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861723" y="2711119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3130147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3577520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024893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472266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577520" y="3217981"/>
              <a:ext cx="0" cy="84476"/>
            </a:xfrm>
            <a:custGeom>
              <a:avLst/>
              <a:pathLst>
                <a:path w="0" h="84476">
                  <a:moveTo>
                    <a:pt x="0" y="844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3577520" y="3386935"/>
              <a:ext cx="0" cy="84476"/>
            </a:xfrm>
            <a:custGeom>
              <a:avLst/>
              <a:pathLst>
                <a:path w="0" h="84476">
                  <a:moveTo>
                    <a:pt x="0" y="0"/>
                  </a:moveTo>
                  <a:lnTo>
                    <a:pt x="0" y="844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409755" y="3302458"/>
              <a:ext cx="335529" cy="84476"/>
            </a:xfrm>
            <a:custGeom>
              <a:avLst/>
              <a:pathLst>
                <a:path w="335529" h="84476">
                  <a:moveTo>
                    <a:pt x="0" y="0"/>
                  </a:moveTo>
                  <a:lnTo>
                    <a:pt x="0" y="84476"/>
                  </a:lnTo>
                  <a:lnTo>
                    <a:pt x="335529" y="84476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409755" y="338693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4024893" y="2542165"/>
              <a:ext cx="0" cy="337907"/>
            </a:xfrm>
            <a:custGeom>
              <a:avLst/>
              <a:pathLst>
                <a:path w="0" h="337907">
                  <a:moveTo>
                    <a:pt x="0" y="3379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4024893" y="3239100"/>
              <a:ext cx="0" cy="147834"/>
            </a:xfrm>
            <a:custGeom>
              <a:avLst/>
              <a:pathLst>
                <a:path w="0" h="147834">
                  <a:moveTo>
                    <a:pt x="0" y="0"/>
                  </a:moveTo>
                  <a:lnTo>
                    <a:pt x="0" y="14783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857128" y="2880073"/>
              <a:ext cx="335529" cy="359027"/>
            </a:xfrm>
            <a:custGeom>
              <a:avLst/>
              <a:pathLst>
                <a:path w="335529" h="359027">
                  <a:moveTo>
                    <a:pt x="0" y="0"/>
                  </a:moveTo>
                  <a:lnTo>
                    <a:pt x="0" y="359027"/>
                  </a:lnTo>
                  <a:lnTo>
                    <a:pt x="335529" y="359027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857128" y="309126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4472266" y="2542165"/>
              <a:ext cx="0" cy="316788"/>
            </a:xfrm>
            <a:custGeom>
              <a:avLst/>
              <a:pathLst>
                <a:path w="0" h="316788">
                  <a:moveTo>
                    <a:pt x="0" y="3167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4472266" y="3217981"/>
              <a:ext cx="0" cy="168953"/>
            </a:xfrm>
            <a:custGeom>
              <a:avLst/>
              <a:pathLst>
                <a:path w="0" h="168953">
                  <a:moveTo>
                    <a:pt x="0" y="0"/>
                  </a:moveTo>
                  <a:lnTo>
                    <a:pt x="0" y="1689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304501" y="2858954"/>
              <a:ext cx="335529" cy="359027"/>
            </a:xfrm>
            <a:custGeom>
              <a:avLst/>
              <a:pathLst>
                <a:path w="335529" h="359027">
                  <a:moveTo>
                    <a:pt x="0" y="0"/>
                  </a:moveTo>
                  <a:lnTo>
                    <a:pt x="0" y="359027"/>
                  </a:lnTo>
                  <a:lnTo>
                    <a:pt x="335529" y="359027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304501" y="3049027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861723" y="4748179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861723" y="4529841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2861723" y="4311503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2861723" y="409316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861723" y="4857348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2861723" y="4639010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2861723" y="4420672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2861723" y="420233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861723" y="398399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3130147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577520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024893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472266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3130147" y="4508008"/>
              <a:ext cx="0" cy="152836"/>
            </a:xfrm>
            <a:custGeom>
              <a:avLst/>
              <a:pathLst>
                <a:path w="0" h="152836">
                  <a:moveTo>
                    <a:pt x="0" y="1528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3130147" y="4770013"/>
              <a:ext cx="0" cy="87335"/>
            </a:xfrm>
            <a:custGeom>
              <a:avLst/>
              <a:pathLst>
                <a:path w="0" h="87335">
                  <a:moveTo>
                    <a:pt x="0" y="0"/>
                  </a:moveTo>
                  <a:lnTo>
                    <a:pt x="0" y="8733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962382" y="4660844"/>
              <a:ext cx="335529" cy="109169"/>
            </a:xfrm>
            <a:custGeom>
              <a:avLst/>
              <a:pathLst>
                <a:path w="335529" h="109169">
                  <a:moveTo>
                    <a:pt x="0" y="0"/>
                  </a:moveTo>
                  <a:lnTo>
                    <a:pt x="0" y="109169"/>
                  </a:lnTo>
                  <a:lnTo>
                    <a:pt x="335529" y="109169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962382" y="4770013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3577520" y="4442506"/>
              <a:ext cx="0" cy="127727"/>
            </a:xfrm>
            <a:custGeom>
              <a:avLst/>
              <a:pathLst>
                <a:path w="0" h="127727">
                  <a:moveTo>
                    <a:pt x="0" y="1277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3577520" y="4668486"/>
              <a:ext cx="0" cy="57859"/>
            </a:xfrm>
            <a:custGeom>
              <a:avLst/>
              <a:pathLst>
                <a:path w="0" h="57859">
                  <a:moveTo>
                    <a:pt x="0" y="0"/>
                  </a:moveTo>
                  <a:lnTo>
                    <a:pt x="0" y="578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3409755" y="4570234"/>
              <a:ext cx="335529" cy="98252"/>
            </a:xfrm>
            <a:custGeom>
              <a:avLst/>
              <a:pathLst>
                <a:path w="335529" h="98252">
                  <a:moveTo>
                    <a:pt x="0" y="0"/>
                  </a:moveTo>
                  <a:lnTo>
                    <a:pt x="0" y="98252"/>
                  </a:lnTo>
                  <a:lnTo>
                    <a:pt x="335529" y="98252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3409755" y="4617177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4024893" y="4503641"/>
              <a:ext cx="0" cy="91701"/>
            </a:xfrm>
            <a:custGeom>
              <a:avLst/>
              <a:pathLst>
                <a:path w="0" h="91701">
                  <a:moveTo>
                    <a:pt x="0" y="917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4024893" y="4695778"/>
              <a:ext cx="0" cy="91701"/>
            </a:xfrm>
            <a:custGeom>
              <a:avLst/>
              <a:pathLst>
                <a:path w="0" h="91701">
                  <a:moveTo>
                    <a:pt x="0" y="0"/>
                  </a:moveTo>
                  <a:lnTo>
                    <a:pt x="0" y="9170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857128" y="4595343"/>
              <a:ext cx="335529" cy="100435"/>
            </a:xfrm>
            <a:custGeom>
              <a:avLst/>
              <a:pathLst>
                <a:path w="335529" h="100435">
                  <a:moveTo>
                    <a:pt x="0" y="0"/>
                  </a:moveTo>
                  <a:lnTo>
                    <a:pt x="0" y="100435"/>
                  </a:lnTo>
                  <a:lnTo>
                    <a:pt x="335529" y="100435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3857128" y="4656477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4472266" y="4394472"/>
              <a:ext cx="0" cy="198687"/>
            </a:xfrm>
            <a:custGeom>
              <a:avLst/>
              <a:pathLst>
                <a:path w="0" h="198687">
                  <a:moveTo>
                    <a:pt x="0" y="1986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4472266" y="4744904"/>
              <a:ext cx="0" cy="103710"/>
            </a:xfrm>
            <a:custGeom>
              <a:avLst/>
              <a:pathLst>
                <a:path w="0" h="103710">
                  <a:moveTo>
                    <a:pt x="0" y="0"/>
                  </a:moveTo>
                  <a:lnTo>
                    <a:pt x="0" y="1037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304501" y="4593159"/>
              <a:ext cx="335529" cy="151744"/>
            </a:xfrm>
            <a:custGeom>
              <a:avLst/>
              <a:pathLst>
                <a:path w="335529" h="151744">
                  <a:moveTo>
                    <a:pt x="0" y="0"/>
                  </a:moveTo>
                  <a:lnTo>
                    <a:pt x="0" y="151744"/>
                  </a:lnTo>
                  <a:lnTo>
                    <a:pt x="335529" y="151744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4304501" y="468704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3271991" y="4093846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3130147" y="4094039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3130147" y="4094039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3577520" y="4094039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3495678" y="406065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41" name="pl241"/>
            <p:cNvSpPr/>
            <p:nvPr/>
          </p:nvSpPr>
          <p:spPr>
            <a:xfrm>
              <a:off x="3130147" y="4060851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3130147" y="4060851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4024893" y="4060851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>
              <a:off x="3773926" y="3994284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245" name="pl245"/>
            <p:cNvSpPr/>
            <p:nvPr/>
          </p:nvSpPr>
          <p:spPr>
            <a:xfrm>
              <a:off x="3130147" y="3994476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3130147" y="3994476"/>
              <a:ext cx="1342119" cy="0"/>
            </a:xfrm>
            <a:custGeom>
              <a:avLst/>
              <a:pathLst>
                <a:path w="1342119" h="0">
                  <a:moveTo>
                    <a:pt x="0" y="0"/>
                  </a:moveTo>
                  <a:lnTo>
                    <a:pt x="134211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4472266" y="3994476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3970332" y="3961097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249" name="pl249"/>
            <p:cNvSpPr/>
            <p:nvPr/>
          </p:nvSpPr>
          <p:spPr>
            <a:xfrm>
              <a:off x="3577520" y="3961289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3577520" y="3961289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472266" y="3961289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067183" y="1990168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5067183" y="1773560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5067183" y="1556952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067183" y="134034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5067183" y="1123737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5067183" y="2098472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5067183" y="188186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5067183" y="166525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5067183" y="1448649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5067183" y="1232041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5335607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782980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230353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6677726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5335607" y="1881864"/>
              <a:ext cx="0" cy="69314"/>
            </a:xfrm>
            <a:custGeom>
              <a:avLst/>
              <a:pathLst>
                <a:path w="0" h="69314">
                  <a:moveTo>
                    <a:pt x="0" y="693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335607" y="2006413"/>
              <a:ext cx="0" cy="79061"/>
            </a:xfrm>
            <a:custGeom>
              <a:avLst/>
              <a:pathLst>
                <a:path w="0" h="79061">
                  <a:moveTo>
                    <a:pt x="0" y="0"/>
                  </a:moveTo>
                  <a:lnTo>
                    <a:pt x="0" y="790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167842" y="1951178"/>
              <a:ext cx="335529" cy="55234"/>
            </a:xfrm>
            <a:custGeom>
              <a:avLst/>
              <a:pathLst>
                <a:path w="335529" h="55234">
                  <a:moveTo>
                    <a:pt x="0" y="0"/>
                  </a:moveTo>
                  <a:lnTo>
                    <a:pt x="0" y="55234"/>
                  </a:lnTo>
                  <a:lnTo>
                    <a:pt x="335529" y="55234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5167842" y="1985836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5782980" y="1738903"/>
              <a:ext cx="0" cy="108845"/>
            </a:xfrm>
            <a:custGeom>
              <a:avLst/>
              <a:pathLst>
                <a:path w="0" h="108845">
                  <a:moveTo>
                    <a:pt x="0" y="1088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5782980" y="1936016"/>
              <a:ext cx="0" cy="71480"/>
            </a:xfrm>
            <a:custGeom>
              <a:avLst/>
              <a:pathLst>
                <a:path w="0" h="71480">
                  <a:moveTo>
                    <a:pt x="0" y="0"/>
                  </a:moveTo>
                  <a:lnTo>
                    <a:pt x="0" y="714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615215" y="1847748"/>
              <a:ext cx="335529" cy="88267"/>
            </a:xfrm>
            <a:custGeom>
              <a:avLst/>
              <a:pathLst>
                <a:path w="335529" h="88267">
                  <a:moveTo>
                    <a:pt x="0" y="0"/>
                  </a:moveTo>
                  <a:lnTo>
                    <a:pt x="0" y="88267"/>
                  </a:lnTo>
                  <a:lnTo>
                    <a:pt x="335529" y="88267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5615215" y="1893777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230353" y="1743235"/>
              <a:ext cx="0" cy="77978"/>
            </a:xfrm>
            <a:custGeom>
              <a:avLst/>
              <a:pathLst>
                <a:path w="0" h="77978">
                  <a:moveTo>
                    <a:pt x="0" y="779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6230353" y="1884030"/>
              <a:ext cx="0" cy="56317"/>
            </a:xfrm>
            <a:custGeom>
              <a:avLst/>
              <a:pathLst>
                <a:path w="0" h="56317">
                  <a:moveTo>
                    <a:pt x="0" y="0"/>
                  </a:moveTo>
                  <a:lnTo>
                    <a:pt x="0" y="563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6062588" y="1821214"/>
              <a:ext cx="335529" cy="62816"/>
            </a:xfrm>
            <a:custGeom>
              <a:avLst/>
              <a:pathLst>
                <a:path w="335529" h="62816">
                  <a:moveTo>
                    <a:pt x="0" y="0"/>
                  </a:moveTo>
                  <a:lnTo>
                    <a:pt x="0" y="62816"/>
                  </a:lnTo>
                  <a:lnTo>
                    <a:pt x="335529" y="62816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6062588" y="185370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6677726" y="1611104"/>
              <a:ext cx="0" cy="110469"/>
            </a:xfrm>
            <a:custGeom>
              <a:avLst/>
              <a:pathLst>
                <a:path w="0" h="110469">
                  <a:moveTo>
                    <a:pt x="0" y="1104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6677726" y="1802802"/>
              <a:ext cx="0" cy="109386"/>
            </a:xfrm>
            <a:custGeom>
              <a:avLst/>
              <a:pathLst>
                <a:path w="0" h="109386">
                  <a:moveTo>
                    <a:pt x="0" y="0"/>
                  </a:moveTo>
                  <a:lnTo>
                    <a:pt x="0" y="1093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6509961" y="1721574"/>
              <a:ext cx="335529" cy="81227"/>
            </a:xfrm>
            <a:custGeom>
              <a:avLst/>
              <a:pathLst>
                <a:path w="335529" h="81227">
                  <a:moveTo>
                    <a:pt x="0" y="0"/>
                  </a:moveTo>
                  <a:lnTo>
                    <a:pt x="0" y="81227"/>
                  </a:lnTo>
                  <a:lnTo>
                    <a:pt x="335529" y="81227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6509961" y="176814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tx282"/>
            <p:cNvSpPr/>
            <p:nvPr/>
          </p:nvSpPr>
          <p:spPr>
            <a:xfrm>
              <a:off x="5477451" y="1440333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83" name="pl283"/>
            <p:cNvSpPr/>
            <p:nvPr/>
          </p:nvSpPr>
          <p:spPr>
            <a:xfrm>
              <a:off x="5335607" y="1440526"/>
              <a:ext cx="0" cy="9379"/>
            </a:xfrm>
            <a:custGeom>
              <a:avLst/>
              <a:pathLst>
                <a:path w="0" h="9379">
                  <a:moveTo>
                    <a:pt x="0" y="9379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5335607" y="1440526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5782980" y="1440526"/>
              <a:ext cx="0" cy="9379"/>
            </a:xfrm>
            <a:custGeom>
              <a:avLst/>
              <a:pathLst>
                <a:path w="0" h="9379">
                  <a:moveTo>
                    <a:pt x="0" y="0"/>
                  </a:moveTo>
                  <a:lnTo>
                    <a:pt x="0" y="9379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6"/>
            <p:cNvSpPr/>
            <p:nvPr/>
          </p:nvSpPr>
          <p:spPr>
            <a:xfrm>
              <a:off x="5701137" y="1383474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87" name="pl287"/>
            <p:cNvSpPr/>
            <p:nvPr/>
          </p:nvSpPr>
          <p:spPr>
            <a:xfrm>
              <a:off x="5335607" y="1383666"/>
              <a:ext cx="0" cy="9379"/>
            </a:xfrm>
            <a:custGeom>
              <a:avLst/>
              <a:pathLst>
                <a:path w="0" h="9379">
                  <a:moveTo>
                    <a:pt x="0" y="9379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335607" y="1383666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6230353" y="1383666"/>
              <a:ext cx="0" cy="9379"/>
            </a:xfrm>
            <a:custGeom>
              <a:avLst/>
              <a:pathLst>
                <a:path w="0" h="9379">
                  <a:moveTo>
                    <a:pt x="0" y="0"/>
                  </a:moveTo>
                  <a:lnTo>
                    <a:pt x="0" y="9379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tx290"/>
            <p:cNvSpPr/>
            <p:nvPr/>
          </p:nvSpPr>
          <p:spPr>
            <a:xfrm>
              <a:off x="5952105" y="1326614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291" name="pl291"/>
            <p:cNvSpPr/>
            <p:nvPr/>
          </p:nvSpPr>
          <p:spPr>
            <a:xfrm>
              <a:off x="5782980" y="1326807"/>
              <a:ext cx="0" cy="9379"/>
            </a:xfrm>
            <a:custGeom>
              <a:avLst/>
              <a:pathLst>
                <a:path w="0" h="9379">
                  <a:moveTo>
                    <a:pt x="0" y="9379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5782980" y="1326807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230353" y="1326807"/>
              <a:ext cx="0" cy="9379"/>
            </a:xfrm>
            <a:custGeom>
              <a:avLst/>
              <a:pathLst>
                <a:path w="0" h="9379">
                  <a:moveTo>
                    <a:pt x="0" y="0"/>
                  </a:moveTo>
                  <a:lnTo>
                    <a:pt x="0" y="9379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4"/>
            <p:cNvSpPr/>
            <p:nvPr/>
          </p:nvSpPr>
          <p:spPr>
            <a:xfrm>
              <a:off x="5924824" y="1269755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95" name="pl295"/>
            <p:cNvSpPr/>
            <p:nvPr/>
          </p:nvSpPr>
          <p:spPr>
            <a:xfrm>
              <a:off x="5335607" y="1269947"/>
              <a:ext cx="0" cy="9379"/>
            </a:xfrm>
            <a:custGeom>
              <a:avLst/>
              <a:pathLst>
                <a:path w="0" h="9379">
                  <a:moveTo>
                    <a:pt x="0" y="9379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5335607" y="1269947"/>
              <a:ext cx="1342119" cy="0"/>
            </a:xfrm>
            <a:custGeom>
              <a:avLst/>
              <a:pathLst>
                <a:path w="1342119" h="0">
                  <a:moveTo>
                    <a:pt x="0" y="0"/>
                  </a:moveTo>
                  <a:lnTo>
                    <a:pt x="134211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6677726" y="1269947"/>
              <a:ext cx="0" cy="9379"/>
            </a:xfrm>
            <a:custGeom>
              <a:avLst/>
              <a:pathLst>
                <a:path w="0" h="9379">
                  <a:moveTo>
                    <a:pt x="0" y="0"/>
                  </a:moveTo>
                  <a:lnTo>
                    <a:pt x="0" y="9379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tx298"/>
            <p:cNvSpPr/>
            <p:nvPr/>
          </p:nvSpPr>
          <p:spPr>
            <a:xfrm>
              <a:off x="6148510" y="1212895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99" name="pl299"/>
            <p:cNvSpPr/>
            <p:nvPr/>
          </p:nvSpPr>
          <p:spPr>
            <a:xfrm>
              <a:off x="5782980" y="1213088"/>
              <a:ext cx="0" cy="9379"/>
            </a:xfrm>
            <a:custGeom>
              <a:avLst/>
              <a:pathLst>
                <a:path w="0" h="9379">
                  <a:moveTo>
                    <a:pt x="0" y="9379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5782980" y="1213088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6677726" y="1213088"/>
              <a:ext cx="0" cy="9379"/>
            </a:xfrm>
            <a:custGeom>
              <a:avLst/>
              <a:pathLst>
                <a:path w="0" h="9379">
                  <a:moveTo>
                    <a:pt x="0" y="0"/>
                  </a:moveTo>
                  <a:lnTo>
                    <a:pt x="0" y="9379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tx302"/>
            <p:cNvSpPr/>
            <p:nvPr/>
          </p:nvSpPr>
          <p:spPr>
            <a:xfrm>
              <a:off x="6372197" y="1156036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03" name="pl303"/>
            <p:cNvSpPr/>
            <p:nvPr/>
          </p:nvSpPr>
          <p:spPr>
            <a:xfrm>
              <a:off x="6230353" y="1156228"/>
              <a:ext cx="0" cy="9379"/>
            </a:xfrm>
            <a:custGeom>
              <a:avLst/>
              <a:pathLst>
                <a:path w="0" h="9379">
                  <a:moveTo>
                    <a:pt x="0" y="9379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6230353" y="1156228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6677726" y="1156228"/>
              <a:ext cx="0" cy="9379"/>
            </a:xfrm>
            <a:custGeom>
              <a:avLst/>
              <a:pathLst>
                <a:path w="0" h="9379">
                  <a:moveTo>
                    <a:pt x="0" y="0"/>
                  </a:moveTo>
                  <a:lnTo>
                    <a:pt x="0" y="9379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5067183" y="3499068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5067183" y="3268600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5067183" y="3038132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9"/>
            <p:cNvSpPr/>
            <p:nvPr/>
          </p:nvSpPr>
          <p:spPr>
            <a:xfrm>
              <a:off x="5067183" y="280766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5067183" y="257719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5067183" y="3383834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5067183" y="3153366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5067183" y="2922898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067183" y="2692430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335607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782980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6230353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6677726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335607" y="3190241"/>
              <a:ext cx="0" cy="110624"/>
            </a:xfrm>
            <a:custGeom>
              <a:avLst/>
              <a:pathLst>
                <a:path w="0" h="110624">
                  <a:moveTo>
                    <a:pt x="0" y="1106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335607" y="3409185"/>
              <a:ext cx="0" cy="62226"/>
            </a:xfrm>
            <a:custGeom>
              <a:avLst/>
              <a:pathLst>
                <a:path w="0" h="62226">
                  <a:moveTo>
                    <a:pt x="0" y="0"/>
                  </a:moveTo>
                  <a:lnTo>
                    <a:pt x="0" y="622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167842" y="3300865"/>
              <a:ext cx="335529" cy="108319"/>
            </a:xfrm>
            <a:custGeom>
              <a:avLst/>
              <a:pathLst>
                <a:path w="335529" h="108319">
                  <a:moveTo>
                    <a:pt x="0" y="0"/>
                  </a:moveTo>
                  <a:lnTo>
                    <a:pt x="0" y="108319"/>
                  </a:lnTo>
                  <a:lnTo>
                    <a:pt x="335529" y="108319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167842" y="3337740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782980" y="3125710"/>
              <a:ext cx="0" cy="73749"/>
            </a:xfrm>
            <a:custGeom>
              <a:avLst/>
              <a:pathLst>
                <a:path w="0" h="73749">
                  <a:moveTo>
                    <a:pt x="0" y="737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782980" y="3296256"/>
              <a:ext cx="0" cy="124452"/>
            </a:xfrm>
            <a:custGeom>
              <a:avLst/>
              <a:pathLst>
                <a:path w="0" h="124452">
                  <a:moveTo>
                    <a:pt x="0" y="0"/>
                  </a:moveTo>
                  <a:lnTo>
                    <a:pt x="0" y="124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615215" y="3199460"/>
              <a:ext cx="335529" cy="96796"/>
            </a:xfrm>
            <a:custGeom>
              <a:avLst/>
              <a:pathLst>
                <a:path w="335529" h="96796">
                  <a:moveTo>
                    <a:pt x="0" y="0"/>
                  </a:moveTo>
                  <a:lnTo>
                    <a:pt x="0" y="96796"/>
                  </a:lnTo>
                  <a:lnTo>
                    <a:pt x="335529" y="96796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5615215" y="3250162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6230353" y="3162585"/>
              <a:ext cx="0" cy="110624"/>
            </a:xfrm>
            <a:custGeom>
              <a:avLst/>
              <a:pathLst>
                <a:path w="0" h="110624">
                  <a:moveTo>
                    <a:pt x="0" y="1106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6230353" y="3374615"/>
              <a:ext cx="0" cy="92187"/>
            </a:xfrm>
            <a:custGeom>
              <a:avLst/>
              <a:pathLst>
                <a:path w="0" h="92187">
                  <a:moveTo>
                    <a:pt x="0" y="0"/>
                  </a:moveTo>
                  <a:lnTo>
                    <a:pt x="0" y="9218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6062588" y="3273209"/>
              <a:ext cx="335529" cy="101405"/>
            </a:xfrm>
            <a:custGeom>
              <a:avLst/>
              <a:pathLst>
                <a:path w="335529" h="101405">
                  <a:moveTo>
                    <a:pt x="0" y="0"/>
                  </a:moveTo>
                  <a:lnTo>
                    <a:pt x="0" y="101405"/>
                  </a:lnTo>
                  <a:lnTo>
                    <a:pt x="335529" y="101405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6062588" y="3319303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6677726" y="3171803"/>
              <a:ext cx="0" cy="73749"/>
            </a:xfrm>
            <a:custGeom>
              <a:avLst/>
              <a:pathLst>
                <a:path w="0" h="73749">
                  <a:moveTo>
                    <a:pt x="0" y="7374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6677726" y="3310084"/>
              <a:ext cx="0" cy="78359"/>
            </a:xfrm>
            <a:custGeom>
              <a:avLst/>
              <a:pathLst>
                <a:path w="0" h="78359">
                  <a:moveTo>
                    <a:pt x="0" y="0"/>
                  </a:moveTo>
                  <a:lnTo>
                    <a:pt x="0" y="783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6509961" y="3245553"/>
              <a:ext cx="335529" cy="64531"/>
            </a:xfrm>
            <a:custGeom>
              <a:avLst/>
              <a:pathLst>
                <a:path w="335529" h="64531">
                  <a:moveTo>
                    <a:pt x="0" y="0"/>
                  </a:moveTo>
                  <a:lnTo>
                    <a:pt x="0" y="64531"/>
                  </a:lnTo>
                  <a:lnTo>
                    <a:pt x="335529" y="64531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6509961" y="326629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tx335"/>
            <p:cNvSpPr/>
            <p:nvPr/>
          </p:nvSpPr>
          <p:spPr>
            <a:xfrm>
              <a:off x="5477451" y="2898046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36" name="pl336"/>
            <p:cNvSpPr/>
            <p:nvPr/>
          </p:nvSpPr>
          <p:spPr>
            <a:xfrm>
              <a:off x="5335607" y="2898238"/>
              <a:ext cx="0" cy="11504"/>
            </a:xfrm>
            <a:custGeom>
              <a:avLst/>
              <a:pathLst>
                <a:path w="0" h="11504">
                  <a:moveTo>
                    <a:pt x="0" y="11504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5335607" y="2898238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8"/>
            <p:cNvSpPr/>
            <p:nvPr/>
          </p:nvSpPr>
          <p:spPr>
            <a:xfrm>
              <a:off x="5782980" y="2898238"/>
              <a:ext cx="0" cy="11504"/>
            </a:xfrm>
            <a:custGeom>
              <a:avLst/>
              <a:pathLst>
                <a:path w="0" h="11504">
                  <a:moveTo>
                    <a:pt x="0" y="0"/>
                  </a:moveTo>
                  <a:lnTo>
                    <a:pt x="0" y="11504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tx339"/>
            <p:cNvSpPr/>
            <p:nvPr/>
          </p:nvSpPr>
          <p:spPr>
            <a:xfrm>
              <a:off x="5924824" y="2755616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40" name="pl340"/>
            <p:cNvSpPr/>
            <p:nvPr/>
          </p:nvSpPr>
          <p:spPr>
            <a:xfrm>
              <a:off x="5782980" y="2755809"/>
              <a:ext cx="0" cy="11504"/>
            </a:xfrm>
            <a:custGeom>
              <a:avLst/>
              <a:pathLst>
                <a:path w="0" h="11504">
                  <a:moveTo>
                    <a:pt x="0" y="11504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5782980" y="2755809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6230353" y="2755809"/>
              <a:ext cx="0" cy="11504"/>
            </a:xfrm>
            <a:custGeom>
              <a:avLst/>
              <a:pathLst>
                <a:path w="0" h="11504">
                  <a:moveTo>
                    <a:pt x="0" y="0"/>
                  </a:moveTo>
                  <a:lnTo>
                    <a:pt x="0" y="11504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tx343"/>
            <p:cNvSpPr/>
            <p:nvPr/>
          </p:nvSpPr>
          <p:spPr>
            <a:xfrm>
              <a:off x="5952105" y="2684402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344" name="pl344"/>
            <p:cNvSpPr/>
            <p:nvPr/>
          </p:nvSpPr>
          <p:spPr>
            <a:xfrm>
              <a:off x="5335607" y="2684594"/>
              <a:ext cx="0" cy="11504"/>
            </a:xfrm>
            <a:custGeom>
              <a:avLst/>
              <a:pathLst>
                <a:path w="0" h="11504">
                  <a:moveTo>
                    <a:pt x="0" y="11504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5335607" y="2684594"/>
              <a:ext cx="1342119" cy="0"/>
            </a:xfrm>
            <a:custGeom>
              <a:avLst/>
              <a:pathLst>
                <a:path w="1342119" h="0">
                  <a:moveTo>
                    <a:pt x="0" y="0"/>
                  </a:moveTo>
                  <a:lnTo>
                    <a:pt x="134211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6677726" y="2684594"/>
              <a:ext cx="0" cy="11504"/>
            </a:xfrm>
            <a:custGeom>
              <a:avLst/>
              <a:pathLst>
                <a:path w="0" h="11504">
                  <a:moveTo>
                    <a:pt x="0" y="0"/>
                  </a:moveTo>
                  <a:lnTo>
                    <a:pt x="0" y="11504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tx347"/>
            <p:cNvSpPr/>
            <p:nvPr/>
          </p:nvSpPr>
          <p:spPr>
            <a:xfrm>
              <a:off x="6175791" y="2613187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348" name="pl348"/>
            <p:cNvSpPr/>
            <p:nvPr/>
          </p:nvSpPr>
          <p:spPr>
            <a:xfrm>
              <a:off x="5782980" y="2613380"/>
              <a:ext cx="0" cy="11504"/>
            </a:xfrm>
            <a:custGeom>
              <a:avLst/>
              <a:pathLst>
                <a:path w="0" h="11504">
                  <a:moveTo>
                    <a:pt x="0" y="11504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5782980" y="2613380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6677726" y="2613380"/>
              <a:ext cx="0" cy="11504"/>
            </a:xfrm>
            <a:custGeom>
              <a:avLst/>
              <a:pathLst>
                <a:path w="0" h="11504">
                  <a:moveTo>
                    <a:pt x="0" y="0"/>
                  </a:moveTo>
                  <a:lnTo>
                    <a:pt x="0" y="11504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5067183" y="4718371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5067183" y="4425787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5067183" y="4133203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067183" y="4864663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067183" y="4572079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067183" y="4279495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067183" y="3986911"/>
              <a:ext cx="1878966" cy="0"/>
            </a:xfrm>
            <a:custGeom>
              <a:avLst/>
              <a:pathLst>
                <a:path w="1878966" h="0">
                  <a:moveTo>
                    <a:pt x="0" y="0"/>
                  </a:moveTo>
                  <a:lnTo>
                    <a:pt x="1878966" y="0"/>
                  </a:lnTo>
                  <a:lnTo>
                    <a:pt x="187896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5335607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5782980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6230353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6677726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5335607" y="4671558"/>
              <a:ext cx="0" cy="74608"/>
            </a:xfrm>
            <a:custGeom>
              <a:avLst/>
              <a:pathLst>
                <a:path w="0" h="74608">
                  <a:moveTo>
                    <a:pt x="0" y="746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3"/>
            <p:cNvSpPr/>
            <p:nvPr/>
          </p:nvSpPr>
          <p:spPr>
            <a:xfrm>
              <a:off x="5335607" y="4797369"/>
              <a:ext cx="0" cy="33647"/>
            </a:xfrm>
            <a:custGeom>
              <a:avLst/>
              <a:pathLst>
                <a:path w="0" h="33647">
                  <a:moveTo>
                    <a:pt x="0" y="0"/>
                  </a:moveTo>
                  <a:lnTo>
                    <a:pt x="0" y="336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167842" y="4746166"/>
              <a:ext cx="335529" cy="51202"/>
            </a:xfrm>
            <a:custGeom>
              <a:avLst/>
              <a:pathLst>
                <a:path w="335529" h="51202">
                  <a:moveTo>
                    <a:pt x="0" y="0"/>
                  </a:moveTo>
                  <a:lnTo>
                    <a:pt x="0" y="51202"/>
                  </a:lnTo>
                  <a:lnTo>
                    <a:pt x="335529" y="51202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5167842" y="4762259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5782980" y="4634985"/>
              <a:ext cx="0" cy="72414"/>
            </a:xfrm>
            <a:custGeom>
              <a:avLst/>
              <a:pathLst>
                <a:path w="0" h="72414">
                  <a:moveTo>
                    <a:pt x="0" y="72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5782980" y="4769573"/>
              <a:ext cx="0" cy="87775"/>
            </a:xfrm>
            <a:custGeom>
              <a:avLst/>
              <a:pathLst>
                <a:path w="0" h="87775">
                  <a:moveTo>
                    <a:pt x="0" y="0"/>
                  </a:moveTo>
                  <a:lnTo>
                    <a:pt x="0" y="877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615215" y="4707399"/>
              <a:ext cx="335529" cy="62174"/>
            </a:xfrm>
            <a:custGeom>
              <a:avLst/>
              <a:pathLst>
                <a:path w="335529" h="62174">
                  <a:moveTo>
                    <a:pt x="0" y="0"/>
                  </a:moveTo>
                  <a:lnTo>
                    <a:pt x="0" y="62174"/>
                  </a:lnTo>
                  <a:lnTo>
                    <a:pt x="335529" y="62174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5615215" y="4738852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6230353" y="4570616"/>
              <a:ext cx="0" cy="77534"/>
            </a:xfrm>
            <a:custGeom>
              <a:avLst/>
              <a:pathLst>
                <a:path w="0" h="77534">
                  <a:moveTo>
                    <a:pt x="0" y="775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230353" y="4740315"/>
              <a:ext cx="0" cy="54128"/>
            </a:xfrm>
            <a:custGeom>
              <a:avLst/>
              <a:pathLst>
                <a:path w="0" h="54128">
                  <a:moveTo>
                    <a:pt x="0" y="0"/>
                  </a:moveTo>
                  <a:lnTo>
                    <a:pt x="0" y="541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6062588" y="4648151"/>
              <a:ext cx="335529" cy="92163"/>
            </a:xfrm>
            <a:custGeom>
              <a:avLst/>
              <a:pathLst>
                <a:path w="335529" h="92163">
                  <a:moveTo>
                    <a:pt x="0" y="0"/>
                  </a:moveTo>
                  <a:lnTo>
                    <a:pt x="0" y="92163"/>
                  </a:lnTo>
                  <a:lnTo>
                    <a:pt x="335529" y="92163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6062588" y="468033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6677726" y="4474063"/>
              <a:ext cx="0" cy="120690"/>
            </a:xfrm>
            <a:custGeom>
              <a:avLst/>
              <a:pathLst>
                <a:path w="0" h="120690">
                  <a:moveTo>
                    <a:pt x="0" y="1206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6677726" y="4676312"/>
              <a:ext cx="0" cy="85946"/>
            </a:xfrm>
            <a:custGeom>
              <a:avLst/>
              <a:pathLst>
                <a:path w="0" h="85946">
                  <a:moveTo>
                    <a:pt x="0" y="0"/>
                  </a:moveTo>
                  <a:lnTo>
                    <a:pt x="0" y="8594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6509961" y="4594754"/>
              <a:ext cx="335529" cy="81557"/>
            </a:xfrm>
            <a:custGeom>
              <a:avLst/>
              <a:pathLst>
                <a:path w="335529" h="81557">
                  <a:moveTo>
                    <a:pt x="0" y="0"/>
                  </a:moveTo>
                  <a:lnTo>
                    <a:pt x="0" y="81557"/>
                  </a:lnTo>
                  <a:lnTo>
                    <a:pt x="335529" y="81557"/>
                  </a:lnTo>
                  <a:lnTo>
                    <a:pt x="335529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6509961" y="4634985"/>
              <a:ext cx="335529" cy="0"/>
            </a:xfrm>
            <a:custGeom>
              <a:avLst/>
              <a:pathLst>
                <a:path w="335529" h="0">
                  <a:moveTo>
                    <a:pt x="0" y="0"/>
                  </a:moveTo>
                  <a:lnTo>
                    <a:pt x="33552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tx378"/>
            <p:cNvSpPr/>
            <p:nvPr/>
          </p:nvSpPr>
          <p:spPr>
            <a:xfrm>
              <a:off x="5532013" y="4199647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379" name="pl379"/>
            <p:cNvSpPr/>
            <p:nvPr/>
          </p:nvSpPr>
          <p:spPr>
            <a:xfrm>
              <a:off x="5335607" y="4199839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5335607" y="4199839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5782980" y="4199839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tx382"/>
            <p:cNvSpPr/>
            <p:nvPr/>
          </p:nvSpPr>
          <p:spPr>
            <a:xfrm>
              <a:off x="5701137" y="414529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83" name="pl383"/>
            <p:cNvSpPr/>
            <p:nvPr/>
          </p:nvSpPr>
          <p:spPr>
            <a:xfrm>
              <a:off x="5335607" y="4145492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5335607" y="4145492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6230353" y="4145492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tx386"/>
            <p:cNvSpPr/>
            <p:nvPr/>
          </p:nvSpPr>
          <p:spPr>
            <a:xfrm>
              <a:off x="5924824" y="4090952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87" name="pl387"/>
            <p:cNvSpPr/>
            <p:nvPr/>
          </p:nvSpPr>
          <p:spPr>
            <a:xfrm>
              <a:off x="5782980" y="4091144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8"/>
            <p:cNvSpPr/>
            <p:nvPr/>
          </p:nvSpPr>
          <p:spPr>
            <a:xfrm>
              <a:off x="5782980" y="4091144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9"/>
            <p:cNvSpPr/>
            <p:nvPr/>
          </p:nvSpPr>
          <p:spPr>
            <a:xfrm>
              <a:off x="6230353" y="4091144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tx390"/>
            <p:cNvSpPr/>
            <p:nvPr/>
          </p:nvSpPr>
          <p:spPr>
            <a:xfrm>
              <a:off x="5924824" y="4036604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91" name="pl391"/>
            <p:cNvSpPr/>
            <p:nvPr/>
          </p:nvSpPr>
          <p:spPr>
            <a:xfrm>
              <a:off x="5335607" y="4036797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5335607" y="4036797"/>
              <a:ext cx="1342119" cy="0"/>
            </a:xfrm>
            <a:custGeom>
              <a:avLst/>
              <a:pathLst>
                <a:path w="1342119" h="0">
                  <a:moveTo>
                    <a:pt x="0" y="0"/>
                  </a:moveTo>
                  <a:lnTo>
                    <a:pt x="134211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6677726" y="4036797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tx394"/>
            <p:cNvSpPr/>
            <p:nvPr/>
          </p:nvSpPr>
          <p:spPr>
            <a:xfrm>
              <a:off x="6148510" y="3982257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95" name="pl395"/>
            <p:cNvSpPr/>
            <p:nvPr/>
          </p:nvSpPr>
          <p:spPr>
            <a:xfrm>
              <a:off x="5782980" y="3982449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5782980" y="3982449"/>
              <a:ext cx="894746" cy="0"/>
            </a:xfrm>
            <a:custGeom>
              <a:avLst/>
              <a:pathLst>
                <a:path w="894746" h="0">
                  <a:moveTo>
                    <a:pt x="0" y="0"/>
                  </a:moveTo>
                  <a:lnTo>
                    <a:pt x="894746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6677726" y="3982449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tx398"/>
            <p:cNvSpPr/>
            <p:nvPr/>
          </p:nvSpPr>
          <p:spPr>
            <a:xfrm>
              <a:off x="6372197" y="3927909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399" name="pl399"/>
            <p:cNvSpPr/>
            <p:nvPr/>
          </p:nvSpPr>
          <p:spPr>
            <a:xfrm>
              <a:off x="6230353" y="3928102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6230353" y="3928102"/>
              <a:ext cx="447373" cy="0"/>
            </a:xfrm>
            <a:custGeom>
              <a:avLst/>
              <a:pathLst>
                <a:path w="447373" h="0">
                  <a:moveTo>
                    <a:pt x="0" y="0"/>
                  </a:moveTo>
                  <a:lnTo>
                    <a:pt x="44737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6677726" y="3928102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tx402"/>
            <p:cNvSpPr/>
            <p:nvPr/>
          </p:nvSpPr>
          <p:spPr>
            <a:xfrm>
              <a:off x="1279596" y="3687610"/>
              <a:ext cx="553263" cy="107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MCV..fL.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3583818" y="3690319"/>
              <a:ext cx="434776" cy="104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Mon....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5578280" y="3660940"/>
              <a:ext cx="856773" cy="134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RBC..106.µL.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1204413" y="2272850"/>
              <a:ext cx="703629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HGB..g.dL.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3587847" y="2301604"/>
              <a:ext cx="426720" cy="107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IMG....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5706317" y="2272850"/>
              <a:ext cx="600700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MCH..pg.</a:t>
              </a:r>
            </a:p>
          </p:txBody>
        </p:sp>
        <p:sp>
          <p:nvSpPr>
            <p:cNvPr id="408" name="tx408"/>
            <p:cNvSpPr/>
            <p:nvPr/>
          </p:nvSpPr>
          <p:spPr>
            <a:xfrm>
              <a:off x="1354640" y="918306"/>
              <a:ext cx="403175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Bas....</a:t>
              </a:r>
            </a:p>
          </p:txBody>
        </p:sp>
        <p:sp>
          <p:nvSpPr>
            <p:cNvPr id="409" name="tx409"/>
            <p:cNvSpPr/>
            <p:nvPr/>
          </p:nvSpPr>
          <p:spPr>
            <a:xfrm>
              <a:off x="3599619" y="918306"/>
              <a:ext cx="403175" cy="1048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Eos....</a:t>
              </a:r>
            </a:p>
          </p:txBody>
        </p:sp>
        <p:sp>
          <p:nvSpPr>
            <p:cNvPr id="410" name="tx410"/>
            <p:cNvSpPr/>
            <p:nvPr/>
          </p:nvSpPr>
          <p:spPr>
            <a:xfrm>
              <a:off x="5781465" y="915737"/>
              <a:ext cx="450403" cy="107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HCT....</a:t>
              </a:r>
            </a:p>
          </p:txBody>
        </p:sp>
        <p:sp>
          <p:nvSpPr>
            <p:cNvPr id="411" name="tx411"/>
            <p:cNvSpPr/>
            <p:nvPr/>
          </p:nvSpPr>
          <p:spPr>
            <a:xfrm rot="-2700000">
              <a:off x="228941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412" name="tx412"/>
            <p:cNvSpPr/>
            <p:nvPr/>
          </p:nvSpPr>
          <p:spPr>
            <a:xfrm rot="-2700000">
              <a:off x="527420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413" name="tx413"/>
            <p:cNvSpPr/>
            <p:nvPr/>
          </p:nvSpPr>
          <p:spPr>
            <a:xfrm rot="-2700000">
              <a:off x="941395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414" name="tx414"/>
            <p:cNvSpPr/>
            <p:nvPr/>
          </p:nvSpPr>
          <p:spPr>
            <a:xfrm rot="-2700000">
              <a:off x="1017426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415" name="tx415"/>
            <p:cNvSpPr/>
            <p:nvPr/>
          </p:nvSpPr>
          <p:spPr>
            <a:xfrm rot="-2700000">
              <a:off x="2473920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416" name="tx416"/>
            <p:cNvSpPr/>
            <p:nvPr/>
          </p:nvSpPr>
          <p:spPr>
            <a:xfrm rot="-2700000">
              <a:off x="2772398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417" name="tx417"/>
            <p:cNvSpPr/>
            <p:nvPr/>
          </p:nvSpPr>
          <p:spPr>
            <a:xfrm rot="-2700000">
              <a:off x="3186374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418" name="tx418"/>
            <p:cNvSpPr/>
            <p:nvPr/>
          </p:nvSpPr>
          <p:spPr>
            <a:xfrm rot="-2700000">
              <a:off x="3262405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419" name="tx419"/>
            <p:cNvSpPr/>
            <p:nvPr/>
          </p:nvSpPr>
          <p:spPr>
            <a:xfrm rot="-2700000">
              <a:off x="4679379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420" name="tx420"/>
            <p:cNvSpPr/>
            <p:nvPr/>
          </p:nvSpPr>
          <p:spPr>
            <a:xfrm rot="-2700000">
              <a:off x="4977858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421" name="tx421"/>
            <p:cNvSpPr/>
            <p:nvPr/>
          </p:nvSpPr>
          <p:spPr>
            <a:xfrm rot="-2700000">
              <a:off x="5391833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422" name="tx422"/>
            <p:cNvSpPr/>
            <p:nvPr/>
          </p:nvSpPr>
          <p:spPr>
            <a:xfrm rot="-2700000">
              <a:off x="5467864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4829258" y="2047180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4829258" y="1830434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4829258" y="1614104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4829258" y="1397080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4829258" y="1180889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428" name="tx428"/>
            <p:cNvSpPr/>
            <p:nvPr/>
          </p:nvSpPr>
          <p:spPr>
            <a:xfrm>
              <a:off x="4829258" y="3332543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429" name="tx429"/>
            <p:cNvSpPr/>
            <p:nvPr/>
          </p:nvSpPr>
          <p:spPr>
            <a:xfrm>
              <a:off x="4829258" y="3102075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30" name="tx430"/>
            <p:cNvSpPr/>
            <p:nvPr/>
          </p:nvSpPr>
          <p:spPr>
            <a:xfrm>
              <a:off x="4829258" y="2871607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431" name="tx431"/>
            <p:cNvSpPr/>
            <p:nvPr/>
          </p:nvSpPr>
          <p:spPr>
            <a:xfrm>
              <a:off x="4829258" y="2641000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432" name="tx432"/>
            <p:cNvSpPr/>
            <p:nvPr/>
          </p:nvSpPr>
          <p:spPr>
            <a:xfrm>
              <a:off x="4908365" y="4815942"/>
              <a:ext cx="79107" cy="99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33" name="tx433"/>
            <p:cNvSpPr/>
            <p:nvPr/>
          </p:nvSpPr>
          <p:spPr>
            <a:xfrm>
              <a:off x="4908365" y="4520649"/>
              <a:ext cx="79107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4908365" y="4227926"/>
              <a:ext cx="79107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4829258" y="3935759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2702905" y="2034323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2702905" y="1742504"/>
              <a:ext cx="79107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38" name="tx438"/>
            <p:cNvSpPr/>
            <p:nvPr/>
          </p:nvSpPr>
          <p:spPr>
            <a:xfrm>
              <a:off x="2623798" y="1446936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39" name="tx439"/>
            <p:cNvSpPr/>
            <p:nvPr/>
          </p:nvSpPr>
          <p:spPr>
            <a:xfrm>
              <a:off x="2623798" y="1153867"/>
              <a:ext cx="158214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440" name="tx440"/>
            <p:cNvSpPr/>
            <p:nvPr/>
          </p:nvSpPr>
          <p:spPr>
            <a:xfrm>
              <a:off x="2584279" y="3420259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441" name="tx441"/>
            <p:cNvSpPr/>
            <p:nvPr/>
          </p:nvSpPr>
          <p:spPr>
            <a:xfrm>
              <a:off x="2584279" y="3166690"/>
              <a:ext cx="197733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442" name="tx442"/>
            <p:cNvSpPr/>
            <p:nvPr/>
          </p:nvSpPr>
          <p:spPr>
            <a:xfrm>
              <a:off x="2584279" y="2912981"/>
              <a:ext cx="197733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443" name="tx443"/>
            <p:cNvSpPr/>
            <p:nvPr/>
          </p:nvSpPr>
          <p:spPr>
            <a:xfrm>
              <a:off x="2584279" y="2659758"/>
              <a:ext cx="197733" cy="10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0.9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2702905" y="4806196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2702905" y="4589733"/>
              <a:ext cx="79107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2623798" y="4369520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2623798" y="4151807"/>
              <a:ext cx="158214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2623798" y="3932497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339301" y="2034323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339301" y="1839103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339301" y="1643883"/>
              <a:ext cx="197733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339301" y="1449288"/>
              <a:ext cx="197733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339301" y="1253096"/>
              <a:ext cx="197733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378820" y="3439700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378820" y="3116320"/>
              <a:ext cx="158214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378820" y="2791342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378820" y="2467546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458" name="tx458"/>
            <p:cNvSpPr/>
            <p:nvPr/>
          </p:nvSpPr>
          <p:spPr>
            <a:xfrm>
              <a:off x="378820" y="4632275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459" name="tx459"/>
            <p:cNvSpPr/>
            <p:nvPr/>
          </p:nvSpPr>
          <p:spPr>
            <a:xfrm>
              <a:off x="299712" y="4325604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460" name="tx460"/>
            <p:cNvSpPr/>
            <p:nvPr/>
          </p:nvSpPr>
          <p:spPr>
            <a:xfrm>
              <a:off x="299712" y="4018170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461" name="tx461"/>
            <p:cNvSpPr/>
            <p:nvPr/>
          </p:nvSpPr>
          <p:spPr>
            <a:xfrm>
              <a:off x="3628347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462" name="tx462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464" name="pl464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pl469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pl471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pl472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tx480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481" name="tx481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484" name="tx484"/>
            <p:cNvSpPr/>
            <p:nvPr/>
          </p:nvSpPr>
          <p:spPr>
            <a:xfrm>
              <a:off x="616745" y="498782"/>
              <a:ext cx="4850710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blood_counts2 ( 0-3 ans 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37638" y="194851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37638" y="1674607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7638" y="140069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7638" y="1126783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7638" y="208547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7638" y="1811563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7638" y="153765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7638" y="126373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2295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43389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684484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25579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43389" y="1701998"/>
              <a:ext cx="0" cy="212281"/>
            </a:xfrm>
            <a:custGeom>
              <a:avLst/>
              <a:pathLst>
                <a:path w="0" h="212281">
                  <a:moveTo>
                    <a:pt x="0" y="2122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43389" y="2058084"/>
              <a:ext cx="0" cy="27391"/>
            </a:xfrm>
            <a:custGeom>
              <a:avLst/>
              <a:pathLst>
                <a:path w="0" h="27391">
                  <a:moveTo>
                    <a:pt x="0" y="0"/>
                  </a:moveTo>
                  <a:lnTo>
                    <a:pt x="0" y="2739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077979" y="1914280"/>
              <a:ext cx="330820" cy="143803"/>
            </a:xfrm>
            <a:custGeom>
              <a:avLst/>
              <a:pathLst>
                <a:path w="330820" h="143803">
                  <a:moveTo>
                    <a:pt x="0" y="0"/>
                  </a:moveTo>
                  <a:lnTo>
                    <a:pt x="0" y="143803"/>
                  </a:lnTo>
                  <a:lnTo>
                    <a:pt x="330820" y="143803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77979" y="2016997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874800" y="1045441"/>
              <a:ext cx="296084" cy="100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FAIL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802295" y="1156228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2295" y="1156228"/>
              <a:ext cx="441094" cy="0"/>
            </a:xfrm>
            <a:custGeom>
              <a:avLst/>
              <a:pathLst>
                <a:path w="441094" h="0">
                  <a:moveTo>
                    <a:pt x="0" y="0"/>
                  </a:moveTo>
                  <a:lnTo>
                    <a:pt x="441094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43389" y="1156228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37638" y="3456044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37638" y="319991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37638" y="294378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37638" y="268764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37638" y="332797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37638" y="3071846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7638" y="2815714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37638" y="255958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2295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243389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684484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125579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02295" y="3266506"/>
              <a:ext cx="0" cy="53787"/>
            </a:xfrm>
            <a:custGeom>
              <a:avLst/>
              <a:pathLst>
                <a:path w="0" h="53787">
                  <a:moveTo>
                    <a:pt x="0" y="537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02295" y="3394572"/>
              <a:ext cx="0" cy="76839"/>
            </a:xfrm>
            <a:custGeom>
              <a:avLst/>
              <a:pathLst>
                <a:path w="0" h="76839">
                  <a:moveTo>
                    <a:pt x="0" y="0"/>
                  </a:moveTo>
                  <a:lnTo>
                    <a:pt x="0" y="768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36884" y="3320294"/>
              <a:ext cx="330820" cy="74278"/>
            </a:xfrm>
            <a:custGeom>
              <a:avLst/>
              <a:pathLst>
                <a:path w="330820" h="74278">
                  <a:moveTo>
                    <a:pt x="0" y="0"/>
                  </a:moveTo>
                  <a:lnTo>
                    <a:pt x="0" y="74278"/>
                  </a:lnTo>
                  <a:lnTo>
                    <a:pt x="330820" y="74278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36884" y="3358714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243389" y="2913044"/>
              <a:ext cx="0" cy="107575"/>
            </a:xfrm>
            <a:custGeom>
              <a:avLst/>
              <a:pathLst>
                <a:path w="0" h="107575">
                  <a:moveTo>
                    <a:pt x="0" y="1075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243389" y="3205034"/>
              <a:ext cx="0" cy="143433"/>
            </a:xfrm>
            <a:custGeom>
              <a:avLst/>
              <a:pathLst>
                <a:path w="0" h="143433">
                  <a:moveTo>
                    <a:pt x="0" y="0"/>
                  </a:moveTo>
                  <a:lnTo>
                    <a:pt x="0" y="1434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1077979" y="3020620"/>
              <a:ext cx="330820" cy="184414"/>
            </a:xfrm>
            <a:custGeom>
              <a:avLst/>
              <a:pathLst>
                <a:path w="330820" h="184414">
                  <a:moveTo>
                    <a:pt x="0" y="0"/>
                  </a:moveTo>
                  <a:lnTo>
                    <a:pt x="0" y="184414"/>
                  </a:lnTo>
                  <a:lnTo>
                    <a:pt x="330820" y="184414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77979" y="3041110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684484" y="3010374"/>
              <a:ext cx="0" cy="15367"/>
            </a:xfrm>
            <a:custGeom>
              <a:avLst/>
              <a:pathLst>
                <a:path w="0" h="15367">
                  <a:moveTo>
                    <a:pt x="0" y="153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84484" y="3046233"/>
              <a:ext cx="0" cy="20490"/>
            </a:xfrm>
            <a:custGeom>
              <a:avLst/>
              <a:pathLst>
                <a:path w="0" h="20490">
                  <a:moveTo>
                    <a:pt x="0" y="0"/>
                  </a:moveTo>
                  <a:lnTo>
                    <a:pt x="0" y="204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1519073" y="3025742"/>
              <a:ext cx="330820" cy="20490"/>
            </a:xfrm>
            <a:custGeom>
              <a:avLst/>
              <a:pathLst>
                <a:path w="330820" h="20490">
                  <a:moveTo>
                    <a:pt x="0" y="0"/>
                  </a:moveTo>
                  <a:lnTo>
                    <a:pt x="0" y="20490"/>
                  </a:lnTo>
                  <a:lnTo>
                    <a:pt x="330820" y="20490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519073" y="3035987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125579" y="2989884"/>
              <a:ext cx="0" cy="24332"/>
            </a:xfrm>
            <a:custGeom>
              <a:avLst/>
              <a:pathLst>
                <a:path w="0" h="24332">
                  <a:moveTo>
                    <a:pt x="0" y="243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25579" y="3035987"/>
              <a:ext cx="0" cy="20490"/>
            </a:xfrm>
            <a:custGeom>
              <a:avLst/>
              <a:pathLst>
                <a:path w="0" h="20490">
                  <a:moveTo>
                    <a:pt x="0" y="0"/>
                  </a:moveTo>
                  <a:lnTo>
                    <a:pt x="0" y="204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1960168" y="3014216"/>
              <a:ext cx="330820" cy="21771"/>
            </a:xfrm>
            <a:custGeom>
              <a:avLst/>
              <a:pathLst>
                <a:path w="330820" h="21771">
                  <a:moveTo>
                    <a:pt x="0" y="0"/>
                  </a:moveTo>
                  <a:lnTo>
                    <a:pt x="0" y="21771"/>
                  </a:lnTo>
                  <a:lnTo>
                    <a:pt x="330820" y="21771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60168" y="3020620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940999" y="2773772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802295" y="2773964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02295" y="2773964"/>
              <a:ext cx="441094" cy="0"/>
            </a:xfrm>
            <a:custGeom>
              <a:avLst/>
              <a:pathLst>
                <a:path w="441094" h="0">
                  <a:moveTo>
                    <a:pt x="0" y="0"/>
                  </a:moveTo>
                  <a:lnTo>
                    <a:pt x="441094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243389" y="2773964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161547" y="2727412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802295" y="272760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02295" y="2727605"/>
              <a:ext cx="882189" cy="0"/>
            </a:xfrm>
            <a:custGeom>
              <a:avLst/>
              <a:pathLst>
                <a:path w="882189" h="0">
                  <a:moveTo>
                    <a:pt x="0" y="0"/>
                  </a:moveTo>
                  <a:lnTo>
                    <a:pt x="88218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684484" y="272760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1409375" y="2681052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1243389" y="268124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243389" y="2681245"/>
              <a:ext cx="441094" cy="0"/>
            </a:xfrm>
            <a:custGeom>
              <a:avLst/>
              <a:pathLst>
                <a:path w="441094" h="0">
                  <a:moveTo>
                    <a:pt x="0" y="0"/>
                  </a:moveTo>
                  <a:lnTo>
                    <a:pt x="441094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684484" y="268124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382094" y="2634692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02295" y="263488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02295" y="2634885"/>
              <a:ext cx="1323283" cy="0"/>
            </a:xfrm>
            <a:custGeom>
              <a:avLst/>
              <a:pathLst>
                <a:path w="1323283" h="0">
                  <a:moveTo>
                    <a:pt x="0" y="0"/>
                  </a:moveTo>
                  <a:lnTo>
                    <a:pt x="132328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25579" y="263488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602641" y="2588332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1243389" y="258852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243389" y="2588525"/>
              <a:ext cx="882189" cy="0"/>
            </a:xfrm>
            <a:custGeom>
              <a:avLst/>
              <a:pathLst>
                <a:path w="882189" h="0">
                  <a:moveTo>
                    <a:pt x="0" y="0"/>
                  </a:moveTo>
                  <a:lnTo>
                    <a:pt x="88218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125579" y="258852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37638" y="481223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37638" y="4638743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37638" y="4465247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37638" y="429175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37638" y="4118254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37638" y="3944757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37638" y="4898987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37638" y="472549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37638" y="455199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37638" y="437849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37638" y="420500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37638" y="4031506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802295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243389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684484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125579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02295" y="4650888"/>
              <a:ext cx="0" cy="38169"/>
            </a:xfrm>
            <a:custGeom>
              <a:avLst/>
              <a:pathLst>
                <a:path w="0" h="38169">
                  <a:moveTo>
                    <a:pt x="0" y="381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802295" y="4745443"/>
              <a:ext cx="0" cy="30361"/>
            </a:xfrm>
            <a:custGeom>
              <a:avLst/>
              <a:pathLst>
                <a:path w="0" h="30361">
                  <a:moveTo>
                    <a:pt x="0" y="0"/>
                  </a:moveTo>
                  <a:lnTo>
                    <a:pt x="0" y="303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36884" y="4689057"/>
              <a:ext cx="330820" cy="56386"/>
            </a:xfrm>
            <a:custGeom>
              <a:avLst/>
              <a:pathLst>
                <a:path w="330820" h="56386">
                  <a:moveTo>
                    <a:pt x="0" y="0"/>
                  </a:moveTo>
                  <a:lnTo>
                    <a:pt x="0" y="56386"/>
                  </a:lnTo>
                  <a:lnTo>
                    <a:pt x="330820" y="56386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36884" y="4723756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243389" y="4545055"/>
              <a:ext cx="0" cy="108001"/>
            </a:xfrm>
            <a:custGeom>
              <a:avLst/>
              <a:pathLst>
                <a:path w="0" h="108001">
                  <a:moveTo>
                    <a:pt x="0" y="1080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243389" y="4730696"/>
              <a:ext cx="0" cy="64193"/>
            </a:xfrm>
            <a:custGeom>
              <a:avLst/>
              <a:pathLst>
                <a:path w="0" h="64193">
                  <a:moveTo>
                    <a:pt x="0" y="0"/>
                  </a:moveTo>
                  <a:lnTo>
                    <a:pt x="0" y="641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077979" y="4653056"/>
              <a:ext cx="330820" cy="77639"/>
            </a:xfrm>
            <a:custGeom>
              <a:avLst/>
              <a:pathLst>
                <a:path w="330820" h="77639">
                  <a:moveTo>
                    <a:pt x="0" y="0"/>
                  </a:moveTo>
                  <a:lnTo>
                    <a:pt x="0" y="77639"/>
                  </a:lnTo>
                  <a:lnTo>
                    <a:pt x="330820" y="77639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077979" y="4688189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684484" y="4553730"/>
              <a:ext cx="0" cy="100627"/>
            </a:xfrm>
            <a:custGeom>
              <a:avLst/>
              <a:pathLst>
                <a:path w="0" h="100627">
                  <a:moveTo>
                    <a:pt x="0" y="1006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684484" y="4779275"/>
              <a:ext cx="0" cy="78073"/>
            </a:xfrm>
            <a:custGeom>
              <a:avLst/>
              <a:pathLst>
                <a:path w="0" h="78073">
                  <a:moveTo>
                    <a:pt x="0" y="0"/>
                  </a:moveTo>
                  <a:lnTo>
                    <a:pt x="0" y="780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519073" y="4654358"/>
              <a:ext cx="330820" cy="124917"/>
            </a:xfrm>
            <a:custGeom>
              <a:avLst/>
              <a:pathLst>
                <a:path w="330820" h="124917">
                  <a:moveTo>
                    <a:pt x="0" y="0"/>
                  </a:moveTo>
                  <a:lnTo>
                    <a:pt x="0" y="124917"/>
                  </a:lnTo>
                  <a:lnTo>
                    <a:pt x="330820" y="124917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519073" y="4701202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125579" y="4428812"/>
              <a:ext cx="0" cy="159182"/>
            </a:xfrm>
            <a:custGeom>
              <a:avLst/>
              <a:pathLst>
                <a:path w="0" h="159182">
                  <a:moveTo>
                    <a:pt x="0" y="1591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125579" y="4725925"/>
              <a:ext cx="0" cy="105399"/>
            </a:xfrm>
            <a:custGeom>
              <a:avLst/>
              <a:pathLst>
                <a:path w="0" h="105399">
                  <a:moveTo>
                    <a:pt x="0" y="0"/>
                  </a:moveTo>
                  <a:lnTo>
                    <a:pt x="0" y="1053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960168" y="4587995"/>
              <a:ext cx="330820" cy="137929"/>
            </a:xfrm>
            <a:custGeom>
              <a:avLst/>
              <a:pathLst>
                <a:path w="330820" h="137929">
                  <a:moveTo>
                    <a:pt x="0" y="0"/>
                  </a:moveTo>
                  <a:lnTo>
                    <a:pt x="0" y="137929"/>
                  </a:lnTo>
                  <a:lnTo>
                    <a:pt x="330820" y="137929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1960168" y="4644815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1409375" y="4034436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802295" y="4034628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02295" y="4034628"/>
              <a:ext cx="1323283" cy="0"/>
            </a:xfrm>
            <a:custGeom>
              <a:avLst/>
              <a:pathLst>
                <a:path w="1323283" h="0">
                  <a:moveTo>
                    <a:pt x="0" y="0"/>
                  </a:moveTo>
                  <a:lnTo>
                    <a:pt x="132328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125579" y="4034628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1629922" y="3981173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109" name="pl109"/>
            <p:cNvSpPr/>
            <p:nvPr/>
          </p:nvSpPr>
          <p:spPr>
            <a:xfrm>
              <a:off x="1243389" y="398136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243389" y="3981365"/>
              <a:ext cx="882189" cy="0"/>
            </a:xfrm>
            <a:custGeom>
              <a:avLst/>
              <a:pathLst>
                <a:path w="882189" h="0">
                  <a:moveTo>
                    <a:pt x="0" y="0"/>
                  </a:moveTo>
                  <a:lnTo>
                    <a:pt x="88218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125579" y="398136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1850469" y="3927909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113" name="pl113"/>
            <p:cNvSpPr/>
            <p:nvPr/>
          </p:nvSpPr>
          <p:spPr>
            <a:xfrm>
              <a:off x="1684484" y="3928102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684484" y="3928102"/>
              <a:ext cx="441094" cy="0"/>
            </a:xfrm>
            <a:custGeom>
              <a:avLst/>
              <a:pathLst>
                <a:path w="441094" h="0">
                  <a:moveTo>
                    <a:pt x="0" y="0"/>
                  </a:moveTo>
                  <a:lnTo>
                    <a:pt x="441094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125579" y="3928102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795836" y="202088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2795836" y="1790183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795836" y="1559486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795836" y="132879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795836" y="190553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795836" y="167483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795836" y="144413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795836" y="121344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060492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501587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942682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383776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060492" y="1891690"/>
              <a:ext cx="0" cy="41525"/>
            </a:xfrm>
            <a:custGeom>
              <a:avLst/>
              <a:pathLst>
                <a:path w="0" h="41525">
                  <a:moveTo>
                    <a:pt x="0" y="415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3060492" y="1986275"/>
              <a:ext cx="0" cy="62288"/>
            </a:xfrm>
            <a:custGeom>
              <a:avLst/>
              <a:pathLst>
                <a:path w="0" h="62288">
                  <a:moveTo>
                    <a:pt x="0" y="0"/>
                  </a:moveTo>
                  <a:lnTo>
                    <a:pt x="0" y="622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895082" y="1933215"/>
              <a:ext cx="330820" cy="53060"/>
            </a:xfrm>
            <a:custGeom>
              <a:avLst/>
              <a:pathLst>
                <a:path w="330820" h="53060">
                  <a:moveTo>
                    <a:pt x="0" y="0"/>
                  </a:moveTo>
                  <a:lnTo>
                    <a:pt x="0" y="53060"/>
                  </a:lnTo>
                  <a:lnTo>
                    <a:pt x="330820" y="53060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895082" y="1960899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3501587" y="1859392"/>
              <a:ext cx="0" cy="59981"/>
            </a:xfrm>
            <a:custGeom>
              <a:avLst/>
              <a:pathLst>
                <a:path w="0" h="59981">
                  <a:moveTo>
                    <a:pt x="0" y="599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3501587" y="1974741"/>
              <a:ext cx="0" cy="64595"/>
            </a:xfrm>
            <a:custGeom>
              <a:avLst/>
              <a:pathLst>
                <a:path w="0" h="64595">
                  <a:moveTo>
                    <a:pt x="0" y="0"/>
                  </a:moveTo>
                  <a:lnTo>
                    <a:pt x="0" y="645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3336177" y="1919373"/>
              <a:ext cx="330820" cy="55367"/>
            </a:xfrm>
            <a:custGeom>
              <a:avLst/>
              <a:pathLst>
                <a:path w="330820" h="55367">
                  <a:moveTo>
                    <a:pt x="0" y="0"/>
                  </a:moveTo>
                  <a:lnTo>
                    <a:pt x="0" y="55367"/>
                  </a:lnTo>
                  <a:lnTo>
                    <a:pt x="330820" y="55367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3336177" y="1949364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3942682" y="1831709"/>
              <a:ext cx="0" cy="101506"/>
            </a:xfrm>
            <a:custGeom>
              <a:avLst/>
              <a:pathLst>
                <a:path w="0" h="101506">
                  <a:moveTo>
                    <a:pt x="0" y="1015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3942682" y="2020880"/>
              <a:ext cx="0" cy="36911"/>
            </a:xfrm>
            <a:custGeom>
              <a:avLst/>
              <a:pathLst>
                <a:path w="0" h="36911">
                  <a:moveTo>
                    <a:pt x="0" y="0"/>
                  </a:moveTo>
                  <a:lnTo>
                    <a:pt x="0" y="369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3777271" y="1933215"/>
              <a:ext cx="330820" cy="87664"/>
            </a:xfrm>
            <a:custGeom>
              <a:avLst/>
              <a:pathLst>
                <a:path w="330820" h="87664">
                  <a:moveTo>
                    <a:pt x="0" y="0"/>
                  </a:moveTo>
                  <a:lnTo>
                    <a:pt x="0" y="87664"/>
                  </a:lnTo>
                  <a:lnTo>
                    <a:pt x="330820" y="87664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3777271" y="1970127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4383776" y="1896304"/>
              <a:ext cx="0" cy="64595"/>
            </a:xfrm>
            <a:custGeom>
              <a:avLst/>
              <a:pathLst>
                <a:path w="0" h="64595">
                  <a:moveTo>
                    <a:pt x="0" y="645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4383776" y="2018573"/>
              <a:ext cx="0" cy="66902"/>
            </a:xfrm>
            <a:custGeom>
              <a:avLst/>
              <a:pathLst>
                <a:path w="0" h="66902">
                  <a:moveTo>
                    <a:pt x="0" y="0"/>
                  </a:moveTo>
                  <a:lnTo>
                    <a:pt x="0" y="6690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218366" y="1960899"/>
              <a:ext cx="330820" cy="57674"/>
            </a:xfrm>
            <a:custGeom>
              <a:avLst/>
              <a:pathLst>
                <a:path w="330820" h="57674">
                  <a:moveTo>
                    <a:pt x="0" y="0"/>
                  </a:moveTo>
                  <a:lnTo>
                    <a:pt x="0" y="57674"/>
                  </a:lnTo>
                  <a:lnTo>
                    <a:pt x="330820" y="57674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218366" y="1988582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694854" y="1409341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145" name="pl145"/>
            <p:cNvSpPr/>
            <p:nvPr/>
          </p:nvSpPr>
          <p:spPr>
            <a:xfrm>
              <a:off x="3501587" y="1409533"/>
              <a:ext cx="0" cy="10445"/>
            </a:xfrm>
            <a:custGeom>
              <a:avLst/>
              <a:pathLst>
                <a:path w="0" h="10445">
                  <a:moveTo>
                    <a:pt x="0" y="10445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3501587" y="1409533"/>
              <a:ext cx="441094" cy="0"/>
            </a:xfrm>
            <a:custGeom>
              <a:avLst/>
              <a:pathLst>
                <a:path w="441094" h="0">
                  <a:moveTo>
                    <a:pt x="0" y="0"/>
                  </a:moveTo>
                  <a:lnTo>
                    <a:pt x="441094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3942682" y="1409533"/>
              <a:ext cx="0" cy="10445"/>
            </a:xfrm>
            <a:custGeom>
              <a:avLst/>
              <a:pathLst>
                <a:path w="0" h="10445">
                  <a:moveTo>
                    <a:pt x="0" y="0"/>
                  </a:moveTo>
                  <a:lnTo>
                    <a:pt x="0" y="10445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3694854" y="1324906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149" name="pl149"/>
            <p:cNvSpPr/>
            <p:nvPr/>
          </p:nvSpPr>
          <p:spPr>
            <a:xfrm>
              <a:off x="3060492" y="1325098"/>
              <a:ext cx="0" cy="10445"/>
            </a:xfrm>
            <a:custGeom>
              <a:avLst/>
              <a:pathLst>
                <a:path w="0" h="10445">
                  <a:moveTo>
                    <a:pt x="0" y="10445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3060492" y="1325098"/>
              <a:ext cx="1323283" cy="0"/>
            </a:xfrm>
            <a:custGeom>
              <a:avLst/>
              <a:pathLst>
                <a:path w="1323283" h="0">
                  <a:moveTo>
                    <a:pt x="0" y="0"/>
                  </a:moveTo>
                  <a:lnTo>
                    <a:pt x="132328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383776" y="1325098"/>
              <a:ext cx="0" cy="10445"/>
            </a:xfrm>
            <a:custGeom>
              <a:avLst/>
              <a:pathLst>
                <a:path w="0" h="10445">
                  <a:moveTo>
                    <a:pt x="0" y="0"/>
                  </a:moveTo>
                  <a:lnTo>
                    <a:pt x="0" y="10445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3860839" y="1240471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3501587" y="1240663"/>
              <a:ext cx="0" cy="10445"/>
            </a:xfrm>
            <a:custGeom>
              <a:avLst/>
              <a:pathLst>
                <a:path w="0" h="10445">
                  <a:moveTo>
                    <a:pt x="0" y="10445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3501587" y="1240663"/>
              <a:ext cx="882189" cy="0"/>
            </a:xfrm>
            <a:custGeom>
              <a:avLst/>
              <a:pathLst>
                <a:path w="882189" h="0">
                  <a:moveTo>
                    <a:pt x="0" y="0"/>
                  </a:moveTo>
                  <a:lnTo>
                    <a:pt x="88218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383776" y="1240663"/>
              <a:ext cx="0" cy="10445"/>
            </a:xfrm>
            <a:custGeom>
              <a:avLst/>
              <a:pathLst>
                <a:path w="0" h="10445">
                  <a:moveTo>
                    <a:pt x="0" y="0"/>
                  </a:moveTo>
                  <a:lnTo>
                    <a:pt x="0" y="10445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4135948" y="1156036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157" name="pl157"/>
            <p:cNvSpPr/>
            <p:nvPr/>
          </p:nvSpPr>
          <p:spPr>
            <a:xfrm>
              <a:off x="3942682" y="1156228"/>
              <a:ext cx="0" cy="10445"/>
            </a:xfrm>
            <a:custGeom>
              <a:avLst/>
              <a:pathLst>
                <a:path w="0" h="10445">
                  <a:moveTo>
                    <a:pt x="0" y="10445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3942682" y="1156228"/>
              <a:ext cx="441094" cy="0"/>
            </a:xfrm>
            <a:custGeom>
              <a:avLst/>
              <a:pathLst>
                <a:path w="441094" h="0">
                  <a:moveTo>
                    <a:pt x="0" y="0"/>
                  </a:moveTo>
                  <a:lnTo>
                    <a:pt x="441094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383776" y="1156228"/>
              <a:ext cx="0" cy="10445"/>
            </a:xfrm>
            <a:custGeom>
              <a:avLst/>
              <a:pathLst>
                <a:path w="0" h="10445">
                  <a:moveTo>
                    <a:pt x="0" y="0"/>
                  </a:moveTo>
                  <a:lnTo>
                    <a:pt x="0" y="10445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2795836" y="334654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2795836" y="309926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2795836" y="2851996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795836" y="260472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2795836" y="347017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795836" y="3222904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795836" y="297563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795836" y="272836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3060492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3501587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3942682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4383776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3060492" y="3084432"/>
              <a:ext cx="0" cy="80981"/>
            </a:xfrm>
            <a:custGeom>
              <a:avLst/>
              <a:pathLst>
                <a:path w="0" h="80981">
                  <a:moveTo>
                    <a:pt x="0" y="809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3060492" y="3320576"/>
              <a:ext cx="0" cy="45745"/>
            </a:xfrm>
            <a:custGeom>
              <a:avLst/>
              <a:pathLst>
                <a:path w="0" h="45745">
                  <a:moveTo>
                    <a:pt x="0" y="0"/>
                  </a:moveTo>
                  <a:lnTo>
                    <a:pt x="0" y="457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895082" y="3165413"/>
              <a:ext cx="330820" cy="155162"/>
            </a:xfrm>
            <a:custGeom>
              <a:avLst/>
              <a:pathLst>
                <a:path w="330820" h="155162">
                  <a:moveTo>
                    <a:pt x="0" y="0"/>
                  </a:moveTo>
                  <a:lnTo>
                    <a:pt x="0" y="155162"/>
                  </a:lnTo>
                  <a:lnTo>
                    <a:pt x="330820" y="155162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2895082" y="3262467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3501587" y="3055995"/>
              <a:ext cx="0" cy="174635"/>
            </a:xfrm>
            <a:custGeom>
              <a:avLst/>
              <a:pathLst>
                <a:path w="0" h="174635">
                  <a:moveTo>
                    <a:pt x="0" y="17463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3501587" y="3348703"/>
              <a:ext cx="0" cy="99217"/>
            </a:xfrm>
            <a:custGeom>
              <a:avLst/>
              <a:pathLst>
                <a:path w="0" h="99217">
                  <a:moveTo>
                    <a:pt x="0" y="0"/>
                  </a:moveTo>
                  <a:lnTo>
                    <a:pt x="0" y="992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3336177" y="3230631"/>
              <a:ext cx="330820" cy="118072"/>
            </a:xfrm>
            <a:custGeom>
              <a:avLst/>
              <a:pathLst>
                <a:path w="330820" h="118072">
                  <a:moveTo>
                    <a:pt x="0" y="0"/>
                  </a:moveTo>
                  <a:lnTo>
                    <a:pt x="0" y="118072"/>
                  </a:lnTo>
                  <a:lnTo>
                    <a:pt x="330820" y="118072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3336177" y="3287813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942682" y="3077014"/>
              <a:ext cx="0" cy="154544"/>
            </a:xfrm>
            <a:custGeom>
              <a:avLst/>
              <a:pathLst>
                <a:path w="0" h="154544">
                  <a:moveTo>
                    <a:pt x="0" y="1545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942682" y="3363849"/>
              <a:ext cx="0" cy="85308"/>
            </a:xfrm>
            <a:custGeom>
              <a:avLst/>
              <a:pathLst>
                <a:path w="0" h="85308">
                  <a:moveTo>
                    <a:pt x="0" y="0"/>
                  </a:moveTo>
                  <a:lnTo>
                    <a:pt x="0" y="853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3777271" y="3231558"/>
              <a:ext cx="330820" cy="132290"/>
            </a:xfrm>
            <a:custGeom>
              <a:avLst/>
              <a:pathLst>
                <a:path w="330820" h="132290">
                  <a:moveTo>
                    <a:pt x="0" y="0"/>
                  </a:moveTo>
                  <a:lnTo>
                    <a:pt x="0" y="132290"/>
                  </a:lnTo>
                  <a:lnTo>
                    <a:pt x="330820" y="132290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777271" y="3315631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383776" y="3088141"/>
              <a:ext cx="0" cy="140017"/>
            </a:xfrm>
            <a:custGeom>
              <a:avLst/>
              <a:pathLst>
                <a:path w="0" h="140017">
                  <a:moveTo>
                    <a:pt x="0" y="1400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383776" y="3344376"/>
              <a:ext cx="0" cy="127035"/>
            </a:xfrm>
            <a:custGeom>
              <a:avLst/>
              <a:pathLst>
                <a:path w="0" h="127035">
                  <a:moveTo>
                    <a:pt x="0" y="0"/>
                  </a:moveTo>
                  <a:lnTo>
                    <a:pt x="0" y="12703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4218366" y="3228158"/>
              <a:ext cx="330820" cy="116217"/>
            </a:xfrm>
            <a:custGeom>
              <a:avLst/>
              <a:pathLst>
                <a:path w="330820" h="116217">
                  <a:moveTo>
                    <a:pt x="0" y="0"/>
                  </a:moveTo>
                  <a:lnTo>
                    <a:pt x="0" y="116217"/>
                  </a:lnTo>
                  <a:lnTo>
                    <a:pt x="330820" y="116217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4218366" y="3298940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2795836" y="485734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2795836" y="445853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2795836" y="405971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2795836" y="465793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2795836" y="425912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3060492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3501587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3942682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383776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3501587" y="4043759"/>
              <a:ext cx="0" cy="378877"/>
            </a:xfrm>
            <a:custGeom>
              <a:avLst/>
              <a:pathLst>
                <a:path w="0" h="378877">
                  <a:moveTo>
                    <a:pt x="0" y="3788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3501587" y="4675886"/>
              <a:ext cx="0" cy="157533"/>
            </a:xfrm>
            <a:custGeom>
              <a:avLst/>
              <a:pathLst>
                <a:path w="0" h="157533">
                  <a:moveTo>
                    <a:pt x="0" y="0"/>
                  </a:moveTo>
                  <a:lnTo>
                    <a:pt x="0" y="1575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336177" y="4422636"/>
              <a:ext cx="330820" cy="253249"/>
            </a:xfrm>
            <a:custGeom>
              <a:avLst/>
              <a:pathLst>
                <a:path w="330820" h="253249">
                  <a:moveTo>
                    <a:pt x="0" y="0"/>
                  </a:moveTo>
                  <a:lnTo>
                    <a:pt x="0" y="253249"/>
                  </a:lnTo>
                  <a:lnTo>
                    <a:pt x="330820" y="253249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3336177" y="4578176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3942682" y="4346861"/>
              <a:ext cx="0" cy="191432"/>
            </a:xfrm>
            <a:custGeom>
              <a:avLst/>
              <a:pathLst>
                <a:path w="0" h="191432">
                  <a:moveTo>
                    <a:pt x="0" y="1914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3942682" y="4709786"/>
              <a:ext cx="0" cy="147562"/>
            </a:xfrm>
            <a:custGeom>
              <a:avLst/>
              <a:pathLst>
                <a:path w="0" h="147562">
                  <a:moveTo>
                    <a:pt x="0" y="0"/>
                  </a:moveTo>
                  <a:lnTo>
                    <a:pt x="0" y="14756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3777271" y="4538294"/>
              <a:ext cx="330820" cy="171491"/>
            </a:xfrm>
            <a:custGeom>
              <a:avLst/>
              <a:pathLst>
                <a:path w="330820" h="171491">
                  <a:moveTo>
                    <a:pt x="0" y="0"/>
                  </a:moveTo>
                  <a:lnTo>
                    <a:pt x="0" y="171491"/>
                  </a:lnTo>
                  <a:lnTo>
                    <a:pt x="330820" y="171491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3777271" y="4618057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4383776" y="3928102"/>
              <a:ext cx="0" cy="461632"/>
            </a:xfrm>
            <a:custGeom>
              <a:avLst/>
              <a:pathLst>
                <a:path w="0" h="461632">
                  <a:moveTo>
                    <a:pt x="0" y="4616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4383776" y="4737703"/>
              <a:ext cx="0" cy="79763"/>
            </a:xfrm>
            <a:custGeom>
              <a:avLst/>
              <a:pathLst>
                <a:path w="0" h="79763">
                  <a:moveTo>
                    <a:pt x="0" y="0"/>
                  </a:moveTo>
                  <a:lnTo>
                    <a:pt x="0" y="797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218366" y="4389734"/>
              <a:ext cx="330820" cy="347968"/>
            </a:xfrm>
            <a:custGeom>
              <a:avLst/>
              <a:pathLst>
                <a:path w="330820" h="347968">
                  <a:moveTo>
                    <a:pt x="0" y="0"/>
                  </a:moveTo>
                  <a:lnTo>
                    <a:pt x="0" y="347968"/>
                  </a:lnTo>
                  <a:lnTo>
                    <a:pt x="330820" y="347968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4218366" y="4637998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093552" y="201529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5093552" y="1664366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5093552" y="131344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093552" y="183982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093552" y="1488904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093552" y="113798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358209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799304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240398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6681493" y="1109766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358209" y="1832810"/>
              <a:ext cx="0" cy="56147"/>
            </a:xfrm>
            <a:custGeom>
              <a:avLst/>
              <a:pathLst>
                <a:path w="0" h="56147">
                  <a:moveTo>
                    <a:pt x="0" y="561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5358209" y="1952124"/>
              <a:ext cx="0" cy="63166"/>
            </a:xfrm>
            <a:custGeom>
              <a:avLst/>
              <a:pathLst>
                <a:path w="0" h="63166">
                  <a:moveTo>
                    <a:pt x="0" y="0"/>
                  </a:moveTo>
                  <a:lnTo>
                    <a:pt x="0" y="6316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192799" y="1888958"/>
              <a:ext cx="330820" cy="63166"/>
            </a:xfrm>
            <a:custGeom>
              <a:avLst/>
              <a:pathLst>
                <a:path w="330820" h="63166">
                  <a:moveTo>
                    <a:pt x="0" y="0"/>
                  </a:moveTo>
                  <a:lnTo>
                    <a:pt x="0" y="63166"/>
                  </a:lnTo>
                  <a:lnTo>
                    <a:pt x="330820" y="63166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5192799" y="1924050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5799304" y="1685422"/>
              <a:ext cx="0" cy="133351"/>
            </a:xfrm>
            <a:custGeom>
              <a:avLst/>
              <a:pathLst>
                <a:path w="0" h="133351">
                  <a:moveTo>
                    <a:pt x="0" y="1333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5799304" y="1936332"/>
              <a:ext cx="0" cy="78957"/>
            </a:xfrm>
            <a:custGeom>
              <a:avLst/>
              <a:pathLst>
                <a:path w="0" h="78957">
                  <a:moveTo>
                    <a:pt x="0" y="0"/>
                  </a:moveTo>
                  <a:lnTo>
                    <a:pt x="0" y="789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633893" y="1818773"/>
              <a:ext cx="330820" cy="117559"/>
            </a:xfrm>
            <a:custGeom>
              <a:avLst/>
              <a:pathLst>
                <a:path w="330820" h="117559">
                  <a:moveTo>
                    <a:pt x="0" y="0"/>
                  </a:moveTo>
                  <a:lnTo>
                    <a:pt x="0" y="117559"/>
                  </a:lnTo>
                  <a:lnTo>
                    <a:pt x="330820" y="117559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5633893" y="1867902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240398" y="1783680"/>
              <a:ext cx="0" cy="98258"/>
            </a:xfrm>
            <a:custGeom>
              <a:avLst/>
              <a:pathLst>
                <a:path w="0" h="98258">
                  <a:moveTo>
                    <a:pt x="0" y="98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240398" y="1973179"/>
              <a:ext cx="0" cy="112295"/>
            </a:xfrm>
            <a:custGeom>
              <a:avLst/>
              <a:pathLst>
                <a:path w="0" h="112295">
                  <a:moveTo>
                    <a:pt x="0" y="0"/>
                  </a:moveTo>
                  <a:lnTo>
                    <a:pt x="0" y="1122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074988" y="1881939"/>
              <a:ext cx="330820" cy="91240"/>
            </a:xfrm>
            <a:custGeom>
              <a:avLst/>
              <a:pathLst>
                <a:path w="330820" h="91240">
                  <a:moveTo>
                    <a:pt x="0" y="0"/>
                  </a:moveTo>
                  <a:lnTo>
                    <a:pt x="0" y="91240"/>
                  </a:lnTo>
                  <a:lnTo>
                    <a:pt x="330820" y="91240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074988" y="1924050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681493" y="1818773"/>
              <a:ext cx="0" cy="45620"/>
            </a:xfrm>
            <a:custGeom>
              <a:avLst/>
              <a:pathLst>
                <a:path w="0" h="45620">
                  <a:moveTo>
                    <a:pt x="0" y="456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6681493" y="1910013"/>
              <a:ext cx="0" cy="63166"/>
            </a:xfrm>
            <a:custGeom>
              <a:avLst/>
              <a:pathLst>
                <a:path w="0" h="63166">
                  <a:moveTo>
                    <a:pt x="0" y="0"/>
                  </a:moveTo>
                  <a:lnTo>
                    <a:pt x="0" y="6316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516083" y="1864393"/>
              <a:ext cx="330820" cy="45620"/>
            </a:xfrm>
            <a:custGeom>
              <a:avLst/>
              <a:pathLst>
                <a:path w="330820" h="45620">
                  <a:moveTo>
                    <a:pt x="0" y="0"/>
                  </a:moveTo>
                  <a:lnTo>
                    <a:pt x="0" y="45620"/>
                  </a:lnTo>
                  <a:lnTo>
                    <a:pt x="330820" y="45620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6516083" y="1888958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5524195" y="1403437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236" name="pl236"/>
            <p:cNvSpPr/>
            <p:nvPr/>
          </p:nvSpPr>
          <p:spPr>
            <a:xfrm>
              <a:off x="5358209" y="1403630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5358209" y="1403630"/>
              <a:ext cx="441094" cy="0"/>
            </a:xfrm>
            <a:custGeom>
              <a:avLst/>
              <a:pathLst>
                <a:path w="441094" h="0">
                  <a:moveTo>
                    <a:pt x="0" y="0"/>
                  </a:moveTo>
                  <a:lnTo>
                    <a:pt x="441094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799304" y="1403630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9"/>
            <p:cNvSpPr/>
            <p:nvPr/>
          </p:nvSpPr>
          <p:spPr>
            <a:xfrm>
              <a:off x="5938008" y="1304477"/>
              <a:ext cx="163685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***</a:t>
              </a:r>
            </a:p>
          </p:txBody>
        </p:sp>
        <p:sp>
          <p:nvSpPr>
            <p:cNvPr id="240" name="pl240"/>
            <p:cNvSpPr/>
            <p:nvPr/>
          </p:nvSpPr>
          <p:spPr>
            <a:xfrm>
              <a:off x="5799304" y="1304669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5799304" y="1304669"/>
              <a:ext cx="441094" cy="0"/>
            </a:xfrm>
            <a:custGeom>
              <a:avLst/>
              <a:pathLst>
                <a:path w="441094" h="0">
                  <a:moveTo>
                    <a:pt x="0" y="0"/>
                  </a:moveTo>
                  <a:lnTo>
                    <a:pt x="441094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6240398" y="1304669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5093552" y="3339082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5093552" y="297150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5093552" y="260391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6"/>
            <p:cNvSpPr/>
            <p:nvPr/>
          </p:nvSpPr>
          <p:spPr>
            <a:xfrm>
              <a:off x="5093552" y="315529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5093552" y="2787710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5358209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5799304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6240398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6681493" y="2495703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5358209" y="3258214"/>
              <a:ext cx="0" cy="62488"/>
            </a:xfrm>
            <a:custGeom>
              <a:avLst/>
              <a:pathLst>
                <a:path w="0" h="62488">
                  <a:moveTo>
                    <a:pt x="0" y="624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5358209" y="3375840"/>
              <a:ext cx="0" cy="25730"/>
            </a:xfrm>
            <a:custGeom>
              <a:avLst/>
              <a:pathLst>
                <a:path w="0" h="25730">
                  <a:moveTo>
                    <a:pt x="0" y="0"/>
                  </a:moveTo>
                  <a:lnTo>
                    <a:pt x="0" y="257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5192799" y="3320703"/>
              <a:ext cx="330820" cy="55137"/>
            </a:xfrm>
            <a:custGeom>
              <a:avLst/>
              <a:pathLst>
                <a:path w="330820" h="55137">
                  <a:moveTo>
                    <a:pt x="0" y="0"/>
                  </a:moveTo>
                  <a:lnTo>
                    <a:pt x="0" y="55137"/>
                  </a:lnTo>
                  <a:lnTo>
                    <a:pt x="330820" y="55137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5192799" y="3350110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5799304" y="3317027"/>
              <a:ext cx="0" cy="45028"/>
            </a:xfrm>
            <a:custGeom>
              <a:avLst/>
              <a:pathLst>
                <a:path w="0" h="45028">
                  <a:moveTo>
                    <a:pt x="0" y="450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5799304" y="3394220"/>
              <a:ext cx="0" cy="40433"/>
            </a:xfrm>
            <a:custGeom>
              <a:avLst/>
              <a:pathLst>
                <a:path w="0" h="40433">
                  <a:moveTo>
                    <a:pt x="0" y="0"/>
                  </a:moveTo>
                  <a:lnTo>
                    <a:pt x="0" y="404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633893" y="3362056"/>
              <a:ext cx="330820" cy="32163"/>
            </a:xfrm>
            <a:custGeom>
              <a:avLst/>
              <a:pathLst>
                <a:path w="330820" h="32163">
                  <a:moveTo>
                    <a:pt x="0" y="0"/>
                  </a:moveTo>
                  <a:lnTo>
                    <a:pt x="0" y="32163"/>
                  </a:lnTo>
                  <a:lnTo>
                    <a:pt x="330820" y="32163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5633893" y="3379516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6240398" y="3317027"/>
              <a:ext cx="0" cy="55137"/>
            </a:xfrm>
            <a:custGeom>
              <a:avLst/>
              <a:pathLst>
                <a:path w="0" h="55137">
                  <a:moveTo>
                    <a:pt x="0" y="551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240398" y="3434654"/>
              <a:ext cx="0" cy="22054"/>
            </a:xfrm>
            <a:custGeom>
              <a:avLst/>
              <a:pathLst>
                <a:path w="0" h="22054">
                  <a:moveTo>
                    <a:pt x="0" y="0"/>
                  </a:moveTo>
                  <a:lnTo>
                    <a:pt x="0" y="220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074988" y="3372165"/>
              <a:ext cx="330820" cy="62488"/>
            </a:xfrm>
            <a:custGeom>
              <a:avLst/>
              <a:pathLst>
                <a:path w="330820" h="62488">
                  <a:moveTo>
                    <a:pt x="0" y="0"/>
                  </a:moveTo>
                  <a:lnTo>
                    <a:pt x="0" y="62488"/>
                  </a:lnTo>
                  <a:lnTo>
                    <a:pt x="330820" y="62488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074988" y="3419950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681493" y="3261890"/>
              <a:ext cx="0" cy="91895"/>
            </a:xfrm>
            <a:custGeom>
              <a:avLst/>
              <a:pathLst>
                <a:path w="0" h="91895">
                  <a:moveTo>
                    <a:pt x="0" y="918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6681493" y="3419950"/>
              <a:ext cx="0" cy="51461"/>
            </a:xfrm>
            <a:custGeom>
              <a:avLst/>
              <a:pathLst>
                <a:path w="0" h="51461">
                  <a:moveTo>
                    <a:pt x="0" y="0"/>
                  </a:moveTo>
                  <a:lnTo>
                    <a:pt x="0" y="514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6516083" y="3353786"/>
              <a:ext cx="330820" cy="66164"/>
            </a:xfrm>
            <a:custGeom>
              <a:avLst/>
              <a:pathLst>
                <a:path w="330820" h="66164">
                  <a:moveTo>
                    <a:pt x="0" y="0"/>
                  </a:moveTo>
                  <a:lnTo>
                    <a:pt x="0" y="66164"/>
                  </a:lnTo>
                  <a:lnTo>
                    <a:pt x="330820" y="66164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6516083" y="3401571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tx268"/>
            <p:cNvSpPr/>
            <p:nvPr/>
          </p:nvSpPr>
          <p:spPr>
            <a:xfrm>
              <a:off x="5744742" y="2734585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269" name="pl269"/>
            <p:cNvSpPr/>
            <p:nvPr/>
          </p:nvSpPr>
          <p:spPr>
            <a:xfrm>
              <a:off x="5358209" y="2734778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5358209" y="2734778"/>
              <a:ext cx="882189" cy="0"/>
            </a:xfrm>
            <a:custGeom>
              <a:avLst/>
              <a:pathLst>
                <a:path w="882189" h="0">
                  <a:moveTo>
                    <a:pt x="0" y="0"/>
                  </a:moveTo>
                  <a:lnTo>
                    <a:pt x="88218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6240398" y="2734778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tx272"/>
            <p:cNvSpPr/>
            <p:nvPr/>
          </p:nvSpPr>
          <p:spPr>
            <a:xfrm>
              <a:off x="6433665" y="2541973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273" name="pl273"/>
            <p:cNvSpPr/>
            <p:nvPr/>
          </p:nvSpPr>
          <p:spPr>
            <a:xfrm>
              <a:off x="6240398" y="2542165"/>
              <a:ext cx="0" cy="9292"/>
            </a:xfrm>
            <a:custGeom>
              <a:avLst/>
              <a:pathLst>
                <a:path w="0" h="9292">
                  <a:moveTo>
                    <a:pt x="0" y="92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6240398" y="2542165"/>
              <a:ext cx="441094" cy="0"/>
            </a:xfrm>
            <a:custGeom>
              <a:avLst/>
              <a:pathLst>
                <a:path w="441094" h="0">
                  <a:moveTo>
                    <a:pt x="0" y="0"/>
                  </a:moveTo>
                  <a:lnTo>
                    <a:pt x="441094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6681493" y="2542165"/>
              <a:ext cx="0" cy="9292"/>
            </a:xfrm>
            <a:custGeom>
              <a:avLst/>
              <a:pathLst>
                <a:path w="0" h="9292">
                  <a:moveTo>
                    <a:pt x="0" y="0"/>
                  </a:moveTo>
                  <a:lnTo>
                    <a:pt x="0" y="92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5093552" y="4897998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5093552" y="461273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5093552" y="4327471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5093552" y="4042207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5093552" y="4755367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5093552" y="4470103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5093552" y="4184839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3"/>
            <p:cNvSpPr/>
            <p:nvPr/>
          </p:nvSpPr>
          <p:spPr>
            <a:xfrm>
              <a:off x="5093552" y="3899575"/>
              <a:ext cx="1852597" cy="0"/>
            </a:xfrm>
            <a:custGeom>
              <a:avLst/>
              <a:pathLst>
                <a:path w="1852597" h="0">
                  <a:moveTo>
                    <a:pt x="0" y="0"/>
                  </a:moveTo>
                  <a:lnTo>
                    <a:pt x="1852597" y="0"/>
                  </a:lnTo>
                  <a:lnTo>
                    <a:pt x="1852597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4"/>
            <p:cNvSpPr/>
            <p:nvPr/>
          </p:nvSpPr>
          <p:spPr>
            <a:xfrm>
              <a:off x="5358209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5"/>
            <p:cNvSpPr/>
            <p:nvPr/>
          </p:nvSpPr>
          <p:spPr>
            <a:xfrm>
              <a:off x="5799304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6"/>
            <p:cNvSpPr/>
            <p:nvPr/>
          </p:nvSpPr>
          <p:spPr>
            <a:xfrm>
              <a:off x="6240398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6681493" y="3881639"/>
              <a:ext cx="0" cy="1022171"/>
            </a:xfrm>
            <a:custGeom>
              <a:avLst/>
              <a:pathLst>
                <a:path w="0" h="1022171">
                  <a:moveTo>
                    <a:pt x="0" y="10221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5799304" y="4209086"/>
              <a:ext cx="0" cy="269930"/>
            </a:xfrm>
            <a:custGeom>
              <a:avLst/>
              <a:pathLst>
                <a:path w="0" h="269930">
                  <a:moveTo>
                    <a:pt x="0" y="2699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5799304" y="4705089"/>
              <a:ext cx="0" cy="152259"/>
            </a:xfrm>
            <a:custGeom>
              <a:avLst/>
              <a:pathLst>
                <a:path w="0" h="152259">
                  <a:moveTo>
                    <a:pt x="0" y="0"/>
                  </a:moveTo>
                  <a:lnTo>
                    <a:pt x="0" y="1522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633893" y="4479017"/>
              <a:ext cx="330820" cy="226071"/>
            </a:xfrm>
            <a:custGeom>
              <a:avLst/>
              <a:pathLst>
                <a:path w="330820" h="226071">
                  <a:moveTo>
                    <a:pt x="0" y="0"/>
                  </a:moveTo>
                  <a:lnTo>
                    <a:pt x="0" y="226071"/>
                  </a:lnTo>
                  <a:lnTo>
                    <a:pt x="330820" y="226071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5633893" y="4606316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6240398" y="4096407"/>
              <a:ext cx="0" cy="267434"/>
            </a:xfrm>
            <a:custGeom>
              <a:avLst/>
              <a:pathLst>
                <a:path w="0" h="267434">
                  <a:moveTo>
                    <a:pt x="0" y="2674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6240398" y="4569232"/>
              <a:ext cx="0" cy="231063"/>
            </a:xfrm>
            <a:custGeom>
              <a:avLst/>
              <a:pathLst>
                <a:path w="0" h="231063">
                  <a:moveTo>
                    <a:pt x="0" y="0"/>
                  </a:moveTo>
                  <a:lnTo>
                    <a:pt x="0" y="2310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074988" y="4363842"/>
              <a:ext cx="330820" cy="205389"/>
            </a:xfrm>
            <a:custGeom>
              <a:avLst/>
              <a:pathLst>
                <a:path w="330820" h="205389">
                  <a:moveTo>
                    <a:pt x="0" y="0"/>
                  </a:moveTo>
                  <a:lnTo>
                    <a:pt x="0" y="205389"/>
                  </a:lnTo>
                  <a:lnTo>
                    <a:pt x="330820" y="205389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6074988" y="4517884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6681493" y="3928102"/>
              <a:ext cx="0" cy="226784"/>
            </a:xfrm>
            <a:custGeom>
              <a:avLst/>
              <a:pathLst>
                <a:path w="0" h="226784">
                  <a:moveTo>
                    <a:pt x="0" y="2267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6681493" y="4378640"/>
              <a:ext cx="0" cy="318247"/>
            </a:xfrm>
            <a:custGeom>
              <a:avLst/>
              <a:pathLst>
                <a:path w="0" h="318247">
                  <a:moveTo>
                    <a:pt x="0" y="0"/>
                  </a:moveTo>
                  <a:lnTo>
                    <a:pt x="0" y="3182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516083" y="4154886"/>
              <a:ext cx="330820" cy="223753"/>
            </a:xfrm>
            <a:custGeom>
              <a:avLst/>
              <a:pathLst>
                <a:path w="330820" h="223753">
                  <a:moveTo>
                    <a:pt x="0" y="0"/>
                  </a:moveTo>
                  <a:lnTo>
                    <a:pt x="0" y="223753"/>
                  </a:lnTo>
                  <a:lnTo>
                    <a:pt x="330820" y="223753"/>
                  </a:lnTo>
                  <a:lnTo>
                    <a:pt x="330820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6516083" y="4314991"/>
              <a:ext cx="330820" cy="0"/>
            </a:xfrm>
            <a:custGeom>
              <a:avLst/>
              <a:pathLst>
                <a:path w="330820" h="0">
                  <a:moveTo>
                    <a:pt x="0" y="0"/>
                  </a:moveTo>
                  <a:lnTo>
                    <a:pt x="33082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>
              <a:off x="1056941" y="3687263"/>
              <a:ext cx="813990" cy="1077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RDW.SD..fL.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3500857" y="3693027"/>
              <a:ext cx="442555" cy="1020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RET....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5599382" y="3663718"/>
              <a:ext cx="840938" cy="1313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RET..106.µL.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1298013" y="2307091"/>
              <a:ext cx="331847" cy="1020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PDW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3313472" y="2277781"/>
              <a:ext cx="817324" cy="1313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PLT..103.µL.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5652409" y="2301673"/>
              <a:ext cx="734883" cy="107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RDW.CV....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1274260" y="921154"/>
              <a:ext cx="379352" cy="1020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IPF....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3311111" y="886914"/>
              <a:ext cx="822047" cy="136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MCHC..g.dL.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5747143" y="919696"/>
              <a:ext cx="545415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MPV..fL.</a:t>
              </a:r>
            </a:p>
          </p:txBody>
        </p:sp>
        <p:sp>
          <p:nvSpPr>
            <p:cNvPr id="309" name="tx309"/>
            <p:cNvSpPr/>
            <p:nvPr/>
          </p:nvSpPr>
          <p:spPr>
            <a:xfrm rot="-2700000">
              <a:off x="146067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310" name="tx310"/>
            <p:cNvSpPr/>
            <p:nvPr/>
          </p:nvSpPr>
          <p:spPr>
            <a:xfrm rot="-2700000">
              <a:off x="438267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311" name="tx311"/>
            <p:cNvSpPr/>
            <p:nvPr/>
          </p:nvSpPr>
          <p:spPr>
            <a:xfrm rot="-2700000">
              <a:off x="845964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312" name="tx312"/>
            <p:cNvSpPr/>
            <p:nvPr/>
          </p:nvSpPr>
          <p:spPr>
            <a:xfrm rot="-2700000">
              <a:off x="915717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313" name="tx313"/>
            <p:cNvSpPr/>
            <p:nvPr/>
          </p:nvSpPr>
          <p:spPr>
            <a:xfrm rot="-2700000">
              <a:off x="2404265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314" name="tx314"/>
            <p:cNvSpPr/>
            <p:nvPr/>
          </p:nvSpPr>
          <p:spPr>
            <a:xfrm rot="-2700000">
              <a:off x="2696465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315" name="tx315"/>
            <p:cNvSpPr/>
            <p:nvPr/>
          </p:nvSpPr>
          <p:spPr>
            <a:xfrm rot="-2700000">
              <a:off x="3104162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316" name="tx316"/>
            <p:cNvSpPr/>
            <p:nvPr/>
          </p:nvSpPr>
          <p:spPr>
            <a:xfrm rot="-2700000">
              <a:off x="3173915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317" name="tx317"/>
            <p:cNvSpPr/>
            <p:nvPr/>
          </p:nvSpPr>
          <p:spPr>
            <a:xfrm rot="-2700000">
              <a:off x="4701981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318" name="tx318"/>
            <p:cNvSpPr/>
            <p:nvPr/>
          </p:nvSpPr>
          <p:spPr>
            <a:xfrm rot="-2700000">
              <a:off x="4994182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319" name="tx319"/>
            <p:cNvSpPr/>
            <p:nvPr/>
          </p:nvSpPr>
          <p:spPr>
            <a:xfrm rot="-2700000">
              <a:off x="5401879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320" name="tx320"/>
            <p:cNvSpPr/>
            <p:nvPr/>
          </p:nvSpPr>
          <p:spPr>
            <a:xfrm rot="-2700000">
              <a:off x="5471631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4855627" y="1788676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4855627" y="1438377"/>
              <a:ext cx="158214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4855627" y="1086481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4855627" y="3103792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4855627" y="2736419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4737001" y="4703937"/>
              <a:ext cx="276840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0.04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4737001" y="4418534"/>
              <a:ext cx="276840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0.08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4737001" y="4133340"/>
              <a:ext cx="276840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0.12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4737001" y="3848006"/>
              <a:ext cx="276840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0.16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2557910" y="1854240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2557910" y="1623405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2557910" y="1392916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45</a:t>
              </a:r>
            </a:p>
          </p:txBody>
        </p:sp>
        <p:sp>
          <p:nvSpPr>
            <p:cNvPr id="333" name="tx333"/>
            <p:cNvSpPr/>
            <p:nvPr/>
          </p:nvSpPr>
          <p:spPr>
            <a:xfrm>
              <a:off x="2557910" y="1162289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34" name="tx334"/>
            <p:cNvSpPr/>
            <p:nvPr/>
          </p:nvSpPr>
          <p:spPr>
            <a:xfrm>
              <a:off x="2478803" y="3418676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35" name="tx335"/>
            <p:cNvSpPr/>
            <p:nvPr/>
          </p:nvSpPr>
          <p:spPr>
            <a:xfrm>
              <a:off x="2478803" y="3171474"/>
              <a:ext cx="237321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336" name="tx336"/>
            <p:cNvSpPr/>
            <p:nvPr/>
          </p:nvSpPr>
          <p:spPr>
            <a:xfrm>
              <a:off x="2478803" y="2924063"/>
              <a:ext cx="237321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600</a:t>
              </a:r>
            </a:p>
          </p:txBody>
        </p:sp>
        <p:sp>
          <p:nvSpPr>
            <p:cNvPr id="337" name="tx337"/>
            <p:cNvSpPr/>
            <p:nvPr/>
          </p:nvSpPr>
          <p:spPr>
            <a:xfrm>
              <a:off x="2478803" y="2676792"/>
              <a:ext cx="237321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800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2637017" y="4609912"/>
              <a:ext cx="79107" cy="9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2637017" y="4210330"/>
              <a:ext cx="79107" cy="99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378820" y="2034323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378820" y="1762772"/>
              <a:ext cx="79107" cy="99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378820" y="1488930"/>
              <a:ext cx="79107" cy="997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378820" y="1212309"/>
              <a:ext cx="79107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299712" y="3276826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299712" y="3021319"/>
              <a:ext cx="158214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99712" y="2764214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299712" y="2508291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299712" y="4847696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299712" y="4674061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50" name="tx350"/>
            <p:cNvSpPr/>
            <p:nvPr/>
          </p:nvSpPr>
          <p:spPr>
            <a:xfrm>
              <a:off x="299712" y="4500842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51" name="tx351"/>
            <p:cNvSpPr/>
            <p:nvPr/>
          </p:nvSpPr>
          <p:spPr>
            <a:xfrm>
              <a:off x="299712" y="4326929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352" name="tx352"/>
            <p:cNvSpPr/>
            <p:nvPr/>
          </p:nvSpPr>
          <p:spPr>
            <a:xfrm>
              <a:off x="299712" y="4153850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353" name="tx353"/>
            <p:cNvSpPr/>
            <p:nvPr/>
          </p:nvSpPr>
          <p:spPr>
            <a:xfrm>
              <a:off x="299712" y="3979937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354" name="tx354"/>
            <p:cNvSpPr/>
            <p:nvPr/>
          </p:nvSpPr>
          <p:spPr>
            <a:xfrm>
              <a:off x="3588793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355" name="tx355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357" name="pl357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pl362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pl364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tx373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374" name="tx374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375" name="tx375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376" name="tx376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377" name="tx377"/>
            <p:cNvSpPr/>
            <p:nvPr/>
          </p:nvSpPr>
          <p:spPr>
            <a:xfrm>
              <a:off x="537638" y="498782"/>
              <a:ext cx="4850710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blood_counts3 ( 0-3 ans 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616745" y="1671281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16745" y="1504362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16745" y="1337443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16745" y="1170525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6745" y="1754740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6745" y="1587821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6745" y="1420903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16745" y="1253984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71986" y="1109766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97387" y="1109766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722789" y="1109766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48190" y="1109766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97387" y="1337443"/>
              <a:ext cx="0" cy="250378"/>
            </a:xfrm>
            <a:custGeom>
              <a:avLst/>
              <a:pathLst>
                <a:path w="0" h="250378">
                  <a:moveTo>
                    <a:pt x="0" y="25037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297387" y="17547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137862" y="1587821"/>
              <a:ext cx="319051" cy="166918"/>
            </a:xfrm>
            <a:custGeom>
              <a:avLst/>
              <a:pathLst>
                <a:path w="319051" h="166918">
                  <a:moveTo>
                    <a:pt x="0" y="0"/>
                  </a:moveTo>
                  <a:lnTo>
                    <a:pt x="0" y="166918"/>
                  </a:lnTo>
                  <a:lnTo>
                    <a:pt x="319051" y="166918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37862" y="1754740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936644" y="1033156"/>
              <a:ext cx="296084" cy="100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FAIL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871986" y="1140479"/>
              <a:ext cx="0" cy="6142"/>
            </a:xfrm>
            <a:custGeom>
              <a:avLst/>
              <a:pathLst>
                <a:path w="0" h="6142">
                  <a:moveTo>
                    <a:pt x="0" y="614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71986" y="1140479"/>
              <a:ext cx="425401" cy="0"/>
            </a:xfrm>
            <a:custGeom>
              <a:avLst/>
              <a:pathLst>
                <a:path w="425401" h="0">
                  <a:moveTo>
                    <a:pt x="0" y="0"/>
                  </a:moveTo>
                  <a:lnTo>
                    <a:pt x="425401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297387" y="1140479"/>
              <a:ext cx="0" cy="6142"/>
            </a:xfrm>
            <a:custGeom>
              <a:avLst/>
              <a:pathLst>
                <a:path w="0" h="6142">
                  <a:moveTo>
                    <a:pt x="0" y="0"/>
                  </a:moveTo>
                  <a:lnTo>
                    <a:pt x="0" y="614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6745" y="2705536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16745" y="2494450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16745" y="2283364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16745" y="2811080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16745" y="2599993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16745" y="238890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16745" y="2177821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71986" y="2149219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297387" y="2149219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722789" y="2149219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148190" y="2149219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297387" y="2262255"/>
              <a:ext cx="0" cy="223751"/>
            </a:xfrm>
            <a:custGeom>
              <a:avLst/>
              <a:pathLst>
                <a:path w="0" h="223751">
                  <a:moveTo>
                    <a:pt x="0" y="22375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97387" y="2637989"/>
              <a:ext cx="0" cy="156203"/>
            </a:xfrm>
            <a:custGeom>
              <a:avLst/>
              <a:pathLst>
                <a:path w="0" h="156203">
                  <a:moveTo>
                    <a:pt x="0" y="0"/>
                  </a:moveTo>
                  <a:lnTo>
                    <a:pt x="0" y="15620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137862" y="2486007"/>
              <a:ext cx="319051" cy="151982"/>
            </a:xfrm>
            <a:custGeom>
              <a:avLst/>
              <a:pathLst>
                <a:path w="319051" h="151982">
                  <a:moveTo>
                    <a:pt x="0" y="0"/>
                  </a:moveTo>
                  <a:lnTo>
                    <a:pt x="0" y="151982"/>
                  </a:lnTo>
                  <a:lnTo>
                    <a:pt x="319051" y="151982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37862" y="2561998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936644" y="2072609"/>
              <a:ext cx="296084" cy="100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FAIL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871986" y="2179932"/>
              <a:ext cx="0" cy="6142"/>
            </a:xfrm>
            <a:custGeom>
              <a:avLst/>
              <a:pathLst>
                <a:path w="0" h="6142">
                  <a:moveTo>
                    <a:pt x="0" y="614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71986" y="2179932"/>
              <a:ext cx="425401" cy="0"/>
            </a:xfrm>
            <a:custGeom>
              <a:avLst/>
              <a:pathLst>
                <a:path w="425401" h="0">
                  <a:moveTo>
                    <a:pt x="0" y="0"/>
                  </a:moveTo>
                  <a:lnTo>
                    <a:pt x="425401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297387" y="2179932"/>
              <a:ext cx="0" cy="6142"/>
            </a:xfrm>
            <a:custGeom>
              <a:avLst/>
              <a:pathLst>
                <a:path w="0" h="6142">
                  <a:moveTo>
                    <a:pt x="0" y="0"/>
                  </a:moveTo>
                  <a:lnTo>
                    <a:pt x="0" y="614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16745" y="3682442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16745" y="3493439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16745" y="3304436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16745" y="3776944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16745" y="3587941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16745" y="339893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16745" y="3209934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71986" y="3188671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297387" y="3188671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722789" y="3188671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48190" y="3188671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71986" y="3483989"/>
              <a:ext cx="0" cy="101589"/>
            </a:xfrm>
            <a:custGeom>
              <a:avLst/>
              <a:pathLst>
                <a:path w="0" h="101589">
                  <a:moveTo>
                    <a:pt x="0" y="1015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1986" y="3687168"/>
              <a:ext cx="0" cy="80326"/>
            </a:xfrm>
            <a:custGeom>
              <a:avLst/>
              <a:pathLst>
                <a:path w="0" h="80326">
                  <a:moveTo>
                    <a:pt x="0" y="0"/>
                  </a:moveTo>
                  <a:lnTo>
                    <a:pt x="0" y="803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712460" y="3585578"/>
              <a:ext cx="319051" cy="101589"/>
            </a:xfrm>
            <a:custGeom>
              <a:avLst/>
              <a:pathLst>
                <a:path w="319051" h="101589">
                  <a:moveTo>
                    <a:pt x="0" y="0"/>
                  </a:moveTo>
                  <a:lnTo>
                    <a:pt x="0" y="101589"/>
                  </a:lnTo>
                  <a:lnTo>
                    <a:pt x="319051" y="101589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12460" y="3630466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297387" y="3219384"/>
              <a:ext cx="0" cy="275236"/>
            </a:xfrm>
            <a:custGeom>
              <a:avLst/>
              <a:pathLst>
                <a:path w="0" h="275236">
                  <a:moveTo>
                    <a:pt x="0" y="2752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1297387" y="3689530"/>
              <a:ext cx="0" cy="144115"/>
            </a:xfrm>
            <a:custGeom>
              <a:avLst/>
              <a:pathLst>
                <a:path w="0" h="144115">
                  <a:moveTo>
                    <a:pt x="0" y="0"/>
                  </a:moveTo>
                  <a:lnTo>
                    <a:pt x="0" y="1441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137862" y="3494620"/>
              <a:ext cx="319051" cy="194909"/>
            </a:xfrm>
            <a:custGeom>
              <a:avLst/>
              <a:pathLst>
                <a:path w="319051" h="194909">
                  <a:moveTo>
                    <a:pt x="0" y="0"/>
                  </a:moveTo>
                  <a:lnTo>
                    <a:pt x="0" y="194909"/>
                  </a:lnTo>
                  <a:lnTo>
                    <a:pt x="319051" y="194909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1137862" y="3583216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16745" y="4794346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616745" y="4597468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16745" y="4400589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16745" y="4892785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16745" y="469590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16745" y="4499028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16745" y="4302150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71986" y="4228124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297387" y="4228124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722789" y="4228124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148190" y="4228124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297387" y="4652594"/>
              <a:ext cx="0" cy="86626"/>
            </a:xfrm>
            <a:custGeom>
              <a:avLst/>
              <a:pathLst>
                <a:path w="0" h="86626">
                  <a:moveTo>
                    <a:pt x="0" y="866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297387" y="4808128"/>
              <a:ext cx="0" cy="64969"/>
            </a:xfrm>
            <a:custGeom>
              <a:avLst/>
              <a:pathLst>
                <a:path w="0" h="64969">
                  <a:moveTo>
                    <a:pt x="0" y="0"/>
                  </a:moveTo>
                  <a:lnTo>
                    <a:pt x="0" y="6496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137862" y="4739220"/>
              <a:ext cx="319051" cy="68907"/>
            </a:xfrm>
            <a:custGeom>
              <a:avLst/>
              <a:pathLst>
                <a:path w="319051" h="68907">
                  <a:moveTo>
                    <a:pt x="0" y="0"/>
                  </a:moveTo>
                  <a:lnTo>
                    <a:pt x="0" y="68907"/>
                  </a:lnTo>
                  <a:lnTo>
                    <a:pt x="319051" y="68907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137862" y="4774658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722789" y="4321838"/>
              <a:ext cx="0" cy="31500"/>
            </a:xfrm>
            <a:custGeom>
              <a:avLst/>
              <a:pathLst>
                <a:path w="0" h="31500">
                  <a:moveTo>
                    <a:pt x="0" y="315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722789" y="4475403"/>
              <a:ext cx="0" cy="82688"/>
            </a:xfrm>
            <a:custGeom>
              <a:avLst/>
              <a:pathLst>
                <a:path w="0" h="82688">
                  <a:moveTo>
                    <a:pt x="0" y="0"/>
                  </a:moveTo>
                  <a:lnTo>
                    <a:pt x="0" y="826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563263" y="4353338"/>
              <a:ext cx="319051" cy="122064"/>
            </a:xfrm>
            <a:custGeom>
              <a:avLst/>
              <a:pathLst>
                <a:path w="319051" h="122064">
                  <a:moveTo>
                    <a:pt x="0" y="0"/>
                  </a:moveTo>
                  <a:lnTo>
                    <a:pt x="0" y="122064"/>
                  </a:lnTo>
                  <a:lnTo>
                    <a:pt x="319051" y="122064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563263" y="4392714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148190" y="4258837"/>
              <a:ext cx="0" cy="58079"/>
            </a:xfrm>
            <a:custGeom>
              <a:avLst/>
              <a:pathLst>
                <a:path w="0" h="58079">
                  <a:moveTo>
                    <a:pt x="0" y="580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148190" y="4502966"/>
              <a:ext cx="0" cy="31500"/>
            </a:xfrm>
            <a:custGeom>
              <a:avLst/>
              <a:pathLst>
                <a:path w="0" h="31500">
                  <a:moveTo>
                    <a:pt x="0" y="0"/>
                  </a:moveTo>
                  <a:lnTo>
                    <a:pt x="0" y="315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988665" y="4316916"/>
              <a:ext cx="319051" cy="186050"/>
            </a:xfrm>
            <a:custGeom>
              <a:avLst/>
              <a:pathLst>
                <a:path w="319051" h="186050">
                  <a:moveTo>
                    <a:pt x="0" y="0"/>
                  </a:moveTo>
                  <a:lnTo>
                    <a:pt x="0" y="186050"/>
                  </a:lnTo>
                  <a:lnTo>
                    <a:pt x="319051" y="186050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988665" y="4376964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848551" y="168706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848551" y="142678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848551" y="116650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848551" y="155692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848551" y="129664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3103791" y="1109766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3529193" y="1109766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954595" y="1109766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379996" y="1109766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529193" y="1140479"/>
              <a:ext cx="0" cy="244663"/>
            </a:xfrm>
            <a:custGeom>
              <a:avLst/>
              <a:pathLst>
                <a:path w="0" h="244663">
                  <a:moveTo>
                    <a:pt x="0" y="2446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529193" y="1588161"/>
              <a:ext cx="0" cy="166579"/>
            </a:xfrm>
            <a:custGeom>
              <a:avLst/>
              <a:pathLst>
                <a:path w="0" h="166579">
                  <a:moveTo>
                    <a:pt x="0" y="0"/>
                  </a:moveTo>
                  <a:lnTo>
                    <a:pt x="0" y="1665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369667" y="1385142"/>
              <a:ext cx="319051" cy="203018"/>
            </a:xfrm>
            <a:custGeom>
              <a:avLst/>
              <a:pathLst>
                <a:path w="319051" h="203018">
                  <a:moveTo>
                    <a:pt x="0" y="0"/>
                  </a:moveTo>
                  <a:lnTo>
                    <a:pt x="0" y="203018"/>
                  </a:lnTo>
                  <a:lnTo>
                    <a:pt x="319051" y="203018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369667" y="1468432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954595" y="1307058"/>
              <a:ext cx="0" cy="98906"/>
            </a:xfrm>
            <a:custGeom>
              <a:avLst/>
              <a:pathLst>
                <a:path w="0" h="98906">
                  <a:moveTo>
                    <a:pt x="0" y="989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3954595" y="1556927"/>
              <a:ext cx="0" cy="57261"/>
            </a:xfrm>
            <a:custGeom>
              <a:avLst/>
              <a:pathLst>
                <a:path w="0" h="57261">
                  <a:moveTo>
                    <a:pt x="0" y="0"/>
                  </a:moveTo>
                  <a:lnTo>
                    <a:pt x="0" y="572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3795069" y="1405965"/>
              <a:ext cx="319051" cy="150962"/>
            </a:xfrm>
            <a:custGeom>
              <a:avLst/>
              <a:pathLst>
                <a:path w="319051" h="150962">
                  <a:moveTo>
                    <a:pt x="0" y="0"/>
                  </a:moveTo>
                  <a:lnTo>
                    <a:pt x="0" y="150962"/>
                  </a:lnTo>
                  <a:lnTo>
                    <a:pt x="319051" y="150962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795069" y="1489254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379996" y="1156096"/>
              <a:ext cx="0" cy="101509"/>
            </a:xfrm>
            <a:custGeom>
              <a:avLst/>
              <a:pathLst>
                <a:path w="0" h="101509">
                  <a:moveTo>
                    <a:pt x="0" y="1015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379996" y="1376033"/>
              <a:ext cx="0" cy="19521"/>
            </a:xfrm>
            <a:custGeom>
              <a:avLst/>
              <a:pathLst>
                <a:path w="0" h="19521">
                  <a:moveTo>
                    <a:pt x="0" y="0"/>
                  </a:moveTo>
                  <a:lnTo>
                    <a:pt x="0" y="195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220471" y="1257605"/>
              <a:ext cx="319051" cy="118427"/>
            </a:xfrm>
            <a:custGeom>
              <a:avLst/>
              <a:pathLst>
                <a:path w="319051" h="118427">
                  <a:moveTo>
                    <a:pt x="0" y="0"/>
                  </a:moveTo>
                  <a:lnTo>
                    <a:pt x="0" y="118427"/>
                  </a:lnTo>
                  <a:lnTo>
                    <a:pt x="319051" y="118427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4220471" y="1327881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848551" y="273276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848551" y="2609914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848551" y="2487062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848551" y="2364210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848551" y="2241358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848551" y="2794193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848551" y="2671340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848551" y="2548488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848551" y="2425636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848551" y="2302784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2848551" y="2179932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103791" y="2149219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3529193" y="2149219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3954595" y="2149219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4379996" y="2149219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529193" y="27941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3529193" y="27941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3369667" y="2794193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3369667" y="2794193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954595" y="27941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3954595" y="27941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795069" y="2794193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3795069" y="2794193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379996" y="21799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379996" y="27941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4220471" y="2179932"/>
              <a:ext cx="319051" cy="614261"/>
            </a:xfrm>
            <a:custGeom>
              <a:avLst/>
              <a:pathLst>
                <a:path w="319051" h="614261">
                  <a:moveTo>
                    <a:pt x="0" y="0"/>
                  </a:moveTo>
                  <a:lnTo>
                    <a:pt x="0" y="614261"/>
                  </a:lnTo>
                  <a:lnTo>
                    <a:pt x="319051" y="614261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220471" y="2794193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848551" y="371573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848551" y="3525564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848551" y="3335390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848551" y="3810824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848551" y="3620651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848551" y="343047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848551" y="3240303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3103791" y="3188671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3529193" y="3188671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3954595" y="3188671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4379996" y="3188671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3103791" y="3481824"/>
              <a:ext cx="0" cy="99841"/>
            </a:xfrm>
            <a:custGeom>
              <a:avLst/>
              <a:pathLst>
                <a:path w="0" h="99841">
                  <a:moveTo>
                    <a:pt x="0" y="998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3103791" y="3702425"/>
              <a:ext cx="0" cy="83676"/>
            </a:xfrm>
            <a:custGeom>
              <a:avLst/>
              <a:pathLst>
                <a:path w="0" h="83676">
                  <a:moveTo>
                    <a:pt x="0" y="0"/>
                  </a:moveTo>
                  <a:lnTo>
                    <a:pt x="0" y="8367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944266" y="3581665"/>
              <a:ext cx="319051" cy="120760"/>
            </a:xfrm>
            <a:custGeom>
              <a:avLst/>
              <a:pathLst>
                <a:path w="319051" h="120760">
                  <a:moveTo>
                    <a:pt x="0" y="0"/>
                  </a:moveTo>
                  <a:lnTo>
                    <a:pt x="0" y="120760"/>
                  </a:lnTo>
                  <a:lnTo>
                    <a:pt x="319051" y="120760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2944266" y="3641570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3529193" y="3219384"/>
              <a:ext cx="0" cy="264816"/>
            </a:xfrm>
            <a:custGeom>
              <a:avLst/>
              <a:pathLst>
                <a:path w="0" h="264816">
                  <a:moveTo>
                    <a:pt x="0" y="2648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3529193" y="3691490"/>
              <a:ext cx="0" cy="142154"/>
            </a:xfrm>
            <a:custGeom>
              <a:avLst/>
              <a:pathLst>
                <a:path w="0" h="142154">
                  <a:moveTo>
                    <a:pt x="0" y="0"/>
                  </a:moveTo>
                  <a:lnTo>
                    <a:pt x="0" y="1421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3369667" y="3484201"/>
              <a:ext cx="319051" cy="207289"/>
            </a:xfrm>
            <a:custGeom>
              <a:avLst/>
              <a:pathLst>
                <a:path w="319051" h="207289">
                  <a:moveTo>
                    <a:pt x="0" y="0"/>
                  </a:moveTo>
                  <a:lnTo>
                    <a:pt x="0" y="207289"/>
                  </a:lnTo>
                  <a:lnTo>
                    <a:pt x="319051" y="207289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369667" y="3579763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159463" y="1743203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159463" y="162782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5159463" y="1512451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159463" y="1397075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5159463" y="1281699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5159463" y="1166323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5159463" y="1685515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159463" y="1570139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159463" y="1454763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159463" y="133938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159463" y="1224011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414704" y="1109766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840106" y="1109766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6265507" y="1109766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690909" y="1109766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5840106" y="1482453"/>
              <a:ext cx="0" cy="73840"/>
            </a:xfrm>
            <a:custGeom>
              <a:avLst/>
              <a:pathLst>
                <a:path w="0" h="73840">
                  <a:moveTo>
                    <a:pt x="0" y="738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5840106" y="1646287"/>
              <a:ext cx="0" cy="108453"/>
            </a:xfrm>
            <a:custGeom>
              <a:avLst/>
              <a:pathLst>
                <a:path w="0" h="108453">
                  <a:moveTo>
                    <a:pt x="0" y="0"/>
                  </a:moveTo>
                  <a:lnTo>
                    <a:pt x="0" y="1084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680580" y="1556294"/>
              <a:ext cx="319051" cy="89993"/>
            </a:xfrm>
            <a:custGeom>
              <a:avLst/>
              <a:pathLst>
                <a:path w="319051" h="89993">
                  <a:moveTo>
                    <a:pt x="0" y="0"/>
                  </a:moveTo>
                  <a:lnTo>
                    <a:pt x="0" y="89993"/>
                  </a:lnTo>
                  <a:lnTo>
                    <a:pt x="319051" y="89993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680580" y="1607059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5479363" y="1033156"/>
              <a:ext cx="296084" cy="1005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FAIL</a:t>
              </a:r>
            </a:p>
          </p:txBody>
        </p:sp>
        <p:sp>
          <p:nvSpPr>
            <p:cNvPr id="172" name="pl172"/>
            <p:cNvSpPr/>
            <p:nvPr/>
          </p:nvSpPr>
          <p:spPr>
            <a:xfrm>
              <a:off x="5414704" y="1140479"/>
              <a:ext cx="0" cy="6673"/>
            </a:xfrm>
            <a:custGeom>
              <a:avLst/>
              <a:pathLst>
                <a:path w="0" h="6673">
                  <a:moveTo>
                    <a:pt x="0" y="6673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414704" y="1140479"/>
              <a:ext cx="425401" cy="0"/>
            </a:xfrm>
            <a:custGeom>
              <a:avLst/>
              <a:pathLst>
                <a:path w="425401" h="0">
                  <a:moveTo>
                    <a:pt x="0" y="0"/>
                  </a:moveTo>
                  <a:lnTo>
                    <a:pt x="425401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840106" y="1140479"/>
              <a:ext cx="0" cy="6673"/>
            </a:xfrm>
            <a:custGeom>
              <a:avLst/>
              <a:pathLst>
                <a:path w="0" h="6673">
                  <a:moveTo>
                    <a:pt x="0" y="0"/>
                  </a:moveTo>
                  <a:lnTo>
                    <a:pt x="0" y="6673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159463" y="2732767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159463" y="2609914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5159463" y="2487062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5159463" y="2364210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5159463" y="2241358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159463" y="2794193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5159463" y="2671340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5159463" y="2548488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5159463" y="2425636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5159463" y="2302784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159463" y="2179932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414704" y="2149219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840106" y="2149219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6265507" y="2149219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690909" y="2149219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5840106" y="27941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5840106" y="27941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680580" y="2794193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5680580" y="2794193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6265507" y="27941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6265507" y="27941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105982" y="2794193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6105982" y="2794193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6690909" y="21799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6690909" y="27941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531383" y="2179932"/>
              <a:ext cx="319051" cy="614261"/>
            </a:xfrm>
            <a:custGeom>
              <a:avLst/>
              <a:pathLst>
                <a:path w="319051" h="614261">
                  <a:moveTo>
                    <a:pt x="0" y="0"/>
                  </a:moveTo>
                  <a:lnTo>
                    <a:pt x="0" y="614261"/>
                  </a:lnTo>
                  <a:lnTo>
                    <a:pt x="319051" y="614261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6531383" y="2794193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5159463" y="3711621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5159463" y="3493721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5159463" y="3275820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5159463" y="3820571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5159463" y="3602671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5159463" y="3384770"/>
              <a:ext cx="1786686" cy="0"/>
            </a:xfrm>
            <a:custGeom>
              <a:avLst/>
              <a:pathLst>
                <a:path w="1786686" h="0">
                  <a:moveTo>
                    <a:pt x="0" y="0"/>
                  </a:moveTo>
                  <a:lnTo>
                    <a:pt x="1786686" y="0"/>
                  </a:lnTo>
                  <a:lnTo>
                    <a:pt x="1786686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5414704" y="3188671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5840106" y="3188671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6265507" y="3188671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6690909" y="3188671"/>
              <a:ext cx="0" cy="675687"/>
            </a:xfrm>
            <a:custGeom>
              <a:avLst/>
              <a:pathLst>
                <a:path w="0" h="675687">
                  <a:moveTo>
                    <a:pt x="0" y="67568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5414704" y="3549285"/>
              <a:ext cx="0" cy="94786"/>
            </a:xfrm>
            <a:custGeom>
              <a:avLst/>
              <a:pathLst>
                <a:path w="0" h="94786">
                  <a:moveTo>
                    <a:pt x="0" y="947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414704" y="3712166"/>
              <a:ext cx="0" cy="53930"/>
            </a:xfrm>
            <a:custGeom>
              <a:avLst/>
              <a:pathLst>
                <a:path w="0" h="53930">
                  <a:moveTo>
                    <a:pt x="0" y="0"/>
                  </a:moveTo>
                  <a:lnTo>
                    <a:pt x="0" y="539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255179" y="3644072"/>
              <a:ext cx="319051" cy="68093"/>
            </a:xfrm>
            <a:custGeom>
              <a:avLst/>
              <a:pathLst>
                <a:path w="319051" h="68093">
                  <a:moveTo>
                    <a:pt x="0" y="0"/>
                  </a:moveTo>
                  <a:lnTo>
                    <a:pt x="0" y="68093"/>
                  </a:lnTo>
                  <a:lnTo>
                    <a:pt x="319051" y="68093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5255179" y="3674578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5840106" y="3490452"/>
              <a:ext cx="0" cy="130467"/>
            </a:xfrm>
            <a:custGeom>
              <a:avLst/>
              <a:pathLst>
                <a:path w="0" h="130467">
                  <a:moveTo>
                    <a:pt x="0" y="1304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5840106" y="3731232"/>
              <a:ext cx="0" cy="88249"/>
            </a:xfrm>
            <a:custGeom>
              <a:avLst/>
              <a:pathLst>
                <a:path w="0" h="88249">
                  <a:moveTo>
                    <a:pt x="0" y="0"/>
                  </a:moveTo>
                  <a:lnTo>
                    <a:pt x="0" y="882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680580" y="3620920"/>
              <a:ext cx="319051" cy="110312"/>
            </a:xfrm>
            <a:custGeom>
              <a:avLst/>
              <a:pathLst>
                <a:path w="319051" h="110312">
                  <a:moveTo>
                    <a:pt x="0" y="0"/>
                  </a:moveTo>
                  <a:lnTo>
                    <a:pt x="0" y="110312"/>
                  </a:lnTo>
                  <a:lnTo>
                    <a:pt x="319051" y="110312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5680580" y="3672399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6265507" y="3621192"/>
              <a:ext cx="0" cy="82802"/>
            </a:xfrm>
            <a:custGeom>
              <a:avLst/>
              <a:pathLst>
                <a:path w="0" h="82802">
                  <a:moveTo>
                    <a:pt x="0" y="828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6265507" y="3787886"/>
              <a:ext cx="0" cy="45759"/>
            </a:xfrm>
            <a:custGeom>
              <a:avLst/>
              <a:pathLst>
                <a:path w="0" h="45759">
                  <a:moveTo>
                    <a:pt x="0" y="0"/>
                  </a:moveTo>
                  <a:lnTo>
                    <a:pt x="0" y="457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105982" y="3703994"/>
              <a:ext cx="319051" cy="83891"/>
            </a:xfrm>
            <a:custGeom>
              <a:avLst/>
              <a:pathLst>
                <a:path w="319051" h="83891">
                  <a:moveTo>
                    <a:pt x="0" y="0"/>
                  </a:moveTo>
                  <a:lnTo>
                    <a:pt x="0" y="83891"/>
                  </a:lnTo>
                  <a:lnTo>
                    <a:pt x="319051" y="83891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105982" y="3732321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6690909" y="3633177"/>
              <a:ext cx="0" cy="44941"/>
            </a:xfrm>
            <a:custGeom>
              <a:avLst/>
              <a:pathLst>
                <a:path w="0" h="44941">
                  <a:moveTo>
                    <a:pt x="0" y="449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6690909" y="3740493"/>
              <a:ext cx="0" cy="71362"/>
            </a:xfrm>
            <a:custGeom>
              <a:avLst/>
              <a:pathLst>
                <a:path w="0" h="71362">
                  <a:moveTo>
                    <a:pt x="0" y="0"/>
                  </a:moveTo>
                  <a:lnTo>
                    <a:pt x="0" y="7136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531383" y="3678119"/>
              <a:ext cx="319051" cy="62373"/>
            </a:xfrm>
            <a:custGeom>
              <a:avLst/>
              <a:pathLst>
                <a:path w="319051" h="62373">
                  <a:moveTo>
                    <a:pt x="0" y="0"/>
                  </a:moveTo>
                  <a:lnTo>
                    <a:pt x="0" y="62373"/>
                  </a:lnTo>
                  <a:lnTo>
                    <a:pt x="319051" y="62373"/>
                  </a:lnTo>
                  <a:lnTo>
                    <a:pt x="319051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531383" y="3712166"/>
              <a:ext cx="319051" cy="0"/>
            </a:xfrm>
            <a:custGeom>
              <a:avLst/>
              <a:pathLst>
                <a:path w="319051" h="0">
                  <a:moveTo>
                    <a:pt x="0" y="0"/>
                  </a:moveTo>
                  <a:lnTo>
                    <a:pt x="3190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tx228"/>
            <p:cNvSpPr/>
            <p:nvPr/>
          </p:nvSpPr>
          <p:spPr>
            <a:xfrm>
              <a:off x="5785544" y="3339669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229" name="pl229"/>
            <p:cNvSpPr/>
            <p:nvPr/>
          </p:nvSpPr>
          <p:spPr>
            <a:xfrm>
              <a:off x="5414704" y="3336397"/>
              <a:ext cx="0" cy="6796"/>
            </a:xfrm>
            <a:custGeom>
              <a:avLst/>
              <a:pathLst>
                <a:path w="0" h="6796">
                  <a:moveTo>
                    <a:pt x="0" y="6796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5414704" y="3336397"/>
              <a:ext cx="850803" cy="0"/>
            </a:xfrm>
            <a:custGeom>
              <a:avLst/>
              <a:pathLst>
                <a:path w="850803" h="0">
                  <a:moveTo>
                    <a:pt x="0" y="0"/>
                  </a:moveTo>
                  <a:lnTo>
                    <a:pt x="85080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6265507" y="3336397"/>
              <a:ext cx="0" cy="6796"/>
            </a:xfrm>
            <a:custGeom>
              <a:avLst/>
              <a:pathLst>
                <a:path w="0" h="6796">
                  <a:moveTo>
                    <a:pt x="0" y="0"/>
                  </a:moveTo>
                  <a:lnTo>
                    <a:pt x="0" y="6796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2"/>
            <p:cNvSpPr/>
            <p:nvPr/>
          </p:nvSpPr>
          <p:spPr>
            <a:xfrm>
              <a:off x="5998245" y="3310416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233" name="pl233"/>
            <p:cNvSpPr/>
            <p:nvPr/>
          </p:nvSpPr>
          <p:spPr>
            <a:xfrm>
              <a:off x="5840106" y="3307143"/>
              <a:ext cx="0" cy="6796"/>
            </a:xfrm>
            <a:custGeom>
              <a:avLst/>
              <a:pathLst>
                <a:path w="0" h="6796">
                  <a:moveTo>
                    <a:pt x="0" y="6796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5840106" y="3307143"/>
              <a:ext cx="425401" cy="0"/>
            </a:xfrm>
            <a:custGeom>
              <a:avLst/>
              <a:pathLst>
                <a:path w="425401" h="0">
                  <a:moveTo>
                    <a:pt x="0" y="0"/>
                  </a:moveTo>
                  <a:lnTo>
                    <a:pt x="425401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6265507" y="3307143"/>
              <a:ext cx="0" cy="6796"/>
            </a:xfrm>
            <a:custGeom>
              <a:avLst/>
              <a:pathLst>
                <a:path w="0" h="6796">
                  <a:moveTo>
                    <a:pt x="0" y="0"/>
                  </a:moveTo>
                  <a:lnTo>
                    <a:pt x="0" y="6796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6238227" y="3251910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5840106" y="3248637"/>
              <a:ext cx="0" cy="6796"/>
            </a:xfrm>
            <a:custGeom>
              <a:avLst/>
              <a:pathLst>
                <a:path w="0" h="6796">
                  <a:moveTo>
                    <a:pt x="0" y="6796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5840106" y="3248637"/>
              <a:ext cx="850803" cy="0"/>
            </a:xfrm>
            <a:custGeom>
              <a:avLst/>
              <a:pathLst>
                <a:path w="850803" h="0">
                  <a:moveTo>
                    <a:pt x="0" y="0"/>
                  </a:moveTo>
                  <a:lnTo>
                    <a:pt x="85080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6690909" y="3248637"/>
              <a:ext cx="0" cy="6796"/>
            </a:xfrm>
            <a:custGeom>
              <a:avLst/>
              <a:pathLst>
                <a:path w="0" h="6796">
                  <a:moveTo>
                    <a:pt x="0" y="0"/>
                  </a:moveTo>
                  <a:lnTo>
                    <a:pt x="0" y="6796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1142473" y="4008049"/>
              <a:ext cx="735230" cy="1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Ret.HE..pg.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1063366" y="2994503"/>
              <a:ext cx="89344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P.LCC..109.L.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3453386" y="2994642"/>
              <a:ext cx="577016" cy="107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P.LCR....</a:t>
              </a:r>
            </a:p>
          </p:txBody>
        </p:sp>
        <p:sp>
          <p:nvSpPr>
            <p:cNvPr id="243" name="tx243"/>
            <p:cNvSpPr/>
            <p:nvPr/>
          </p:nvSpPr>
          <p:spPr>
            <a:xfrm>
              <a:off x="5831529" y="2994642"/>
              <a:ext cx="442555" cy="107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PCT....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1277003" y="1960607"/>
              <a:ext cx="466169" cy="1020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MFR....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3461338" y="1955189"/>
              <a:ext cx="561111" cy="107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NRBC....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5573059" y="1928519"/>
              <a:ext cx="959494" cy="134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NRBC..103.µL.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1284886" y="921154"/>
              <a:ext cx="450403" cy="1020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HFR....</a:t>
              </a:r>
            </a:p>
          </p:txBody>
        </p:sp>
        <p:sp>
          <p:nvSpPr>
            <p:cNvPr id="248" name="tx248"/>
            <p:cNvSpPr/>
            <p:nvPr/>
          </p:nvSpPr>
          <p:spPr>
            <a:xfrm>
              <a:off x="3548293" y="921154"/>
              <a:ext cx="387201" cy="1020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IRF....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5839412" y="921154"/>
              <a:ext cx="426789" cy="1020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LFR....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2700000">
              <a:off x="215758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51" name="tx251"/>
            <p:cNvSpPr/>
            <p:nvPr/>
          </p:nvSpPr>
          <p:spPr>
            <a:xfrm rot="-2700000">
              <a:off x="492266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52" name="tx252"/>
            <p:cNvSpPr/>
            <p:nvPr/>
          </p:nvSpPr>
          <p:spPr>
            <a:xfrm rot="-2700000">
              <a:off x="884269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53" name="tx253"/>
            <p:cNvSpPr/>
            <p:nvPr/>
          </p:nvSpPr>
          <p:spPr>
            <a:xfrm rot="-2700000">
              <a:off x="938329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54" name="tx254"/>
            <p:cNvSpPr/>
            <p:nvPr/>
          </p:nvSpPr>
          <p:spPr>
            <a:xfrm rot="-2700000">
              <a:off x="2447564" y="4185189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2700000">
              <a:off x="2724071" y="42457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56" name="tx256"/>
            <p:cNvSpPr/>
            <p:nvPr/>
          </p:nvSpPr>
          <p:spPr>
            <a:xfrm rot="-2700000">
              <a:off x="3116075" y="4260697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57" name="tx257"/>
            <p:cNvSpPr/>
            <p:nvPr/>
          </p:nvSpPr>
          <p:spPr>
            <a:xfrm rot="-2700000">
              <a:off x="3170134" y="4414512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58" name="tx258"/>
            <p:cNvSpPr/>
            <p:nvPr/>
          </p:nvSpPr>
          <p:spPr>
            <a:xfrm rot="-2700000">
              <a:off x="4758477" y="4185189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59" name="tx259"/>
            <p:cNvSpPr/>
            <p:nvPr/>
          </p:nvSpPr>
          <p:spPr>
            <a:xfrm rot="-2700000">
              <a:off x="5034984" y="42457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2700000">
              <a:off x="5426988" y="4260697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61" name="tx261"/>
            <p:cNvSpPr/>
            <p:nvPr/>
          </p:nvSpPr>
          <p:spPr>
            <a:xfrm rot="-2700000">
              <a:off x="5481047" y="4414512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62" name="tx262"/>
            <p:cNvSpPr/>
            <p:nvPr/>
          </p:nvSpPr>
          <p:spPr>
            <a:xfrm>
              <a:off x="4921538" y="1634154"/>
              <a:ext cx="158214" cy="10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4921538" y="1518778"/>
              <a:ext cx="158214" cy="10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95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4842431" y="1403611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4842431" y="1288235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105</a:t>
              </a:r>
            </a:p>
          </p:txBody>
        </p:sp>
        <p:sp>
          <p:nvSpPr>
            <p:cNvPr id="266" name="tx266"/>
            <p:cNvSpPr/>
            <p:nvPr/>
          </p:nvSpPr>
          <p:spPr>
            <a:xfrm>
              <a:off x="4842431" y="1172859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110</a:t>
              </a:r>
            </a:p>
          </p:txBody>
        </p:sp>
        <p:sp>
          <p:nvSpPr>
            <p:cNvPr id="267" name="tx267"/>
            <p:cNvSpPr/>
            <p:nvPr/>
          </p:nvSpPr>
          <p:spPr>
            <a:xfrm>
              <a:off x="4723805" y="2743040"/>
              <a:ext cx="35594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0.000</a:t>
              </a:r>
            </a:p>
          </p:txBody>
        </p:sp>
        <p:sp>
          <p:nvSpPr>
            <p:cNvPr id="268" name="tx268"/>
            <p:cNvSpPr/>
            <p:nvPr/>
          </p:nvSpPr>
          <p:spPr>
            <a:xfrm>
              <a:off x="4723805" y="2620188"/>
              <a:ext cx="35594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0.001</a:t>
              </a:r>
            </a:p>
          </p:txBody>
        </p:sp>
        <p:sp>
          <p:nvSpPr>
            <p:cNvPr id="269" name="tx269"/>
            <p:cNvSpPr/>
            <p:nvPr/>
          </p:nvSpPr>
          <p:spPr>
            <a:xfrm>
              <a:off x="4723805" y="2496989"/>
              <a:ext cx="355947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0.002</a:t>
              </a:r>
            </a:p>
          </p:txBody>
        </p:sp>
        <p:sp>
          <p:nvSpPr>
            <p:cNvPr id="270" name="tx270"/>
            <p:cNvSpPr/>
            <p:nvPr/>
          </p:nvSpPr>
          <p:spPr>
            <a:xfrm>
              <a:off x="4723805" y="2374345"/>
              <a:ext cx="355947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0.003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4723805" y="2251354"/>
              <a:ext cx="355947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0.004</a:t>
              </a:r>
            </a:p>
          </p:txBody>
        </p:sp>
        <p:sp>
          <p:nvSpPr>
            <p:cNvPr id="272" name="tx272"/>
            <p:cNvSpPr/>
            <p:nvPr/>
          </p:nvSpPr>
          <p:spPr>
            <a:xfrm>
              <a:off x="4723805" y="2128779"/>
              <a:ext cx="35594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0.005</a:t>
              </a:r>
            </a:p>
          </p:txBody>
        </p:sp>
        <p:sp>
          <p:nvSpPr>
            <p:cNvPr id="273" name="tx273"/>
            <p:cNvSpPr/>
            <p:nvPr/>
          </p:nvSpPr>
          <p:spPr>
            <a:xfrm>
              <a:off x="4882019" y="3769072"/>
              <a:ext cx="197733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274" name="tx274"/>
            <p:cNvSpPr/>
            <p:nvPr/>
          </p:nvSpPr>
          <p:spPr>
            <a:xfrm>
              <a:off x="4882019" y="3551241"/>
              <a:ext cx="197733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4882019" y="3333202"/>
              <a:ext cx="197733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2689732" y="1507650"/>
              <a:ext cx="79107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2610625" y="1245495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2491999" y="2743040"/>
              <a:ext cx="276840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2491999" y="2620188"/>
              <a:ext cx="276840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0.01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2491999" y="2496989"/>
              <a:ext cx="276840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0.02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2491999" y="2374345"/>
              <a:ext cx="276840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0.03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2491999" y="2251354"/>
              <a:ext cx="276840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0.04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2491999" y="2128779"/>
              <a:ext cx="276840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2610625" y="3759672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2610625" y="3569151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2610625" y="3379186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2610625" y="3188873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457927" y="1703588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457927" y="1539795"/>
              <a:ext cx="79107" cy="9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457927" y="1372112"/>
              <a:ext cx="79107" cy="99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457927" y="1202693"/>
              <a:ext cx="79107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457927" y="2759927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457927" y="2550716"/>
              <a:ext cx="79107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378820" y="2337755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378820" y="2127294"/>
              <a:ext cx="158214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378820" y="3725514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378820" y="3536372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299712" y="3347438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299712" y="3158365"/>
              <a:ext cx="237321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160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378820" y="4841286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378820" y="4644616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378820" y="4447737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378820" y="4250859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3628347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305" name="tx305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307" name="pl307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pl310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pl311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pl312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tx323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616745" y="498782"/>
              <a:ext cx="4850710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blood_counts4 ( 0-3 ans 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457200"/>
            <a:ext cx="9144000" cy="5943600"/>
            <a:chOff x="0" y="457200"/>
            <a:chExt cx="9144000" cy="5943600"/>
          </a:xfrm>
        </p:grpSpPr>
        <p:sp>
          <p:nvSpPr>
            <p:cNvPr id="3" name="rc3"/>
            <p:cNvSpPr/>
            <p:nvPr/>
          </p:nvSpPr>
          <p:spPr>
            <a:xfrm>
              <a:off x="0" y="457200"/>
              <a:ext cx="9144000" cy="5943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37638" y="2466510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37638" y="1905640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7638" y="1344771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7638" y="2746945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37638" y="2186075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7638" y="1625205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7943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58453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08962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59472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7943" y="1793466"/>
              <a:ext cx="0" cy="392608"/>
            </a:xfrm>
            <a:custGeom>
              <a:avLst/>
              <a:pathLst>
                <a:path w="0" h="392608">
                  <a:moveTo>
                    <a:pt x="0" y="3926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07943" y="2634771"/>
              <a:ext cx="0" cy="56086"/>
            </a:xfrm>
            <a:custGeom>
              <a:avLst/>
              <a:pathLst>
                <a:path w="0" h="56086">
                  <a:moveTo>
                    <a:pt x="0" y="0"/>
                  </a:moveTo>
                  <a:lnTo>
                    <a:pt x="0" y="560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639002" y="2186075"/>
              <a:ext cx="337882" cy="448695"/>
            </a:xfrm>
            <a:custGeom>
              <a:avLst/>
              <a:pathLst>
                <a:path w="337882" h="448695">
                  <a:moveTo>
                    <a:pt x="0" y="0"/>
                  </a:moveTo>
                  <a:lnTo>
                    <a:pt x="0" y="448695"/>
                  </a:lnTo>
                  <a:lnTo>
                    <a:pt x="337882" y="448695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39002" y="2242162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258453" y="1961727"/>
              <a:ext cx="0" cy="266413"/>
            </a:xfrm>
            <a:custGeom>
              <a:avLst/>
              <a:pathLst>
                <a:path w="0" h="266413">
                  <a:moveTo>
                    <a:pt x="0" y="2664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258453" y="2536619"/>
              <a:ext cx="0" cy="210326"/>
            </a:xfrm>
            <a:custGeom>
              <a:avLst/>
              <a:pathLst>
                <a:path w="0" h="210326">
                  <a:moveTo>
                    <a:pt x="0" y="0"/>
                  </a:moveTo>
                  <a:lnTo>
                    <a:pt x="0" y="2103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089512" y="2228140"/>
              <a:ext cx="337882" cy="308478"/>
            </a:xfrm>
            <a:custGeom>
              <a:avLst/>
              <a:pathLst>
                <a:path w="337882" h="308478">
                  <a:moveTo>
                    <a:pt x="0" y="0"/>
                  </a:moveTo>
                  <a:lnTo>
                    <a:pt x="0" y="308478"/>
                  </a:lnTo>
                  <a:lnTo>
                    <a:pt x="337882" y="308478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89512" y="2410423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708962" y="2186075"/>
              <a:ext cx="0" cy="168260"/>
            </a:xfrm>
            <a:custGeom>
              <a:avLst/>
              <a:pathLst>
                <a:path w="0" h="168260">
                  <a:moveTo>
                    <a:pt x="0" y="16826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708962" y="2578684"/>
              <a:ext cx="0" cy="112173"/>
            </a:xfrm>
            <a:custGeom>
              <a:avLst/>
              <a:pathLst>
                <a:path w="0" h="112173">
                  <a:moveTo>
                    <a:pt x="0" y="0"/>
                  </a:moveTo>
                  <a:lnTo>
                    <a:pt x="0" y="1121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1540021" y="2354336"/>
              <a:ext cx="337882" cy="224347"/>
            </a:xfrm>
            <a:custGeom>
              <a:avLst/>
              <a:pathLst>
                <a:path w="337882" h="224347">
                  <a:moveTo>
                    <a:pt x="0" y="0"/>
                  </a:moveTo>
                  <a:lnTo>
                    <a:pt x="0" y="224347"/>
                  </a:lnTo>
                  <a:lnTo>
                    <a:pt x="337882" y="224347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540021" y="2466510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59472" y="2073901"/>
              <a:ext cx="0" cy="70108"/>
            </a:xfrm>
            <a:custGeom>
              <a:avLst/>
              <a:pathLst>
                <a:path w="0" h="70108">
                  <a:moveTo>
                    <a:pt x="0" y="701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59472" y="2284227"/>
              <a:ext cx="0" cy="70108"/>
            </a:xfrm>
            <a:custGeom>
              <a:avLst/>
              <a:pathLst>
                <a:path w="0" h="70108">
                  <a:moveTo>
                    <a:pt x="0" y="0"/>
                  </a:moveTo>
                  <a:lnTo>
                    <a:pt x="0" y="701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990531" y="2144010"/>
              <a:ext cx="337882" cy="140217"/>
            </a:xfrm>
            <a:custGeom>
              <a:avLst/>
              <a:pathLst>
                <a:path w="337882" h="140217">
                  <a:moveTo>
                    <a:pt x="0" y="0"/>
                  </a:moveTo>
                  <a:lnTo>
                    <a:pt x="0" y="140217"/>
                  </a:lnTo>
                  <a:lnTo>
                    <a:pt x="337882" y="140217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990531" y="2242162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906936" y="1180605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708962" y="1187727"/>
              <a:ext cx="0" cy="15592"/>
            </a:xfrm>
            <a:custGeom>
              <a:avLst/>
              <a:pathLst>
                <a:path w="0" h="15592">
                  <a:moveTo>
                    <a:pt x="0" y="155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708962" y="1187727"/>
              <a:ext cx="450509" cy="0"/>
            </a:xfrm>
            <a:custGeom>
              <a:avLst/>
              <a:pathLst>
                <a:path w="450509" h="0">
                  <a:moveTo>
                    <a:pt x="0" y="0"/>
                  </a:moveTo>
                  <a:lnTo>
                    <a:pt x="45050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59472" y="1187727"/>
              <a:ext cx="0" cy="15592"/>
            </a:xfrm>
            <a:custGeom>
              <a:avLst/>
              <a:pathLst>
                <a:path w="0" h="15592">
                  <a:moveTo>
                    <a:pt x="0" y="0"/>
                  </a:moveTo>
                  <a:lnTo>
                    <a:pt x="0" y="155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37638" y="4606242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37638" y="4240228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37638" y="3874214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37638" y="3508201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37638" y="4789248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37638" y="4423235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37638" y="4057221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7638" y="3691208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37638" y="3325194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07943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58453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708962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159472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07943" y="4057221"/>
              <a:ext cx="0" cy="292810"/>
            </a:xfrm>
            <a:custGeom>
              <a:avLst/>
              <a:pathLst>
                <a:path w="0" h="292810">
                  <a:moveTo>
                    <a:pt x="0" y="2928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07943" y="4606242"/>
              <a:ext cx="0" cy="146405"/>
            </a:xfrm>
            <a:custGeom>
              <a:avLst/>
              <a:pathLst>
                <a:path w="0" h="146405">
                  <a:moveTo>
                    <a:pt x="0" y="0"/>
                  </a:moveTo>
                  <a:lnTo>
                    <a:pt x="0" y="14640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39002" y="4350032"/>
              <a:ext cx="337882" cy="256209"/>
            </a:xfrm>
            <a:custGeom>
              <a:avLst/>
              <a:pathLst>
                <a:path w="337882" h="256209">
                  <a:moveTo>
                    <a:pt x="0" y="0"/>
                  </a:moveTo>
                  <a:lnTo>
                    <a:pt x="0" y="256209"/>
                  </a:lnTo>
                  <a:lnTo>
                    <a:pt x="337882" y="256209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39002" y="4496438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258453" y="4130424"/>
              <a:ext cx="0" cy="265359"/>
            </a:xfrm>
            <a:custGeom>
              <a:avLst/>
              <a:pathLst>
                <a:path w="0" h="265359">
                  <a:moveTo>
                    <a:pt x="0" y="2653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258453" y="4597091"/>
              <a:ext cx="0" cy="155555"/>
            </a:xfrm>
            <a:custGeom>
              <a:avLst/>
              <a:pathLst>
                <a:path w="0" h="155555">
                  <a:moveTo>
                    <a:pt x="0" y="0"/>
                  </a:moveTo>
                  <a:lnTo>
                    <a:pt x="0" y="1555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089512" y="4395784"/>
              <a:ext cx="337882" cy="201307"/>
            </a:xfrm>
            <a:custGeom>
              <a:avLst/>
              <a:pathLst>
                <a:path w="337882" h="201307">
                  <a:moveTo>
                    <a:pt x="0" y="0"/>
                  </a:moveTo>
                  <a:lnTo>
                    <a:pt x="0" y="201307"/>
                  </a:lnTo>
                  <a:lnTo>
                    <a:pt x="337882" y="201307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089512" y="4496438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08962" y="4020620"/>
              <a:ext cx="0" cy="301961"/>
            </a:xfrm>
            <a:custGeom>
              <a:avLst/>
              <a:pathLst>
                <a:path w="0" h="301961">
                  <a:moveTo>
                    <a:pt x="0" y="3019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708962" y="4560490"/>
              <a:ext cx="0" cy="265359"/>
            </a:xfrm>
            <a:custGeom>
              <a:avLst/>
              <a:pathLst>
                <a:path w="0" h="265359">
                  <a:moveTo>
                    <a:pt x="0" y="0"/>
                  </a:moveTo>
                  <a:lnTo>
                    <a:pt x="0" y="2653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540021" y="4322581"/>
              <a:ext cx="337882" cy="237908"/>
            </a:xfrm>
            <a:custGeom>
              <a:avLst/>
              <a:pathLst>
                <a:path w="337882" h="237908">
                  <a:moveTo>
                    <a:pt x="0" y="0"/>
                  </a:moveTo>
                  <a:lnTo>
                    <a:pt x="0" y="237908"/>
                  </a:lnTo>
                  <a:lnTo>
                    <a:pt x="337882" y="237908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540021" y="4441536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159472" y="4020620"/>
              <a:ext cx="0" cy="228758"/>
            </a:xfrm>
            <a:custGeom>
              <a:avLst/>
              <a:pathLst>
                <a:path w="0" h="228758">
                  <a:moveTo>
                    <a:pt x="0" y="2287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159472" y="4514738"/>
              <a:ext cx="0" cy="91503"/>
            </a:xfrm>
            <a:custGeom>
              <a:avLst/>
              <a:pathLst>
                <a:path w="0" h="91503">
                  <a:moveTo>
                    <a:pt x="0" y="0"/>
                  </a:moveTo>
                  <a:lnTo>
                    <a:pt x="0" y="9150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990531" y="4249378"/>
              <a:ext cx="337882" cy="265359"/>
            </a:xfrm>
            <a:custGeom>
              <a:avLst/>
              <a:pathLst>
                <a:path w="337882" h="265359">
                  <a:moveTo>
                    <a:pt x="0" y="0"/>
                  </a:moveTo>
                  <a:lnTo>
                    <a:pt x="0" y="265359"/>
                  </a:lnTo>
                  <a:lnTo>
                    <a:pt x="337882" y="265359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990531" y="4441536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835378" y="2572287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835378" y="2254727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835378" y="1937168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835378" y="1619608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35378" y="1302048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835378" y="2731067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35378" y="2413507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835378" y="2095948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2835378" y="1778388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835378" y="1460828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835378" y="1143269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105683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556193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006702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457211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105683" y="1889534"/>
              <a:ext cx="0" cy="317559"/>
            </a:xfrm>
            <a:custGeom>
              <a:avLst/>
              <a:pathLst>
                <a:path w="0" h="317559">
                  <a:moveTo>
                    <a:pt x="0" y="3175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3105683" y="2635799"/>
              <a:ext cx="0" cy="63511"/>
            </a:xfrm>
            <a:custGeom>
              <a:avLst/>
              <a:pathLst>
                <a:path w="0" h="63511">
                  <a:moveTo>
                    <a:pt x="0" y="0"/>
                  </a:moveTo>
                  <a:lnTo>
                    <a:pt x="0" y="635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936742" y="2207093"/>
              <a:ext cx="337882" cy="428705"/>
            </a:xfrm>
            <a:custGeom>
              <a:avLst/>
              <a:pathLst>
                <a:path w="337882" h="428705">
                  <a:moveTo>
                    <a:pt x="0" y="0"/>
                  </a:moveTo>
                  <a:lnTo>
                    <a:pt x="0" y="428705"/>
                  </a:lnTo>
                  <a:lnTo>
                    <a:pt x="337882" y="428705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936742" y="2286483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556193" y="1968924"/>
              <a:ext cx="0" cy="333437"/>
            </a:xfrm>
            <a:custGeom>
              <a:avLst/>
              <a:pathLst>
                <a:path w="0" h="333437">
                  <a:moveTo>
                    <a:pt x="0" y="3334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556193" y="2564348"/>
              <a:ext cx="0" cy="182596"/>
            </a:xfrm>
            <a:custGeom>
              <a:avLst/>
              <a:pathLst>
                <a:path w="0" h="182596">
                  <a:moveTo>
                    <a:pt x="0" y="0"/>
                  </a:moveTo>
                  <a:lnTo>
                    <a:pt x="0" y="1825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3387252" y="2302361"/>
              <a:ext cx="337882" cy="261986"/>
            </a:xfrm>
            <a:custGeom>
              <a:avLst/>
              <a:pathLst>
                <a:path w="337882" h="261986">
                  <a:moveTo>
                    <a:pt x="0" y="0"/>
                  </a:moveTo>
                  <a:lnTo>
                    <a:pt x="0" y="261986"/>
                  </a:lnTo>
                  <a:lnTo>
                    <a:pt x="337882" y="261986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87252" y="2413507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006702" y="2254727"/>
              <a:ext cx="0" cy="166718"/>
            </a:xfrm>
            <a:custGeom>
              <a:avLst/>
              <a:pathLst>
                <a:path w="0" h="166718">
                  <a:moveTo>
                    <a:pt x="0" y="1667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006702" y="2604043"/>
              <a:ext cx="0" cy="111145"/>
            </a:xfrm>
            <a:custGeom>
              <a:avLst/>
              <a:pathLst>
                <a:path w="0" h="111145">
                  <a:moveTo>
                    <a:pt x="0" y="0"/>
                  </a:moveTo>
                  <a:lnTo>
                    <a:pt x="0" y="1111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3837761" y="2421446"/>
              <a:ext cx="337882" cy="182596"/>
            </a:xfrm>
            <a:custGeom>
              <a:avLst/>
              <a:pathLst>
                <a:path w="337882" h="182596">
                  <a:moveTo>
                    <a:pt x="0" y="0"/>
                  </a:moveTo>
                  <a:lnTo>
                    <a:pt x="0" y="182596"/>
                  </a:lnTo>
                  <a:lnTo>
                    <a:pt x="337882" y="182596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837761" y="2477019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457211" y="2080070"/>
              <a:ext cx="0" cy="75420"/>
            </a:xfrm>
            <a:custGeom>
              <a:avLst/>
              <a:pathLst>
                <a:path w="0" h="75420">
                  <a:moveTo>
                    <a:pt x="0" y="754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457211" y="2290453"/>
              <a:ext cx="0" cy="75420"/>
            </a:xfrm>
            <a:custGeom>
              <a:avLst/>
              <a:pathLst>
                <a:path w="0" h="75420">
                  <a:moveTo>
                    <a:pt x="0" y="0"/>
                  </a:moveTo>
                  <a:lnTo>
                    <a:pt x="0" y="754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288270" y="2155490"/>
              <a:ext cx="337882" cy="134962"/>
            </a:xfrm>
            <a:custGeom>
              <a:avLst/>
              <a:pathLst>
                <a:path w="337882" h="134962">
                  <a:moveTo>
                    <a:pt x="0" y="0"/>
                  </a:moveTo>
                  <a:lnTo>
                    <a:pt x="0" y="134962"/>
                  </a:lnTo>
                  <a:lnTo>
                    <a:pt x="337882" y="134962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288270" y="2254727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3979421" y="1258407"/>
              <a:ext cx="54561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3556193" y="1265529"/>
              <a:ext cx="0" cy="15592"/>
            </a:xfrm>
            <a:custGeom>
              <a:avLst/>
              <a:pathLst>
                <a:path w="0" h="15592">
                  <a:moveTo>
                    <a:pt x="0" y="155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556193" y="1265529"/>
              <a:ext cx="901018" cy="0"/>
            </a:xfrm>
            <a:custGeom>
              <a:avLst/>
              <a:pathLst>
                <a:path w="901018" h="0">
                  <a:moveTo>
                    <a:pt x="0" y="0"/>
                  </a:moveTo>
                  <a:lnTo>
                    <a:pt x="901018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457211" y="1265529"/>
              <a:ext cx="0" cy="15592"/>
            </a:xfrm>
            <a:custGeom>
              <a:avLst/>
              <a:pathLst>
                <a:path w="0" h="15592">
                  <a:moveTo>
                    <a:pt x="0" y="0"/>
                  </a:moveTo>
                  <a:lnTo>
                    <a:pt x="0" y="155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177395" y="1180605"/>
              <a:ext cx="109123" cy="402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**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4006702" y="1187727"/>
              <a:ext cx="0" cy="15592"/>
            </a:xfrm>
            <a:custGeom>
              <a:avLst/>
              <a:pathLst>
                <a:path w="0" h="15592">
                  <a:moveTo>
                    <a:pt x="0" y="15592"/>
                  </a:moveTo>
                  <a:lnTo>
                    <a:pt x="0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4006702" y="1187727"/>
              <a:ext cx="450509" cy="0"/>
            </a:xfrm>
            <a:custGeom>
              <a:avLst/>
              <a:pathLst>
                <a:path w="450509" h="0">
                  <a:moveTo>
                    <a:pt x="0" y="0"/>
                  </a:moveTo>
                  <a:lnTo>
                    <a:pt x="450509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4457211" y="1187727"/>
              <a:ext cx="0" cy="15592"/>
            </a:xfrm>
            <a:custGeom>
              <a:avLst/>
              <a:pathLst>
                <a:path w="0" h="15592">
                  <a:moveTo>
                    <a:pt x="0" y="0"/>
                  </a:moveTo>
                  <a:lnTo>
                    <a:pt x="0" y="1559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835378" y="4670961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835378" y="4326762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835378" y="3982564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835378" y="3638366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835378" y="3294168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835378" y="4843060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835378" y="4498861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835378" y="4154663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835378" y="3810465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835378" y="3466267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3105683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556193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006702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457211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3105683" y="4103034"/>
              <a:ext cx="0" cy="206518"/>
            </a:xfrm>
            <a:custGeom>
              <a:avLst/>
              <a:pathLst>
                <a:path w="0" h="206518">
                  <a:moveTo>
                    <a:pt x="0" y="2065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3105683" y="4584911"/>
              <a:ext cx="0" cy="172099"/>
            </a:xfrm>
            <a:custGeom>
              <a:avLst/>
              <a:pathLst>
                <a:path w="0" h="172099">
                  <a:moveTo>
                    <a:pt x="0" y="0"/>
                  </a:moveTo>
                  <a:lnTo>
                    <a:pt x="0" y="1720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936742" y="4309552"/>
              <a:ext cx="337882" cy="275358"/>
            </a:xfrm>
            <a:custGeom>
              <a:avLst/>
              <a:pathLst>
                <a:path w="337882" h="275358">
                  <a:moveTo>
                    <a:pt x="0" y="0"/>
                  </a:moveTo>
                  <a:lnTo>
                    <a:pt x="0" y="275358"/>
                  </a:lnTo>
                  <a:lnTo>
                    <a:pt x="337882" y="275358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936742" y="4464442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3556193" y="4206293"/>
              <a:ext cx="0" cy="206518"/>
            </a:xfrm>
            <a:custGeom>
              <a:avLst/>
              <a:pathLst>
                <a:path w="0" h="206518">
                  <a:moveTo>
                    <a:pt x="0" y="2065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3556193" y="4602121"/>
              <a:ext cx="0" cy="137679"/>
            </a:xfrm>
            <a:custGeom>
              <a:avLst/>
              <a:pathLst>
                <a:path w="0" h="137679">
                  <a:moveTo>
                    <a:pt x="0" y="0"/>
                  </a:moveTo>
                  <a:lnTo>
                    <a:pt x="0" y="1376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3387252" y="4412812"/>
              <a:ext cx="337882" cy="189309"/>
            </a:xfrm>
            <a:custGeom>
              <a:avLst/>
              <a:pathLst>
                <a:path w="337882" h="189309">
                  <a:moveTo>
                    <a:pt x="0" y="0"/>
                  </a:moveTo>
                  <a:lnTo>
                    <a:pt x="0" y="189309"/>
                  </a:lnTo>
                  <a:lnTo>
                    <a:pt x="337882" y="189309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3387252" y="4533281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006702" y="4189083"/>
              <a:ext cx="0" cy="141981"/>
            </a:xfrm>
            <a:custGeom>
              <a:avLst/>
              <a:pathLst>
                <a:path w="0" h="141981">
                  <a:moveTo>
                    <a:pt x="0" y="1419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006702" y="4627936"/>
              <a:ext cx="0" cy="197913"/>
            </a:xfrm>
            <a:custGeom>
              <a:avLst/>
              <a:pathLst>
                <a:path w="0" h="197913">
                  <a:moveTo>
                    <a:pt x="0" y="0"/>
                  </a:moveTo>
                  <a:lnTo>
                    <a:pt x="0" y="1979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837761" y="4331065"/>
              <a:ext cx="337882" cy="296870"/>
            </a:xfrm>
            <a:custGeom>
              <a:avLst/>
              <a:pathLst>
                <a:path w="337882" h="296870">
                  <a:moveTo>
                    <a:pt x="0" y="0"/>
                  </a:moveTo>
                  <a:lnTo>
                    <a:pt x="0" y="296870"/>
                  </a:lnTo>
                  <a:lnTo>
                    <a:pt x="337882" y="296870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3837761" y="4498861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4457211" y="4016984"/>
              <a:ext cx="0" cy="232333"/>
            </a:xfrm>
            <a:custGeom>
              <a:avLst/>
              <a:pathLst>
                <a:path w="0" h="232333">
                  <a:moveTo>
                    <a:pt x="0" y="2323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457211" y="4516071"/>
              <a:ext cx="0" cy="86049"/>
            </a:xfrm>
            <a:custGeom>
              <a:avLst/>
              <a:pathLst>
                <a:path w="0" h="86049">
                  <a:moveTo>
                    <a:pt x="0" y="0"/>
                  </a:moveTo>
                  <a:lnTo>
                    <a:pt x="0" y="860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4288270" y="4249318"/>
              <a:ext cx="337882" cy="266753"/>
            </a:xfrm>
            <a:custGeom>
              <a:avLst/>
              <a:pathLst>
                <a:path w="337882" h="266753">
                  <a:moveTo>
                    <a:pt x="0" y="0"/>
                  </a:moveTo>
                  <a:lnTo>
                    <a:pt x="0" y="266753"/>
                  </a:lnTo>
                  <a:lnTo>
                    <a:pt x="337882" y="266753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288270" y="4438627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054010" y="2493825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054010" y="1987585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054010" y="1481346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054010" y="2746945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054010" y="2240705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054010" y="1734466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054010" y="1228226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324316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774825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6225335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6675844" y="1109766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5324316" y="1835714"/>
              <a:ext cx="0" cy="202495"/>
            </a:xfrm>
            <a:custGeom>
              <a:avLst/>
              <a:pathLst>
                <a:path w="0" h="202495">
                  <a:moveTo>
                    <a:pt x="0" y="2024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324316" y="2341953"/>
              <a:ext cx="0" cy="101247"/>
            </a:xfrm>
            <a:custGeom>
              <a:avLst/>
              <a:pathLst>
                <a:path w="0" h="101247">
                  <a:moveTo>
                    <a:pt x="0" y="0"/>
                  </a:moveTo>
                  <a:lnTo>
                    <a:pt x="0" y="1012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5155375" y="2038209"/>
              <a:ext cx="337882" cy="303743"/>
            </a:xfrm>
            <a:custGeom>
              <a:avLst/>
              <a:pathLst>
                <a:path w="337882" h="303743">
                  <a:moveTo>
                    <a:pt x="0" y="0"/>
                  </a:moveTo>
                  <a:lnTo>
                    <a:pt x="0" y="303743"/>
                  </a:lnTo>
                  <a:lnTo>
                    <a:pt x="337882" y="303743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5155375" y="2139457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5774825" y="1633218"/>
              <a:ext cx="0" cy="404991"/>
            </a:xfrm>
            <a:custGeom>
              <a:avLst/>
              <a:pathLst>
                <a:path w="0" h="404991">
                  <a:moveTo>
                    <a:pt x="0" y="4049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5774825" y="2443201"/>
              <a:ext cx="0" cy="202495"/>
            </a:xfrm>
            <a:custGeom>
              <a:avLst/>
              <a:pathLst>
                <a:path w="0" h="202495">
                  <a:moveTo>
                    <a:pt x="0" y="0"/>
                  </a:moveTo>
                  <a:lnTo>
                    <a:pt x="0" y="20249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5605884" y="2038209"/>
              <a:ext cx="337882" cy="404991"/>
            </a:xfrm>
            <a:custGeom>
              <a:avLst/>
              <a:pathLst>
                <a:path w="337882" h="404991">
                  <a:moveTo>
                    <a:pt x="0" y="0"/>
                  </a:moveTo>
                  <a:lnTo>
                    <a:pt x="0" y="404991"/>
                  </a:lnTo>
                  <a:lnTo>
                    <a:pt x="337882" y="404991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605884" y="2240705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6225335" y="1936962"/>
              <a:ext cx="0" cy="303743"/>
            </a:xfrm>
            <a:custGeom>
              <a:avLst/>
              <a:pathLst>
                <a:path w="0" h="303743">
                  <a:moveTo>
                    <a:pt x="0" y="3037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6225335" y="2443201"/>
              <a:ext cx="0" cy="303743"/>
            </a:xfrm>
            <a:custGeom>
              <a:avLst/>
              <a:pathLst>
                <a:path w="0" h="303743">
                  <a:moveTo>
                    <a:pt x="0" y="0"/>
                  </a:moveTo>
                  <a:lnTo>
                    <a:pt x="0" y="3037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056394" y="2240705"/>
              <a:ext cx="337882" cy="202495"/>
            </a:xfrm>
            <a:custGeom>
              <a:avLst/>
              <a:pathLst>
                <a:path w="337882" h="202495">
                  <a:moveTo>
                    <a:pt x="0" y="0"/>
                  </a:moveTo>
                  <a:lnTo>
                    <a:pt x="0" y="202495"/>
                  </a:lnTo>
                  <a:lnTo>
                    <a:pt x="337882" y="202495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056394" y="2341953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675844" y="1936962"/>
              <a:ext cx="0" cy="151871"/>
            </a:xfrm>
            <a:custGeom>
              <a:avLst/>
              <a:pathLst>
                <a:path w="0" h="151871">
                  <a:moveTo>
                    <a:pt x="0" y="1518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675844" y="2316641"/>
              <a:ext cx="0" cy="227807"/>
            </a:xfrm>
            <a:custGeom>
              <a:avLst/>
              <a:pathLst>
                <a:path w="0" h="227807">
                  <a:moveTo>
                    <a:pt x="0" y="0"/>
                  </a:moveTo>
                  <a:lnTo>
                    <a:pt x="0" y="22780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506903" y="2088833"/>
              <a:ext cx="337882" cy="227807"/>
            </a:xfrm>
            <a:custGeom>
              <a:avLst/>
              <a:pathLst>
                <a:path w="337882" h="227807">
                  <a:moveTo>
                    <a:pt x="0" y="0"/>
                  </a:moveTo>
                  <a:lnTo>
                    <a:pt x="0" y="227807"/>
                  </a:lnTo>
                  <a:lnTo>
                    <a:pt x="337882" y="227807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6506903" y="2240705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5054010" y="4516481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5054010" y="3897744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5054010" y="3279007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5054010" y="4825850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054010" y="4207113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054010" y="3588375"/>
              <a:ext cx="1892139" cy="0"/>
            </a:xfrm>
            <a:custGeom>
              <a:avLst/>
              <a:pathLst>
                <a:path w="1892139" h="0">
                  <a:moveTo>
                    <a:pt x="0" y="0"/>
                  </a:moveTo>
                  <a:lnTo>
                    <a:pt x="1892139" y="0"/>
                  </a:lnTo>
                  <a:lnTo>
                    <a:pt x="1892139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324316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774825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225335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675844" y="3188671"/>
              <a:ext cx="0" cy="1715139"/>
            </a:xfrm>
            <a:custGeom>
              <a:avLst/>
              <a:pathLst>
                <a:path w="0" h="1715139">
                  <a:moveTo>
                    <a:pt x="0" y="17151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5324316" y="4578355"/>
              <a:ext cx="0" cy="123747"/>
            </a:xfrm>
            <a:custGeom>
              <a:avLst/>
              <a:pathLst>
                <a:path w="0" h="123747">
                  <a:moveTo>
                    <a:pt x="0" y="1237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5324316" y="4825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155375" y="4702102"/>
              <a:ext cx="337882" cy="123747"/>
            </a:xfrm>
            <a:custGeom>
              <a:avLst/>
              <a:pathLst>
                <a:path w="337882" h="123747">
                  <a:moveTo>
                    <a:pt x="0" y="0"/>
                  </a:moveTo>
                  <a:lnTo>
                    <a:pt x="0" y="123747"/>
                  </a:lnTo>
                  <a:lnTo>
                    <a:pt x="337882" y="123747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5155375" y="4825850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5774825" y="4578355"/>
              <a:ext cx="0" cy="123747"/>
            </a:xfrm>
            <a:custGeom>
              <a:avLst/>
              <a:pathLst>
                <a:path w="0" h="123747">
                  <a:moveTo>
                    <a:pt x="0" y="1237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5774825" y="4825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605884" y="4702102"/>
              <a:ext cx="337882" cy="123747"/>
            </a:xfrm>
            <a:custGeom>
              <a:avLst/>
              <a:pathLst>
                <a:path w="337882" h="123747">
                  <a:moveTo>
                    <a:pt x="0" y="0"/>
                  </a:moveTo>
                  <a:lnTo>
                    <a:pt x="0" y="123747"/>
                  </a:lnTo>
                  <a:lnTo>
                    <a:pt x="337882" y="123747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5605884" y="4825850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6225335" y="4825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225335" y="4825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056394" y="4825850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  <a:close/>
                </a:path>
              </a:pathLst>
            </a:cu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6056394" y="4825850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6675844" y="4330860"/>
              <a:ext cx="0" cy="185621"/>
            </a:xfrm>
            <a:custGeom>
              <a:avLst/>
              <a:pathLst>
                <a:path w="0" h="185621">
                  <a:moveTo>
                    <a:pt x="0" y="1856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6675844" y="4825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506903" y="4516481"/>
              <a:ext cx="337882" cy="309368"/>
            </a:xfrm>
            <a:custGeom>
              <a:avLst/>
              <a:pathLst>
                <a:path w="337882" h="309368">
                  <a:moveTo>
                    <a:pt x="0" y="0"/>
                  </a:moveTo>
                  <a:lnTo>
                    <a:pt x="0" y="309368"/>
                  </a:lnTo>
                  <a:lnTo>
                    <a:pt x="337882" y="309368"/>
                  </a:lnTo>
                  <a:lnTo>
                    <a:pt x="337882" y="0"/>
                  </a:lnTo>
                  <a:close/>
                </a:path>
              </a:pathLst>
            </a:cu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6506903" y="4825850"/>
              <a:ext cx="337882" cy="0"/>
            </a:xfrm>
            <a:custGeom>
              <a:avLst/>
              <a:pathLst>
                <a:path w="337882" h="0">
                  <a:moveTo>
                    <a:pt x="0" y="0"/>
                  </a:moveTo>
                  <a:lnTo>
                    <a:pt x="33788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1183219" y="2997003"/>
              <a:ext cx="600977" cy="105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Inhibicion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3208181" y="2981932"/>
              <a:ext cx="1146532" cy="120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Inhibicion_Nota_T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5624478" y="2968249"/>
              <a:ext cx="751205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Negatividad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127934" y="918168"/>
              <a:ext cx="711547" cy="105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Flexibilidad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3152897" y="903027"/>
              <a:ext cx="1257101" cy="120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Flexibilidad_Nota_T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5592842" y="918098"/>
              <a:ext cx="814476" cy="1050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Incoherencia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2700000">
              <a:off x="151716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2700000">
              <a:off x="453331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2700000">
              <a:off x="870443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2700000">
              <a:off x="949610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2700000">
              <a:off x="2449456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2700000">
              <a:off x="2751071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2700000">
              <a:off x="3168182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2700000">
              <a:off x="3247350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2700000">
              <a:off x="4668088" y="5224642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2700000">
              <a:off x="4969704" y="5285205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2700000">
              <a:off x="5386815" y="5300150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2700000">
              <a:off x="5465982" y="545396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4895192" y="2695793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4895192" y="2191428"/>
              <a:ext cx="79107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816085" y="1683313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816085" y="1177699"/>
              <a:ext cx="158214" cy="1015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4895192" y="4774698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4895192" y="4157836"/>
              <a:ext cx="79107" cy="100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4816085" y="3537223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2597452" y="2679637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2597452" y="2361938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2597452" y="2044379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518345" y="1727236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518345" y="1409329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518345" y="1091839"/>
              <a:ext cx="237321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140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2597452" y="4791630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597452" y="4447293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2597452" y="4103094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80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2518345" y="3759313"/>
              <a:ext cx="237321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518345" y="3414767"/>
              <a:ext cx="237321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99712" y="2695793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299712" y="2134576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299712" y="1573914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99712" y="4737749"/>
              <a:ext cx="158214" cy="102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299712" y="4371944"/>
              <a:ext cx="158214" cy="1023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299712" y="4005791"/>
              <a:ext cx="158214" cy="102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99712" y="3640055"/>
              <a:ext cx="158214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299712" y="3273625"/>
              <a:ext cx="158214" cy="102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3588793" y="6103785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-76687" y="2941372"/>
              <a:ext cx="454744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Value</a:t>
              </a:r>
            </a:p>
          </p:txBody>
        </p:sp>
        <p:sp>
          <p:nvSpPr>
            <p:cNvPr id="231" name="tx231"/>
            <p:cNvSpPr/>
            <p:nvPr/>
          </p:nvSpPr>
          <p:spPr>
            <a:xfrm>
              <a:off x="7211853" y="2418241"/>
              <a:ext cx="306201" cy="16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City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7321581" y="286018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321581" y="271753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7239285" y="2750455"/>
              <a:ext cx="164592" cy="109727"/>
            </a:xfrm>
            <a:prstGeom prst="rect">
              <a:avLst/>
            </a:prstGeom>
            <a:solidFill>
              <a:srgbClr val="1B9E77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7239285" y="280531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7321581" y="307963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7321581" y="2936992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7239285" y="2969911"/>
              <a:ext cx="164592" cy="109727"/>
            </a:xfrm>
            <a:prstGeom prst="rect">
              <a:avLst/>
            </a:prstGeom>
            <a:solidFill>
              <a:srgbClr val="D95F02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7239285" y="302477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pl240"/>
            <p:cNvSpPr/>
            <p:nvPr/>
          </p:nvSpPr>
          <p:spPr>
            <a:xfrm>
              <a:off x="7321581" y="329909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pl241"/>
            <p:cNvSpPr/>
            <p:nvPr/>
          </p:nvSpPr>
          <p:spPr>
            <a:xfrm>
              <a:off x="7321581" y="315644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239285" y="3189367"/>
              <a:ext cx="164592" cy="109728"/>
            </a:xfrm>
            <a:prstGeom prst="rect">
              <a:avLst/>
            </a:prstGeom>
            <a:solidFill>
              <a:srgbClr val="7570B3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7239285" y="324423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pl244"/>
            <p:cNvSpPr/>
            <p:nvPr/>
          </p:nvSpPr>
          <p:spPr>
            <a:xfrm>
              <a:off x="7321581" y="351855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7321581" y="337590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7239285" y="3408823"/>
              <a:ext cx="164592" cy="109727"/>
            </a:xfrm>
            <a:prstGeom prst="rect">
              <a:avLst/>
            </a:prstGeom>
            <a:solidFill>
              <a:srgbClr val="E7298A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7239285" y="346368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7519877" y="2723607"/>
              <a:ext cx="798363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Lima (150m)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7519877" y="2941952"/>
              <a:ext cx="972343" cy="1338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Cusco (3400m)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7519877" y="3162519"/>
              <a:ext cx="1011932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Juliaca (3800m)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519877" y="3381975"/>
              <a:ext cx="1446986" cy="1327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La Rinconada (5100m)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537638" y="498782"/>
              <a:ext cx="4743509" cy="200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Boxplots for each cities – brief_scores1 ( 0-3 ans 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admin</cp:lastModifiedBy>
  <cp:revision>3</cp:revision>
  <dcterms:created xsi:type="dcterms:W3CDTF">2017-02-13T16:18:36Z</dcterms:created>
  <dcterms:modified xsi:type="dcterms:W3CDTF">2025-08-21T14:50:35Z</dcterms:modified>
  <cp:category/>
</cp:coreProperties>
</file>