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73941"/>
                <a:gridCol w="1638469"/>
                <a:gridCol w="1716164"/>
                <a:gridCol w="1716164"/>
                <a:gridCol w="1743585"/>
                <a:gridCol w="1533762"/>
              </a:tblGrid>
              <a:tr h="3628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1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1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49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Lima (150m)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Cusco (3400m)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Juliaca (3800m)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Comparaisons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2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Body.iron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± 1.17 (n=33)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5.08 ± 0.89 (n=26)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4.83 ± 1.06 (n=35)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4.82 ± 1.04 (n=44)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CRP..mg.L.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 ± 4.31 (n=34)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7.81 ± 14.73 (n=27)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6.57 ± 6.39 (n=37)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5.34 ± 3.47 (n=46)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ERFE..ng.mL.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± 0.49 (n=19)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± 1.92 (n=25)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2.73 ± 5.40 (n=36)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1.90 ± 4.50 (n=37)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FER..micromol.L.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11.33 ± 4.77 (n=34)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12.73 ± 5.96 (n=27)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12.40 ± 6.17 (n=37)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13.05 ± 8.01 (n=46)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29.50 ± 15.79 (n=34)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28.15 ± 21.15 (n=27)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19.97 ± 11.84 (n=37)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20.24 ± 15.52 (n=46)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1.61 ± 0.36 (n=34)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± 0.26 (n=26)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1.68 ± 0.30 (n=37)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 ± 0.75 (n=46)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TRANSFERINE..g.L.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 ± 0.36 (n=34)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± 0.35 (n=27)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± 0.39 (n=37)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 ± 0.54 (n=46)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R-L; J-C; R-C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Vit.B12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355.78 ± 109.77 (n=9)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446.05 ± 154.26 (n=21)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485.71 ± 149.04 (n=28)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404.17 ± 140.80 (n=23)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Vit.B9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16.62 ± 2.91 (n=9)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16.39 ± 3.36 (n=20)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12.68 ± 2.86 (n=25)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11.87 ± 3.04 (n=24)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L-J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73941"/>
                <a:gridCol w="1716164"/>
                <a:gridCol w="1716164"/>
                <a:gridCol w="1793858"/>
                <a:gridCol w="1743585"/>
                <a:gridCol w="1805454"/>
              </a:tblGrid>
              <a:tr h="3627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1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1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49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Lima (150m)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Cusco (3400m)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Juliaca (3800m)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Comparaisons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Body.iron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± 0.44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1.84 ± 0.51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 ± 0.44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1.86 ± 0.49 (n=77)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C-L; R-L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CRP..mg.L.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5.50 ± 9.86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4.18 ± 2.08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5.96 ± 3.87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7.30 ± 12.14 (n=77)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ERFE..ng.mL.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± 0.69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± 1.39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± 5.23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± 5.46 (n=89)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FER..micromol.L.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14.75 ± 6.35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14.90 ± 5.54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14.58 ± 5.41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 ± 7.18 (n=77)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FERRITINE..microg.L.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34.01 ± 22.51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31.13 ± 12.50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27.46 ± 14.55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38.17 ± 23.55 (n=77)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R-J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RECEPTEUR.TRANSFERINE..mg.L.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± 0.49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± 0.24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± 0.27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1.70 ± 0.32 (n=77)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R-L; R-C; R-J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TRANSFERINE..g.L.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± 0.43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± 0.34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± 0.41 (n=124)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± 0.33 (n=77)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Vit.B12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398.68 ± 141.38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467.20 ± 125.77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457.55 ± 148.40 (n=122)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488.21 ± 130.00 (n=90)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C-L; J-L; R-L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Vit.B9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14.51 ± 4.25 (n=82)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13.91 ± 3.06 (n=54)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11.59 ± 3.29 (n=121)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11.08 ± 3.01 (n=89)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Signif: J-L; R-L; J-C; R-C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admin</cp:lastModifiedBy>
  <cp:revision>3</cp:revision>
  <dcterms:created xsi:type="dcterms:W3CDTF">2017-02-13T16:18:36Z</dcterms:created>
  <dcterms:modified xsi:type="dcterms:W3CDTF">2025-08-28T12:09:38Z</dcterms:modified>
  <cp:category/>
</cp:coreProperties>
</file>