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30029"/>
                <a:gridCol w="1001875"/>
                <a:gridCol w="1164222"/>
                <a:gridCol w="1206762"/>
                <a:gridCol w="1608784"/>
              </a:tblGrid>
              <a:tr h="35360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000" i="0" b="1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0-3 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0-3 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0-3 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0-3 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52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Lima (150m)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Cusco (3400m)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Juliaca (3800m)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PAS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PAD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PAM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TVR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PAPm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DTDVG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DTSVG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VTDVG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DTDVGi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DTSVGi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VTDVGi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RWT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masseVG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FEVG..teich.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vol.ej..teich.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FEVG.auto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GLS.VG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CCVG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11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vol.éj..CCVG.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h.r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ITVSSAo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diam.OG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ao.og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surf.OG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vol.OG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surf.OG.ind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vol.OG.ind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E.mit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A.mit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E.A.mit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TDM.Emit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E..lat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E.e..mit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STDVD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STSVD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STDVDi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STSVDi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FR.VD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strain.VD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TAPSE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surf.OD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vol.OD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surf.OD.ind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vol.OD.ind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E.tric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A.tric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E.A.tric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TDM.Etric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onde.S.tric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PAPs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PAPm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vitesse.IT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ITV.pulm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2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Tacc.pulm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30029"/>
                <a:gridCol w="1337669"/>
                <a:gridCol w="1690826"/>
                <a:gridCol w="1690826"/>
                <a:gridCol w="1690826"/>
              </a:tblGrid>
              <a:tr h="35348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000" i="0" b="1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8-12 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8-12 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8-12 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8-12 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952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Variable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Lima (150m)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Cusco (3400m)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Juliaca (3800m)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 Rinconada (5100m)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71340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1.28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1.04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1.05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1.21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1.25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40842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PAS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97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100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104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 (n=11)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 (n=12)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90 (n=17)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 (n=15)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100 (n=21)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105 (n=13)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110 (n=12)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 (n=15)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 (n=22)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90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17141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PAD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(n=13)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(n=28)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 (n=14)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 (n=17)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 (n=21)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(n=15)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(n=14)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600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PAM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68.33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72.67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74.33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75.67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80.67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81.33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84.33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84.67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86.33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89.67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90.67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100.67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53.33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58.33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63.33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68.33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48.33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53.33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58.33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61.67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63.33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66.67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68.33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71.67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73.33 (n=13)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76.67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78.33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81.67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83.33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88.33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90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93.33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46.67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48.33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53.33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56.67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58.33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61.67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63.33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66.67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68.33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87.33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90.67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93.33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(n=6)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583048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90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25852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151869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234822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TVR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1.332393293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1.730177994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1.929507874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1.954213592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1.972373832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2.002466539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2.044330709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2.049880342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2.057349177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2.075352697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2.085475793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2.093910448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2.100580524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2.1411875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2.1533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2.171754685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2.183576389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2.189253112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2.294671403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2.337032086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2.439825328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2.452808511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2.461089325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2.470578358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2.501929825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2.515515267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2.523626126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2.524858757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2.536290323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2.585941499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2.611370192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2.616666667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2.644671533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2.650496614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2.660802603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2.678986784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2.689757914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2.704089069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2.736914498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2.772882883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2.773648352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2.776736402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2.801501976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2.810677165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2.911698113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2.920178971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2.932394366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2.945841996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2.972992126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2.974666667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2.975447154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2.981544402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2.982538462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3.034201183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3.045272277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3.057868132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3.176123348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3.217945946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3.25600939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3.289664634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3.399002375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3.41952514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3.505388471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3.541324503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3.56078534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3.610465686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3.636765499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3.638978328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3.65838785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3.66464191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3.757794433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3.80657754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3.896175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3.896635294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4.279675676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4.32105919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4.790600522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5.510687285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2.794463668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3.090669014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3.587660668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3.64503632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3.733928571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3.778136882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3.863567362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3.904682274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3.905684755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3.923587224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3.947380952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4.068303571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4.134565217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4.176755448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4.212526096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4.261741425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4.296074766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4.339058172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4.384454756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4.38767507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4.41247216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4.427044025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4.439017341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4.486924939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4.563368984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4.569002123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4.619736842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4.637659033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4.689081886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4.713215859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4.803571429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4.883285303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4.947077922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5.036666667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5.051643192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5.099445983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5.229938272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5.42754717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5.459934853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5.462611276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5.503559871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5.59872449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5.637604457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5.64025974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5.65047619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5.763333333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5.805102041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5.935737705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6.00620438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6.209287926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6.287007874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6.322761194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6.353246753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6.772619048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7.055737705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2.337142857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3.186789773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3.248640596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3.356646943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3.63248503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3.7140625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3.83210084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3.95857971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3.968832891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4.056286267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4.110530786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4.178009709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4.215141509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4.279249448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4.288841871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4.293973635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4.312625251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4.341142061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4.343737166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4.352093023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4.358144796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4.434565217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4.569002123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4.710466019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4.800210526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4.915540541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4.927628866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4.944164223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4.965796345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4.983290488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5.075123153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5.112474227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5.267718447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5.279425287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5.304405286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5.307711443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5.382331606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5.385970149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5.40165493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5.432901554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5.485441527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5.534223301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5.56882716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5.575628141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5.588480392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5.601570681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5.621120944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5.661423841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5.769973753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5.773809524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5.777411348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5.842947368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5.874365672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5.877961433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5.909365482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5.972463768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5.985613497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5.988040712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5.988579088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6.038219585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6.075657895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6.082037037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6.272703412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6.298349057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6.332835821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6.412662338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6.445541401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6.45922619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6.473655914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6.486550523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6.652201258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6.658119122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6.756695157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6.888380062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6.936843972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7.032736573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7.049852507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7.055671141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7.063737705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7.18875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7.299331104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7.356465517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7.451754386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7.555693431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7.56538835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7.617172131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7.748160535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7.806834532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7.974355401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8.165457627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8.208267717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8.693862816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9.087072243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9.12109375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9.54494382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9.568161435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10.99571429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3.334282325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3.75619195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4.278492936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4.44826087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4.457885305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4.493669202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4.577594255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4.689686192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4.703238095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4.745810056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4.842334152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4.9446139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5.026327945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5.067305122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5.091648352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5.137388193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5.214680851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5.255226824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5.35713948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5.467032967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5.543984221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5.573847981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5.752269504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5.792258953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5.972272727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6.048536585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6.069248292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6.143367347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6.23266129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6.267599068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6.30556231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6.306880734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6.386230248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6.471303116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6.548842593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6.570140187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6.734310345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6.77279597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6.829053628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6.929894515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7.051767677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7.171900826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7.201602871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7.22632312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7.252646048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7.262352941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7.275528701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7.515811688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7.545330739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7.602668394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7.665220994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8.057833333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8.124397163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8.165204678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8.203605442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8.212618297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8.225676568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8.707348243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8.72527972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8.870487013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8.878844765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9.307355623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9.376681614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9.563138075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10.09217213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10.20412371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10.4429845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10.98561576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13.80898374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50411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PAPm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7.7889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8.7405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9.3688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9.8019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10.0032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10.0642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10.2777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10.4729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10.5522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10.6925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10.7901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10.8633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11.1744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11.2049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11.2171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11.2537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11.2964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11.5282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11.6319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11.7417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11.7539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11.9064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11.9918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12.1626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12.2419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12.2663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12.3029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12.3456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12.492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12.5774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12.6201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12.7482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12.919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13.0532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13.1813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13.2423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13.2728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13.3582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13.407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13.4924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13.6022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13.712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13.8157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13.8706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13.9133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13.9865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14.0292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14.1451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14.1695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14.1756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14.2366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14.261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14.3098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14.4196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14.444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14.4928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14.6392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14.7246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14.7307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15.1028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15.2797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15.3834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15.3895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15.4444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15.5847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15.6579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15.725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15.8348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16.0361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16.0422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16.5607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17.5489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17.8478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14.078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14.383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15.054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15.115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15.237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15.359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15.664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15.969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16.152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16.457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16.579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16.762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16.945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17.006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17.067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17.372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17.555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18.226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18.409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18.531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18.897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19.019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19.385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20.056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20.178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20.239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21.398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21.52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21.947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22.984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13.6571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14.2793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14.9625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15.3407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15.4505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15.5847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15.7433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16.2923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16.8596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17.0182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17.067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17.0975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17.2134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17.4452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17.8722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18.043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18.3724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18.5859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18.6164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18.714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19.019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19.0556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19.2569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19.263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19.3606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19.385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19.5131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19.5436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19.5619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19.8364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20.056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20.239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20.3488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20.605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20.7026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20.7758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20.7819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20.849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20.971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21.0259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21.154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21.2394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21.337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21.398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21.52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21.5444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21.703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21.825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21.9836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22.1117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22.191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22.2032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22.3374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22.4289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22.435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22.801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22.8864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22.984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22.9901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23.2829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23.533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23.716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23.899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24.082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24.0881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24.2589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25.485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26.705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27.498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19.4765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19.7083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20.7453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21.0259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21.1052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21.6481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21.764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22.3008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22.3191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22.4167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22.5082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22.6607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22.7522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22.8437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22.8559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22.9108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22.984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23.1487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23.4354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23.4659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23.6367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24.082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24.1186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24.1735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24.3321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24.5944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24.6249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24.692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24.875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24.9238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24.9543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25.485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25.4972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25.6131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25.9425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26.034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26.278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26.644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26.888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26.9429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27.0283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27.254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27.3211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27.498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27.7481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27.925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28.108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28.1202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28.1263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28.291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28.718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29.3463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29.694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30.1027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30.6212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30.914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32.8477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33.9701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38.783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42300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DTDVG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 (n=12)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59489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DTSVG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 (n=16)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 (n=12)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21.8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 (n=12)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 (n=13)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7411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VTDVG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89.7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80.8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87.4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329625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DTDVGi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26.62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31.43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33.08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34.23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30.33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35.98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28.57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30.48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30.58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31.82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33.33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33.91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36.54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29.09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32.09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32.69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33.33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35.71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36.08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36.36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42.39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25852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DTSVGi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18.62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18.92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18.94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19.35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19.68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20.29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21.84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16.17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17.24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17.36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19.05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21.54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22.22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20.99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21.35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23.08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23.81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43627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VTDVGi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54.95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63.57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45.61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46.62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47.11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40.95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52.27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84.92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291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 (n=30)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 (n=26)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6.52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 (n=18)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6.23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6.54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 (n=29)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7.14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7.48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 (n=11)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 (n=16)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 (n=19)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 (n=13)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81590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RWT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0.32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0.34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0.37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0.38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0.29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0.37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0.31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0.32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0.33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0.34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0.35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0.36 (n=11)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0.37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0.38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0.39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0.41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0.43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0.33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0.34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0.37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0.38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0.42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0.44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38887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masseVG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84.29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84.48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86.24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86.38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86.74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89.69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89.93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94.04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97.96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98.03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100.51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103.67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105.26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105.28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107.86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109.59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109.81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111.35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111.65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112.01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120.36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125.6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126.39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130.76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135.5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150.81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87.2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105.78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59.73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84.43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84.73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84.8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86.2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87.2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87.66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89.3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91.64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91.7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93.6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97.81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105.45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105.51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105.67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108.54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117.8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119.54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84.1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84.55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86.2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89.3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93.5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98.08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101.63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108.22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109.48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120.9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124.32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129.41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843757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FEVG..teich.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(n=6)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85962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vol.ej..teich.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40.76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48.02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48.02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(n=6)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98637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FEVG.auto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 (n=14)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 (n=11)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(n=10)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820056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GLS.VG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-15.9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-15.5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-15.3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-15.2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-14.2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-14.1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-19.2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-15.9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-20.1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-18.9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-15.8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-15.2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-15.1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-14.2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-13.8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-15.9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-15.1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-13.8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7639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CCVG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(n=15)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(n=22)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(n=19)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(n=15)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 (n=15)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(n=15)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(n=24)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(n=12)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 (n=14)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(n=13)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(n=11)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(n=12)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85962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vol.éj..CCVG.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77.2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66.8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69.3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79.62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89.7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5788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h.r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0.31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0.33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0.34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0.35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0.39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0.41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0.29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0.37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0.31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0.32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0.33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0.34 (n=11)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0.35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0.36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0.37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0.38 (n=13)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0.39 (n=11)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0.41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0.43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0.32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0.33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0.34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0.37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0.38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0.42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0.43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0.44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855608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ITVSSAo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25852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701552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diam.OG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6454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ao.og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0.63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0.65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0.66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0.69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0.75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0.56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0.57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0.61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0.62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0.63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0.64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0.68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0.69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0.71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0.76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0.66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0.75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77851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surf.OG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 (n=18)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 (n=18)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9.91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(n=18)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 (n=12)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(n=15)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860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vol.OG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234822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surf.OG.ind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11.61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12.87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9.09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9.09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4007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vol.OG.ind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22.58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24.81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27.78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22.53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16.19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20.78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26.69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22.22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22.68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28.57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54150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E.mit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0.85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0.93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0.97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1.05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1.14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0.88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0.88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0.92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0.94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0.95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1.01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0.82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0.87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88244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A.mit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0.45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0.51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0.52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0.38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0.43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0.44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0.47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0.48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0.52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0.53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0.54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0.64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0.47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0.49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0.54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97813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E.A.mit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796355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TDM.Emit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121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126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117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126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153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157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121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186.82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9198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E..lat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0.16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0.17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0.18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0.19 (n=15)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 (n=13)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0.21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0.22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0.23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0.16 (n=11)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0.17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0.18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0.19 (n=12)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0.15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0.16 (n=19)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0.17 (n=20)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0.18 (n=29)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0.19 (n=17)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0.21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0.14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0.15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0.16 (n=16)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0.17 (n=24)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0.18 (n=15)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140018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E.e..mit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6.51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6.56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879309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STDVD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(n=11)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 (n=13)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 (n=13)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 (n=14)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 (n=13)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2671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STSVD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 (n=17)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 (n=26)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 (n=16)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 (n=11)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 (n=11)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 (n=14)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31777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STDVDi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9.92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12.82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12.86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13.66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14.57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222971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STSVDi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6.56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11631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FR.VD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54.11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51.92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55.9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57.39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021514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strain.VD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-30.9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-30.3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-29.5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-29.3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-28.7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-28.1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-27.9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-27.8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-27.5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-27.4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-27.1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-26.7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-25.2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-25.1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-23.4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-28.9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-27.2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-15.3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-31.8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-31.6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-29.7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-29.1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-28.9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-28.3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-28.1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-27.8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-27.4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-26.9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-25.1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-23.5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-29.2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-28.5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-27.9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-27.5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-27.2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-26.1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-25.8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-25.1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-23.4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-23.2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-21.2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-20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-19.3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-18.1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-16.2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-15.4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-15.3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(n=6)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523795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TAPSE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(n=15)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(n=11)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(n=14)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(n=11)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(n=13)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(n=13)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(n=18)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(n=10)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(n=14)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(n=12)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(n=6)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54150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surf.OD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 (n=16)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(n=14)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 (n=12)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6454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vol.OD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(n=14)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31777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surf.OD.ind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6.29059829059829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6.73636363636364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6.79831932773109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6.87234042553191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6.96350364963504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7.01298701298701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7.1214953271028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7.19565217391304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7.47727272727273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7.5304347826087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7.65346534653465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7.76271186440678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7.76842105263158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7.77083333333333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7.79611650485437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8.0125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8.04761904761905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8.06896551724138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8.07017543859649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8.18840579710145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8.26771653543307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8.30208333333333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8.38532110091743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8.4020618556701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8.41666666666667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8.53846153846154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8.6046511627907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8.75824175824176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8.96842105263158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8.97938144329897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9.13684210526316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9.15686274509804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9.15740740740741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9.18918918918919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9.2156862745098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9.23232323232323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9.26470588235294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9.30120481927711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9.31623931623932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9.7196261682243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9.73509933774834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9.75609756097561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9.81632653061224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9.83333333333333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10.6060606060606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11.1926605504587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5.34586466165414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6.95798319327731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7.27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7.34444444444444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7.43877551020408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7.56944444444444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7.6978417266187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7.86666666666667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7.98076923076923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8.21917808219178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8.30337078651685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8.30769230769231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8.31034482758621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8.32110091743119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8.39795918367347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8.45744680851064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8.63440860215054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8.66666666666667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8.67469879518072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8.79090909090909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8.80597014925373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8.81889763779527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8.88888888888889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9.09090909090909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9.11764705882353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9.17171717171717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9.1743119266055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9.17808219178082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9.26666666666667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9.46153846153846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9.54887218045113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9.56140350877193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9.67479674796748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9.69465648854962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9.85401459854014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9.87640449438202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10.0751879699248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10.0862068965517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10.1340206185567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10.2857142857143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10.6774193548387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10.7746478873239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10.8247422680412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11.0526315789474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11.1290322580645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11.3483146067416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11.4423076923077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11.6304347826087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11.6666666666667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12.2413793103448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8.16176470588235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8.23809523809524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8.45637583892617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8.50980392156863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8.55072463768116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8.59782608695652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8.6283185840708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9.01904761904762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9.09774436090225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9.25619834710744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9.44444444444444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9.54545454545454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9.63503649635036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9.83870967741935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9.92700729927007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10.0840336134454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10.1894736842105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10.2238805970149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10.4123711340206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10.5057471264368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10.9821428571429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11.0752688172043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11.1578947368421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11.3186813186813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11.4655172413793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11.7241379310345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11.8260869565217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12.2222222222222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12.4626865671642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13.671875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400728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vol.OD.ind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14.84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18.75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18.92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16.51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19.35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23.91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33.33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523795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E.tric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0.53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0.57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0.58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0.52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0.53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0.55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0.56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0.57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0.61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0.62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0.63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0.49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0.53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0.59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547496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A.tric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0.38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0.32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0.33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0.22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0.25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0.27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0.28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0.29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0.32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0.33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0.34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0.35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0.36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0.24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0.29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0.35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0.36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0.37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0.39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12816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E.A.tric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1.44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1.49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97813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TDM.Etric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202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153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175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180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195.42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199.04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200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261.82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30449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onde.S.tric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9.94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11.4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11.6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(n=16)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50411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PAPs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11.05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14.02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20.86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22.27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34.1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31.32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35.47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37.63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40.89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41.8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43.8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44.83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45.4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46.92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47.4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52.41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50411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PAPm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7.7889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8.7405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9.3688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9.8019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10.0032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10.0642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10.2777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10.4729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10.5522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10.6925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10.7901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10.8633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11.1744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11.2049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11.2171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11.2537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11.2964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11.5282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11.6319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11.7417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11.7539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11.9064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11.9918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12.1626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12.2419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12.2663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12.3029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12.3456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12.492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12.5774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12.6201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12.7482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12.919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13.0532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13.1813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13.2423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13.2728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13.3582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13.407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13.4924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13.6022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13.712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13.8157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13.8706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13.9133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13.9865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14.0292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14.1451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14.1695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14.1756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14.2366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14.261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14.3098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14.4196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14.444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14.4928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14.6392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14.7246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14.7307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15.1028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15.2797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15.3834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15.3895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15.4444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15.5847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15.6579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15.725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15.8348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16.0361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16.0422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16.5607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17.5489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17.8478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14.078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14.383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15.054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15.115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15.237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15.359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15.664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15.969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16.152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16.457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16.579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16.762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16.945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17.006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17.067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17.372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17.555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18.104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18.226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18.409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18.531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18.897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19.019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19.385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19.873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20.056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20.178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20.239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20.361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21.398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21.52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21.947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22.984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13.6571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14.2793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14.9625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15.3407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15.4505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15.5847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15.7433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16.2923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16.8596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17.0182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17.067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17.0975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17.2134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17.4452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17.8722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18.043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18.3724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18.5859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18.6164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18.714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19.019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19.0556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19.2569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19.263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19.3606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19.385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19.5131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19.5436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19.5619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19.8364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20.056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20.239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20.3488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20.605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20.7026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20.7758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20.7819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20.849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20.971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21.0259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21.154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21.2394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21.337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21.398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21.52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21.5444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21.703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21.825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21.9836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22.1117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22.191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22.2032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22.3374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22.4289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22.435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22.801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22.8864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22.984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22.9901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23.2829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23.533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23.716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23.899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24.082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24.0881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24.2589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25.485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26.705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27.498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19.4765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19.7083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20.7453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21.0259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21.1052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21.6481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21.764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22.3008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22.3191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22.4167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22.5082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22.6607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22.7522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22.8437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22.8559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22.9108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22.984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23.1487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23.4354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23.4659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23.6367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24.082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24.1186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24.1735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24.265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24.3321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24.5944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24.6249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24.692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24.875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24.9238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24.9543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25.485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25.4972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25.6131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25.9425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26.034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26.278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26.644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26.888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26.9429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27.0283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27.254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27.3211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27.498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27.7481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27.925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28.108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28.1202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28.1263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28.291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28.718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29.3463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29.694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30.1027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30.6212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30.914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32.8477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33.9701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38.783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6660011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vitesse.IT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1.54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1.66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1.99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2.24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2.49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2.59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2.92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2.79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2.89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2.98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3.19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3.28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3.39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3.44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3.56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3.62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3.88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(n=19)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820056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ITV.pulm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15.8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16.8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18.3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18.4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18.5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19.5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19.9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20.9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21.5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22.7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23.1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(n=6)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17141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Tacc.pulm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116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118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130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132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134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137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139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144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146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162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171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121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135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139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144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148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153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162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171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189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93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102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111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116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120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121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125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130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134 (n=10)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135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139 (n=11)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144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148 (n=13)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153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157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162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166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167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175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184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(n=6)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88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93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102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103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107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108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111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112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116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117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120 (n=4)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121 (n=8)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125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126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130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134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135 (n=3)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139 (n=7)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144 (n=9)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148 (n=5)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153 (n=6)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157 (n=2)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176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190 (n=1)</a:t>
                      </a:r>
                      <a:b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</a:br>
                      <a:r>
                        <a:rPr cap="none" sz="1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NA (n=6)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admin</cp:lastModifiedBy>
  <cp:revision>3</cp:revision>
  <dcterms:created xsi:type="dcterms:W3CDTF">2017-02-13T16:18:36Z</dcterms:created>
  <dcterms:modified xsi:type="dcterms:W3CDTF">2025-08-22T11:51:53Z</dcterms:modified>
  <cp:category/>
</cp:coreProperties>
</file>