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5"/>
    <p:restoredTop sz="94726"/>
  </p:normalViewPr>
  <p:slideViewPr>
    <p:cSldViewPr snapToGrid="0">
      <p:cViewPr>
        <p:scale>
          <a:sx n="115" d="100"/>
          <a:sy n="115" d="100"/>
        </p:scale>
        <p:origin x="4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E7906A-1583-C740-8895-594FE1002419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9A07D-76C3-6A4E-961B-C9DB3193AD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130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9A07D-76C3-6A4E-961B-C9DB3193AD3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6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469E9-46FC-2B9B-C15D-73661F46C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A5664F-D4B0-FE1D-3A1C-BB0ACFE4B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D459D6-330B-47D0-8E5C-24FC6D2A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9CFFE7-C85F-3F9A-9B91-D4B607B37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AD086-4E68-7DDC-225C-0FDDD3B4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45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80E173-6EC9-EBE8-9502-168B97EF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8A47FE-41B4-07A7-19E9-73CC9892B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4F9033-F045-B67D-8AF9-7B2C995E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CD0D45-4884-0E7E-03DB-F90C4EE0D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C5AA3-5117-6AFB-E1EE-B28F0D5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32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A553F8-1106-6A3D-AA75-1735FBBAA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0C6CF4-602A-1A1C-153E-5F4BDADF9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98ABEF-83BF-9518-7E62-3F9C7C07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C34EC2-3A6C-8841-BF71-0B44250B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08EBA4-5D00-F15B-4DC0-4075D8B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95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FA4CE-89B1-2B2C-ED84-3CA92C8D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822850-45AC-AB04-1833-87C3E740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52B38-6E11-0552-4852-8F33C646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E2F79-7250-26B4-11F2-AEBD1FC9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62831-C4F9-BA34-337C-AF1E10A2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86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9EE696-45FE-2D9C-F089-608A2D8EA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05EF45-61FD-3848-D508-9B634EC21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0F4E83-375B-18D8-0EC4-E3D081E5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85B9FE-8F26-7FEC-603D-AC6C558E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109AE-263F-0C85-699D-13FF41F9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61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60D8F-7F38-5688-748A-9BBD1162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9E487-C17C-5234-B5B9-1865BB88F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E26134-F486-CC06-9E7B-443FF2288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4936C6-0A5E-7112-2B23-F9D5E641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919C6D-D56E-9350-20AD-E7850D38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2A49AD-C522-FF80-A57F-2D3F75E4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0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FE3E5-F17D-02CA-C891-0B9722A54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A50F5-8A00-E515-156E-13F116247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ABAC536-F72B-A979-A577-A68ED334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4B1F32-427B-0FB8-0E48-AC3807F71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BBAA45-CF92-D81C-1355-24AD01F37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AEB1F8-BA21-55EC-B077-BF69420F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4894F5-4F4A-50FB-1A31-3A545DC5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EE3878-E22A-A35E-B8E7-5A7C6B50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56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1220F-862D-7357-F0E1-F6962AB0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64602A3-2390-2096-F67B-41AD11FC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929FC1A-6F52-5E9B-ED7B-72A1CF16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B63225-941C-5855-81DB-1192BA72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90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8726906-B1DC-F1C2-D30B-CF4B5611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1635C2-AB20-5396-C848-3DC02D23D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8A936BD-1B41-724E-2106-DEE3DBC2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F51E01-094F-F800-06F8-DCFA25C4E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F80227-D33C-1A4B-001D-BC7CEAC6E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FFC616-E87A-5BEC-53FA-4296628D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357F82-D6D8-5840-1F10-1A2115AD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A0EB5D-8999-1539-A97A-B883DEEC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F55154-F34B-805F-1D68-6C67371B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90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1FA05-1507-08CF-2E81-846A3F08D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EE3EA2-A133-D87B-60ED-25995BAB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16AF90-22B5-E913-E381-6BA058FC4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5DFFB4-24E7-67D5-5810-1217D99A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023E25-0F94-C21B-8A7E-61416564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F8DB51-34A9-4D1E-D497-38AE5267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69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87E51A-3AF1-07D4-5DC6-5E9D362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503BE-DEA0-8DBB-40B8-51573DAFC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459F1A-A8B5-79DD-0BF0-79C129A0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9F5CB-6857-AC4E-BBED-2368BC1B8257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1589A-40D9-A48D-CE1F-FEE974DE8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D9D0EB-312A-9CD6-4183-35D35FA69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789C4-C7C6-F344-9167-DA408433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22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DDEFD-E171-4A5B-3F64-2A324CD52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0652"/>
            <a:ext cx="9144000" cy="1056695"/>
          </a:xfrm>
        </p:spPr>
        <p:txBody>
          <a:bodyPr/>
          <a:lstStyle/>
          <a:p>
            <a:r>
              <a:rPr lang="fr-FR" dirty="0"/>
              <a:t>plots </a:t>
            </a:r>
          </a:p>
        </p:txBody>
      </p:sp>
    </p:spTree>
    <p:extLst>
      <p:ext uri="{BB962C8B-B14F-4D97-AF65-F5344CB8AC3E}">
        <p14:creationId xmlns:p14="http://schemas.microsoft.com/office/powerpoint/2010/main" val="6287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FDBD6-8132-94D2-4231-862370B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linéaires simples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5D74E9-AE13-6DB7-08D6-CCB5A76C6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986" y="1686457"/>
            <a:ext cx="5602014" cy="493471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46C83A7-5ADD-D8C3-2DB0-6B4C2AC0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93" y="1686456"/>
            <a:ext cx="5934607" cy="493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4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9319289-2964-13CE-5086-89EA9E8B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10" y="3512029"/>
            <a:ext cx="6365690" cy="334597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B29B9B-6C30-B33C-DB92-3AD0F0650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512029"/>
            <a:ext cx="5826310" cy="334597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4CC8684-8F89-E6DB-3829-6E286B6E6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290005"/>
            <a:ext cx="7772400" cy="305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2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0BEF4-96A8-84D1-626C-DECB3ADA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Comparaisons inter-intra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9F26630-9180-267C-02AD-BFA3CA16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749"/>
            <a:ext cx="6162670" cy="432500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D32D9F0-1CE8-B7E6-A42A-A30C0707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9" y="2007748"/>
            <a:ext cx="6162671" cy="432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60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E49098-269E-25F1-16D9-A81C65C7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linéaires multiples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D0CB9E-C0EE-BE71-AD09-DAA56018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3191"/>
            <a:ext cx="5825836" cy="45348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0832060-7E17-CBF5-D937-15025CA6B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825" y="2323191"/>
            <a:ext cx="6088175" cy="35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94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6AAF62FE-8E0D-0DBA-CAA3-3228A92A3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80" y="157655"/>
            <a:ext cx="10808040" cy="27326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ABAFF84-4C2C-069F-0CFB-6AB44921CD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23"/>
          <a:stretch>
            <a:fillRect/>
          </a:stretch>
        </p:blipFill>
        <p:spPr>
          <a:xfrm>
            <a:off x="1994981" y="2963630"/>
            <a:ext cx="8202038" cy="36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1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6CB7C-551E-3D44-1CBD-CD668D66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des méthodes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7F1195-4A84-3435-1EC6-D790A1BE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40" y="2351909"/>
            <a:ext cx="5753100" cy="32893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2529DB7-41CC-0A41-12ED-504A12A6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2859"/>
            <a:ext cx="58801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33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13</Words>
  <Application>Microsoft Macintosh PowerPoint</Application>
  <PresentationFormat>Grand écran</PresentationFormat>
  <Paragraphs>6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plots </vt:lpstr>
      <vt:lpstr>Modèles linéaires simples</vt:lpstr>
      <vt:lpstr>Présentation PowerPoint</vt:lpstr>
      <vt:lpstr>Comparaisons inter-intra</vt:lpstr>
      <vt:lpstr>Modèles linéaires multiples</vt:lpstr>
      <vt:lpstr>Présentation PowerPoint</vt:lpstr>
      <vt:lpstr>Comparaison des méthodes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LANCELOT RAVIER</dc:creator>
  <cp:lastModifiedBy>LANCELOT RAVIER</cp:lastModifiedBy>
  <cp:revision>2</cp:revision>
  <dcterms:created xsi:type="dcterms:W3CDTF">2025-06-30T05:27:33Z</dcterms:created>
  <dcterms:modified xsi:type="dcterms:W3CDTF">2025-07-02T14:30:29Z</dcterms:modified>
</cp:coreProperties>
</file>