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45" r:id="rId3"/>
    <p:sldId id="385" r:id="rId4"/>
    <p:sldId id="258" r:id="rId5"/>
    <p:sldId id="386" r:id="rId6"/>
    <p:sldId id="268" r:id="rId7"/>
    <p:sldId id="267" r:id="rId8"/>
    <p:sldId id="293" r:id="rId9"/>
    <p:sldId id="266" r:id="rId10"/>
    <p:sldId id="383" r:id="rId11"/>
    <p:sldId id="387" r:id="rId12"/>
    <p:sldId id="332" r:id="rId13"/>
    <p:sldId id="342" r:id="rId14"/>
    <p:sldId id="347" r:id="rId15"/>
    <p:sldId id="349" r:id="rId16"/>
    <p:sldId id="350" r:id="rId17"/>
    <p:sldId id="343" r:id="rId18"/>
    <p:sldId id="344" r:id="rId19"/>
    <p:sldId id="388" r:id="rId20"/>
    <p:sldId id="286" r:id="rId21"/>
    <p:sldId id="353" r:id="rId22"/>
    <p:sldId id="358" r:id="rId23"/>
    <p:sldId id="357" r:id="rId24"/>
    <p:sldId id="354" r:id="rId25"/>
    <p:sldId id="389" r:id="rId26"/>
    <p:sldId id="394" r:id="rId27"/>
    <p:sldId id="390" r:id="rId28"/>
    <p:sldId id="391" r:id="rId29"/>
    <p:sldId id="393" r:id="rId30"/>
    <p:sldId id="392" r:id="rId31"/>
    <p:sldId id="395" r:id="rId32"/>
    <p:sldId id="396" r:id="rId33"/>
    <p:sldId id="31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88E"/>
    <a:srgbClr val="CC99FF"/>
    <a:srgbClr val="E5D3FB"/>
    <a:srgbClr val="F94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14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F39C-8A47-4420-85AB-6158B55D6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BD6C6-6906-4830-A29D-4AF0D3AF5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D46A8-CE12-4251-BCDE-BD839F19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6D0E4-60A6-4C0B-AA81-57022E5A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50A0-42CD-468B-A0F7-D85FB8B4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434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0AE90-80DB-4491-AD54-B56F609B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86079-31BB-4991-902F-753B6E13E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A868-3248-4542-8C3D-7EF299F2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4B911-5C7A-48B9-B047-B5F1C6704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A7C17-0751-4607-8ED1-AAF3A11A7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24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61B1D-89D9-4742-84B0-50CD3DD59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5B644D-39B6-402D-98FB-AFF082C71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629B1-9F4B-41EC-A04D-A5305F8B1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B4F6-1D49-42B7-A592-E2609D5F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50393-A632-4A9D-9655-A4ADEA19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12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7F189-63C8-4C3C-B531-37B8AB51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8F01-0A84-4442-A55C-316DFFEA5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65EDB-A956-44B4-ABF2-F44C4617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5E9F2-6394-4181-9731-392EE4D09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5E7B7-F9D1-49D8-8C7F-70F576F0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128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EB51-DE68-4FDC-A236-39CD5754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32773-A738-440E-BA43-5F9DDB07E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6D207-F676-4CF1-B29D-D765ED1B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0BC02-F15D-4C59-A45A-4B368874D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BEA31-1487-4376-9BC4-4EB8BA0F2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2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8793-D46B-4369-841D-3A62E5D0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30A9-339A-46B8-BB04-DB2D7E584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C1A31-B113-47F2-9F31-A4527F4AF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0D821-2836-4A0C-9BC8-67A8AE4B2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D76C1-8C54-4AAA-B100-ACCFB9C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70E4C-F093-4EEB-848B-48963E66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70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45C4-9074-4A1D-B62E-6E47666E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4228A-EF1C-44EF-A737-63297E1CE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50231-CE9A-4A86-A49E-5E7E8CF3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889084-6375-497C-8351-13BDAB73C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86C47-588B-4F4A-A900-3FF899311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1C2BD2-3C57-4F0B-9A73-C72D1A445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09636-A94B-441B-A097-A20870056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47F539-B8C7-46E7-9392-74071038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6281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7982-9BD4-4025-AF9F-9ACDDADC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146BB-A144-490B-88F8-64012F6C5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9E3D0-68FC-4BF9-9ED6-D83B9B117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8954C-0E0D-444C-A1DE-C302F776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00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C0C54-5551-4DF8-900F-C491E450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D4BA7-76AD-4282-9D1E-A858D1A0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34924-29DD-4F14-9F97-E344C89E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40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715A6-CA2B-45D7-9E8F-F37FDC8E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5B7E6-48DD-411F-AA75-B9B5612BB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BC2D4-512B-45D4-B875-22528348E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D07C49-09BA-49DD-A98E-AB27890E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95EC7-168D-4B7F-AAC9-E5494E6A2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2776F-CA07-4FDA-A523-1DB34A0B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8920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81EC-A5DC-4D1E-B4DB-FD693A41E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DFA1E4-E92C-48EB-8DC4-A1068935F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897FB-9305-40CE-90B4-B7F3437761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040A26-165A-41FE-9DC2-3A939F77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2CDE-7DB8-40EA-8F37-9C6273AC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2A4AD-BFE5-4E3E-85A4-A5F821B8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5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8C974-E7BC-4978-93E4-06CB36A08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53C133-7128-44D6-AA57-2607AE67D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B7C5F-CC12-4CCC-83B3-62943816E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D6BB6-2567-4B71-9CF1-A11DBA9E57B0}" type="datetimeFigureOut">
              <a:rPr lang="en-GB" smtClean="0"/>
              <a:t>20/10/2024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830D-8879-4615-9A5B-404C7E09D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011FF-3015-4B6A-AAD2-C8DCD855EA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6591C-0795-42CA-B260-2808A27A7F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14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20.png"/><Relationship Id="rId7" Type="http://schemas.openxmlformats.org/officeDocument/2006/relationships/image" Target="../media/image3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gif"/><Relationship Id="rId5" Type="http://schemas.openxmlformats.org/officeDocument/2006/relationships/image" Target="../media/image15.gif"/><Relationship Id="rId4" Type="http://schemas.openxmlformats.org/officeDocument/2006/relationships/image" Target="../media/image14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4DF396-5199-4366-B877-3BA0120418B2}"/>
              </a:ext>
            </a:extLst>
          </p:cNvPr>
          <p:cNvSpPr/>
          <p:nvPr/>
        </p:nvSpPr>
        <p:spPr>
          <a:xfrm>
            <a:off x="1695449" y="5237890"/>
            <a:ext cx="88011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1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Team “Epigenetic Regulations”, Institute for Advanced Biosciences (IAB), Grenoble</a:t>
            </a:r>
          </a:p>
          <a:p>
            <a:pPr algn="ctr"/>
            <a:r>
              <a:rPr lang="en-US" sz="16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2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Centre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Hospitalier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Universitaire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 Grenoble Alpes (CHUGA) </a:t>
            </a: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</a:br>
            <a:b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</a:b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21/10/2024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1197D0-93E9-4D52-98B7-039527802F1D}"/>
              </a:ext>
            </a:extLst>
          </p:cNvPr>
          <p:cNvSpPr/>
          <p:nvPr/>
        </p:nvSpPr>
        <p:spPr>
          <a:xfrm>
            <a:off x="323850" y="4416442"/>
            <a:ext cx="115633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Supervisors: Ekaterina BOUROVA-FLIN</a:t>
            </a:r>
            <a:r>
              <a: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 et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Séverine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 VALMARY-DEGANO</a:t>
            </a:r>
            <a:r>
              <a:rPr lang="en-US" sz="2400" baseline="30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1,2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cs typeface="Calibri"/>
              </a:rPr>
              <a:t>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E3BF64-D6DF-4E13-9E4C-F82EC41E1670}"/>
              </a:ext>
            </a:extLst>
          </p:cNvPr>
          <p:cNvSpPr/>
          <p:nvPr/>
        </p:nvSpPr>
        <p:spPr>
          <a:xfrm>
            <a:off x="1080548" y="1686780"/>
            <a:ext cx="1003090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dirty="0">
                <a:solidFill>
                  <a:srgbClr val="F9423A"/>
                </a:solidFill>
                <a:latin typeface="Arial Narrow" panose="020B0606020202030204" pitchFamily="34" charset="0"/>
                <a:cs typeface="Calibri"/>
              </a:rPr>
              <a:t>Prognostic biomarkers</a:t>
            </a:r>
            <a:br>
              <a:rPr lang="en-GB" sz="7200" dirty="0">
                <a:solidFill>
                  <a:srgbClr val="F9423A"/>
                </a:solidFill>
                <a:latin typeface="Arial Narrow" panose="020B0606020202030204" pitchFamily="34" charset="0"/>
                <a:cs typeface="Calibri"/>
              </a:rPr>
            </a:br>
            <a:r>
              <a:rPr lang="en-GB" sz="7200" dirty="0">
                <a:solidFill>
                  <a:srgbClr val="F9423A"/>
                </a:solidFill>
                <a:latin typeface="Arial Narrow" panose="020B0606020202030204" pitchFamily="34" charset="0"/>
                <a:cs typeface="Calibri"/>
              </a:rPr>
              <a:t>in colon cancer</a:t>
            </a:r>
            <a:endParaRPr lang="en-US" sz="7200" dirty="0">
              <a:solidFill>
                <a:srgbClr val="F9423A"/>
              </a:solidFill>
              <a:latin typeface="Arial Narrow" panose="020B0606020202030204" pitchFamily="34" charset="0"/>
              <a:cs typeface="Calibri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B564F3D-D403-4902-8F44-659C7580AD7D}"/>
              </a:ext>
            </a:extLst>
          </p:cNvPr>
          <p:cNvSpPr/>
          <p:nvPr/>
        </p:nvSpPr>
        <p:spPr>
          <a:xfrm>
            <a:off x="3104743" y="330683"/>
            <a:ext cx="60015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solidFill>
                  <a:srgbClr val="00988E"/>
                </a:solidFill>
                <a:latin typeface="Arial Narrow" panose="020B0606020202030204" pitchFamily="34" charset="0"/>
                <a:cs typeface="Calibri"/>
              </a:rPr>
              <a:t>Master UGA SSD 2024-2025</a:t>
            </a:r>
            <a:br>
              <a:rPr lang="en-US" sz="2400" i="1" dirty="0">
                <a:solidFill>
                  <a:srgbClr val="00988E"/>
                </a:solidFill>
                <a:latin typeface="Arial Narrow" panose="020B0606020202030204" pitchFamily="34" charset="0"/>
                <a:cs typeface="Calibri"/>
              </a:rPr>
            </a:br>
            <a:r>
              <a:rPr lang="en-US" sz="2400" i="1" dirty="0">
                <a:solidFill>
                  <a:srgbClr val="00988E"/>
                </a:solidFill>
                <a:latin typeface="Arial Narrow" panose="020B0606020202030204" pitchFamily="34" charset="0"/>
                <a:cs typeface="Calibri"/>
              </a:rPr>
              <a:t>M1 - Supervised Project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A31E36-AE6C-4E0B-AD59-35CDCB337728}"/>
              </a:ext>
            </a:extLst>
          </p:cNvPr>
          <p:cNvGrpSpPr/>
          <p:nvPr/>
        </p:nvGrpSpPr>
        <p:grpSpPr>
          <a:xfrm>
            <a:off x="8856719" y="6048408"/>
            <a:ext cx="3196160" cy="540000"/>
            <a:chOff x="7744434" y="6129091"/>
            <a:chExt cx="3196160" cy="54000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59017C8-7C84-4B17-8F09-43561DFD1B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4434" y="6129091"/>
              <a:ext cx="877150" cy="5400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B1209B5-6A79-4435-A4BC-56B645BE5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33625" y="6129091"/>
              <a:ext cx="1117600" cy="540000"/>
            </a:xfrm>
            <a:prstGeom prst="rect">
              <a:avLst/>
            </a:prstGeom>
          </p:spPr>
        </p:pic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455E1AC9-D4B4-4505-AFC9-C60408CB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63266" y="6129091"/>
              <a:ext cx="577328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5037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6A18B-9BEA-4A62-8600-5EE52780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74" y="3593655"/>
            <a:ext cx="2284672" cy="23957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37885B-3D1D-406E-BCF8-00D96E7116C9}"/>
              </a:ext>
            </a:extLst>
          </p:cNvPr>
          <p:cNvGrpSpPr/>
          <p:nvPr/>
        </p:nvGrpSpPr>
        <p:grpSpPr>
          <a:xfrm>
            <a:off x="2582252" y="2207526"/>
            <a:ext cx="1283879" cy="1135426"/>
            <a:chOff x="7152755" y="2282559"/>
            <a:chExt cx="2495256" cy="2206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260A3E-8D51-4A9F-9048-92698A6C4DEA}"/>
                </a:ext>
              </a:extLst>
            </p:cNvPr>
            <p:cNvGrpSpPr/>
            <p:nvPr/>
          </p:nvGrpSpPr>
          <p:grpSpPr>
            <a:xfrm>
              <a:off x="7390301" y="2402717"/>
              <a:ext cx="695902" cy="677922"/>
              <a:chOff x="7390301" y="2402717"/>
              <a:chExt cx="695902" cy="67792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978E2C5-9BF4-406F-9022-2063DA819C68}"/>
                  </a:ext>
                </a:extLst>
              </p:cNvPr>
              <p:cNvSpPr/>
              <p:nvPr/>
            </p:nvSpPr>
            <p:spPr>
              <a:xfrm>
                <a:off x="7390301" y="2402717"/>
                <a:ext cx="695902" cy="677922"/>
              </a:xfrm>
              <a:custGeom>
                <a:avLst/>
                <a:gdLst>
                  <a:gd name="connsiteX0" fmla="*/ 120072 w 397163"/>
                  <a:gd name="connsiteY0" fmla="*/ 27709 h 434109"/>
                  <a:gd name="connsiteX1" fmla="*/ 120072 w 397163"/>
                  <a:gd name="connsiteY1" fmla="*/ 27709 h 434109"/>
                  <a:gd name="connsiteX2" fmla="*/ 46181 w 397163"/>
                  <a:gd name="connsiteY2" fmla="*/ 64655 h 434109"/>
                  <a:gd name="connsiteX3" fmla="*/ 18472 w 397163"/>
                  <a:gd name="connsiteY3" fmla="*/ 83128 h 434109"/>
                  <a:gd name="connsiteX4" fmla="*/ 0 w 397163"/>
                  <a:gd name="connsiteY4" fmla="*/ 138546 h 434109"/>
                  <a:gd name="connsiteX5" fmla="*/ 18472 w 397163"/>
                  <a:gd name="connsiteY5" fmla="*/ 304800 h 434109"/>
                  <a:gd name="connsiteX6" fmla="*/ 36945 w 397163"/>
                  <a:gd name="connsiteY6" fmla="*/ 332509 h 434109"/>
                  <a:gd name="connsiteX7" fmla="*/ 101600 w 397163"/>
                  <a:gd name="connsiteY7" fmla="*/ 415637 h 434109"/>
                  <a:gd name="connsiteX8" fmla="*/ 157018 w 397163"/>
                  <a:gd name="connsiteY8" fmla="*/ 434109 h 434109"/>
                  <a:gd name="connsiteX9" fmla="*/ 249381 w 397163"/>
                  <a:gd name="connsiteY9" fmla="*/ 424873 h 434109"/>
                  <a:gd name="connsiteX10" fmla="*/ 277090 w 397163"/>
                  <a:gd name="connsiteY10" fmla="*/ 415637 h 434109"/>
                  <a:gd name="connsiteX11" fmla="*/ 369454 w 397163"/>
                  <a:gd name="connsiteY11" fmla="*/ 341746 h 434109"/>
                  <a:gd name="connsiteX12" fmla="*/ 387927 w 397163"/>
                  <a:gd name="connsiteY12" fmla="*/ 286328 h 434109"/>
                  <a:gd name="connsiteX13" fmla="*/ 397163 w 397163"/>
                  <a:gd name="connsiteY13" fmla="*/ 258618 h 434109"/>
                  <a:gd name="connsiteX14" fmla="*/ 387927 w 397163"/>
                  <a:gd name="connsiteY14" fmla="*/ 129309 h 434109"/>
                  <a:gd name="connsiteX15" fmla="*/ 378690 w 397163"/>
                  <a:gd name="connsiteY15" fmla="*/ 73891 h 434109"/>
                  <a:gd name="connsiteX16" fmla="*/ 341745 w 397163"/>
                  <a:gd name="connsiteY16" fmla="*/ 18473 h 434109"/>
                  <a:gd name="connsiteX17" fmla="*/ 267854 w 397163"/>
                  <a:gd name="connsiteY17" fmla="*/ 0 h 434109"/>
                  <a:gd name="connsiteX18" fmla="*/ 184727 w 397163"/>
                  <a:gd name="connsiteY18" fmla="*/ 9237 h 434109"/>
                  <a:gd name="connsiteX19" fmla="*/ 120072 w 397163"/>
                  <a:gd name="connsiteY19" fmla="*/ 27709 h 4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7163" h="434109">
                    <a:moveTo>
                      <a:pt x="120072" y="27709"/>
                    </a:moveTo>
                    <a:lnTo>
                      <a:pt x="120072" y="27709"/>
                    </a:lnTo>
                    <a:cubicBezTo>
                      <a:pt x="95442" y="40024"/>
                      <a:pt x="70356" y="51468"/>
                      <a:pt x="46181" y="64655"/>
                    </a:cubicBezTo>
                    <a:cubicBezTo>
                      <a:pt x="36436" y="69971"/>
                      <a:pt x="24355" y="73715"/>
                      <a:pt x="18472" y="83128"/>
                    </a:cubicBezTo>
                    <a:cubicBezTo>
                      <a:pt x="8152" y="99640"/>
                      <a:pt x="0" y="138546"/>
                      <a:pt x="0" y="138546"/>
                    </a:cubicBezTo>
                    <a:cubicBezTo>
                      <a:pt x="552" y="146271"/>
                      <a:pt x="1572" y="265368"/>
                      <a:pt x="18472" y="304800"/>
                    </a:cubicBezTo>
                    <a:cubicBezTo>
                      <a:pt x="22845" y="315003"/>
                      <a:pt x="30787" y="323273"/>
                      <a:pt x="36945" y="332509"/>
                    </a:cubicBezTo>
                    <a:cubicBezTo>
                      <a:pt x="48638" y="367588"/>
                      <a:pt x="54872" y="400062"/>
                      <a:pt x="101600" y="415637"/>
                    </a:cubicBezTo>
                    <a:lnTo>
                      <a:pt x="157018" y="434109"/>
                    </a:lnTo>
                    <a:cubicBezTo>
                      <a:pt x="187806" y="431030"/>
                      <a:pt x="218800" y="429578"/>
                      <a:pt x="249381" y="424873"/>
                    </a:cubicBezTo>
                    <a:cubicBezTo>
                      <a:pt x="259004" y="423393"/>
                      <a:pt x="268579" y="420365"/>
                      <a:pt x="277090" y="415637"/>
                    </a:cubicBezTo>
                    <a:cubicBezTo>
                      <a:pt x="329522" y="386508"/>
                      <a:pt x="330520" y="380680"/>
                      <a:pt x="369454" y="341746"/>
                    </a:cubicBezTo>
                    <a:lnTo>
                      <a:pt x="387927" y="286328"/>
                    </a:lnTo>
                    <a:lnTo>
                      <a:pt x="397163" y="258618"/>
                    </a:lnTo>
                    <a:cubicBezTo>
                      <a:pt x="394084" y="215515"/>
                      <a:pt x="392227" y="172307"/>
                      <a:pt x="387927" y="129309"/>
                    </a:cubicBezTo>
                    <a:cubicBezTo>
                      <a:pt x="386064" y="110674"/>
                      <a:pt x="385893" y="91178"/>
                      <a:pt x="378690" y="73891"/>
                    </a:cubicBezTo>
                    <a:cubicBezTo>
                      <a:pt x="370151" y="53397"/>
                      <a:pt x="362807" y="25493"/>
                      <a:pt x="341745" y="18473"/>
                    </a:cubicBezTo>
                    <a:cubicBezTo>
                      <a:pt x="299143" y="4273"/>
                      <a:pt x="323583" y="11146"/>
                      <a:pt x="267854" y="0"/>
                    </a:cubicBezTo>
                    <a:cubicBezTo>
                      <a:pt x="240145" y="3079"/>
                      <a:pt x="212282" y="4998"/>
                      <a:pt x="184727" y="9237"/>
                    </a:cubicBezTo>
                    <a:cubicBezTo>
                      <a:pt x="172180" y="11167"/>
                      <a:pt x="130848" y="24630"/>
                      <a:pt x="120072" y="277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180AE85-6BD9-4FD1-B4EB-A1B2EC773821}"/>
                  </a:ext>
                </a:extLst>
              </p:cNvPr>
              <p:cNvSpPr/>
              <p:nvPr/>
            </p:nvSpPr>
            <p:spPr>
              <a:xfrm>
                <a:off x="7668882" y="2659382"/>
                <a:ext cx="130654" cy="175491"/>
              </a:xfrm>
              <a:custGeom>
                <a:avLst/>
                <a:gdLst>
                  <a:gd name="connsiteX0" fmla="*/ 47527 w 190242"/>
                  <a:gd name="connsiteY0" fmla="*/ 0 h 286327"/>
                  <a:gd name="connsiteX1" fmla="*/ 47527 w 190242"/>
                  <a:gd name="connsiteY1" fmla="*/ 0 h 286327"/>
                  <a:gd name="connsiteX2" fmla="*/ 10581 w 190242"/>
                  <a:gd name="connsiteY2" fmla="*/ 73891 h 286327"/>
                  <a:gd name="connsiteX3" fmla="*/ 10581 w 190242"/>
                  <a:gd name="connsiteY3" fmla="*/ 267854 h 286327"/>
                  <a:gd name="connsiteX4" fmla="*/ 38290 w 190242"/>
                  <a:gd name="connsiteY4" fmla="*/ 286327 h 286327"/>
                  <a:gd name="connsiteX5" fmla="*/ 158363 w 190242"/>
                  <a:gd name="connsiteY5" fmla="*/ 258618 h 286327"/>
                  <a:gd name="connsiteX6" fmla="*/ 176836 w 190242"/>
                  <a:gd name="connsiteY6" fmla="*/ 221673 h 286327"/>
                  <a:gd name="connsiteX7" fmla="*/ 176836 w 190242"/>
                  <a:gd name="connsiteY7" fmla="*/ 46182 h 286327"/>
                  <a:gd name="connsiteX8" fmla="*/ 121418 w 190242"/>
                  <a:gd name="connsiteY8" fmla="*/ 27709 h 286327"/>
                  <a:gd name="connsiteX9" fmla="*/ 47527 w 190242"/>
                  <a:gd name="connsiteY9" fmla="*/ 0 h 28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242" h="286327">
                    <a:moveTo>
                      <a:pt x="47527" y="0"/>
                    </a:moveTo>
                    <a:lnTo>
                      <a:pt x="47527" y="0"/>
                    </a:lnTo>
                    <a:cubicBezTo>
                      <a:pt x="35212" y="24630"/>
                      <a:pt x="20466" y="48189"/>
                      <a:pt x="10581" y="73891"/>
                    </a:cubicBezTo>
                    <a:cubicBezTo>
                      <a:pt x="-9466" y="126012"/>
                      <a:pt x="3923" y="237893"/>
                      <a:pt x="10581" y="267854"/>
                    </a:cubicBezTo>
                    <a:cubicBezTo>
                      <a:pt x="12989" y="278690"/>
                      <a:pt x="29054" y="280169"/>
                      <a:pt x="38290" y="286327"/>
                    </a:cubicBezTo>
                    <a:cubicBezTo>
                      <a:pt x="69463" y="283210"/>
                      <a:pt x="130825" y="291663"/>
                      <a:pt x="158363" y="258618"/>
                    </a:cubicBezTo>
                    <a:cubicBezTo>
                      <a:pt x="167178" y="248041"/>
                      <a:pt x="170678" y="233988"/>
                      <a:pt x="176836" y="221673"/>
                    </a:cubicBezTo>
                    <a:cubicBezTo>
                      <a:pt x="186032" y="166492"/>
                      <a:pt x="201738" y="99544"/>
                      <a:pt x="176836" y="46182"/>
                    </a:cubicBezTo>
                    <a:cubicBezTo>
                      <a:pt x="168602" y="28537"/>
                      <a:pt x="139891" y="33867"/>
                      <a:pt x="121418" y="27709"/>
                    </a:cubicBezTo>
                    <a:cubicBezTo>
                      <a:pt x="79106" y="13605"/>
                      <a:pt x="59842" y="4618"/>
                      <a:pt x="47527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38162B-735A-4584-A4AB-E0819210F8FC}"/>
                </a:ext>
              </a:extLst>
            </p:cNvPr>
            <p:cNvGrpSpPr/>
            <p:nvPr/>
          </p:nvGrpSpPr>
          <p:grpSpPr>
            <a:xfrm>
              <a:off x="8257309" y="2282559"/>
              <a:ext cx="775855" cy="665018"/>
              <a:chOff x="8257309" y="2282559"/>
              <a:chExt cx="775855" cy="6650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6DE6EB6-4FB4-43AA-B737-B0B6E928498B}"/>
                  </a:ext>
                </a:extLst>
              </p:cNvPr>
              <p:cNvSpPr/>
              <p:nvPr/>
            </p:nvSpPr>
            <p:spPr>
              <a:xfrm>
                <a:off x="8257309" y="2282559"/>
                <a:ext cx="775855" cy="665018"/>
              </a:xfrm>
              <a:custGeom>
                <a:avLst/>
                <a:gdLst>
                  <a:gd name="connsiteX0" fmla="*/ 461818 w 775855"/>
                  <a:gd name="connsiteY0" fmla="*/ 0 h 665018"/>
                  <a:gd name="connsiteX1" fmla="*/ 461818 w 775855"/>
                  <a:gd name="connsiteY1" fmla="*/ 0 h 665018"/>
                  <a:gd name="connsiteX2" fmla="*/ 378691 w 775855"/>
                  <a:gd name="connsiteY2" fmla="*/ 9236 h 665018"/>
                  <a:gd name="connsiteX3" fmla="*/ 350982 w 775855"/>
                  <a:gd name="connsiteY3" fmla="*/ 18473 h 665018"/>
                  <a:gd name="connsiteX4" fmla="*/ 314036 w 775855"/>
                  <a:gd name="connsiteY4" fmla="*/ 27709 h 665018"/>
                  <a:gd name="connsiteX5" fmla="*/ 277091 w 775855"/>
                  <a:gd name="connsiteY5" fmla="*/ 46182 h 665018"/>
                  <a:gd name="connsiteX6" fmla="*/ 193964 w 775855"/>
                  <a:gd name="connsiteY6" fmla="*/ 73891 h 665018"/>
                  <a:gd name="connsiteX7" fmla="*/ 138546 w 775855"/>
                  <a:gd name="connsiteY7" fmla="*/ 120073 h 665018"/>
                  <a:gd name="connsiteX8" fmla="*/ 83127 w 775855"/>
                  <a:gd name="connsiteY8" fmla="*/ 166255 h 665018"/>
                  <a:gd name="connsiteX9" fmla="*/ 46182 w 775855"/>
                  <a:gd name="connsiteY9" fmla="*/ 230909 h 665018"/>
                  <a:gd name="connsiteX10" fmla="*/ 27709 w 775855"/>
                  <a:gd name="connsiteY10" fmla="*/ 258618 h 665018"/>
                  <a:gd name="connsiteX11" fmla="*/ 0 w 775855"/>
                  <a:gd name="connsiteY11" fmla="*/ 350982 h 665018"/>
                  <a:gd name="connsiteX12" fmla="*/ 9236 w 775855"/>
                  <a:gd name="connsiteY12" fmla="*/ 471055 h 665018"/>
                  <a:gd name="connsiteX13" fmla="*/ 55418 w 775855"/>
                  <a:gd name="connsiteY13" fmla="*/ 526473 h 665018"/>
                  <a:gd name="connsiteX14" fmla="*/ 120073 w 775855"/>
                  <a:gd name="connsiteY14" fmla="*/ 618836 h 665018"/>
                  <a:gd name="connsiteX15" fmla="*/ 184727 w 775855"/>
                  <a:gd name="connsiteY15" fmla="*/ 637309 h 665018"/>
                  <a:gd name="connsiteX16" fmla="*/ 212436 w 775855"/>
                  <a:gd name="connsiteY16" fmla="*/ 655782 h 665018"/>
                  <a:gd name="connsiteX17" fmla="*/ 240146 w 775855"/>
                  <a:gd name="connsiteY17" fmla="*/ 665018 h 665018"/>
                  <a:gd name="connsiteX18" fmla="*/ 609600 w 775855"/>
                  <a:gd name="connsiteY18" fmla="*/ 655782 h 665018"/>
                  <a:gd name="connsiteX19" fmla="*/ 637309 w 775855"/>
                  <a:gd name="connsiteY19" fmla="*/ 646545 h 665018"/>
                  <a:gd name="connsiteX20" fmla="*/ 674255 w 775855"/>
                  <a:gd name="connsiteY20" fmla="*/ 637309 h 665018"/>
                  <a:gd name="connsiteX21" fmla="*/ 692727 w 775855"/>
                  <a:gd name="connsiteY21" fmla="*/ 609600 h 665018"/>
                  <a:gd name="connsiteX22" fmla="*/ 720436 w 775855"/>
                  <a:gd name="connsiteY22" fmla="*/ 591127 h 665018"/>
                  <a:gd name="connsiteX23" fmla="*/ 738909 w 775855"/>
                  <a:gd name="connsiteY23" fmla="*/ 563418 h 665018"/>
                  <a:gd name="connsiteX24" fmla="*/ 748146 w 775855"/>
                  <a:gd name="connsiteY24" fmla="*/ 535709 h 665018"/>
                  <a:gd name="connsiteX25" fmla="*/ 775855 w 775855"/>
                  <a:gd name="connsiteY25" fmla="*/ 406400 h 665018"/>
                  <a:gd name="connsiteX26" fmla="*/ 766618 w 775855"/>
                  <a:gd name="connsiteY26" fmla="*/ 203200 h 665018"/>
                  <a:gd name="connsiteX27" fmla="*/ 757382 w 775855"/>
                  <a:gd name="connsiteY27" fmla="*/ 157018 h 665018"/>
                  <a:gd name="connsiteX28" fmla="*/ 738909 w 775855"/>
                  <a:gd name="connsiteY28" fmla="*/ 129309 h 665018"/>
                  <a:gd name="connsiteX29" fmla="*/ 701964 w 775855"/>
                  <a:gd name="connsiteY29" fmla="*/ 46182 h 665018"/>
                  <a:gd name="connsiteX30" fmla="*/ 572655 w 775855"/>
                  <a:gd name="connsiteY30" fmla="*/ 18473 h 665018"/>
                  <a:gd name="connsiteX31" fmla="*/ 461818 w 775855"/>
                  <a:gd name="connsiteY31" fmla="*/ 0 h 66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75855" h="665018">
                    <a:moveTo>
                      <a:pt x="461818" y="0"/>
                    </a:moveTo>
                    <a:lnTo>
                      <a:pt x="461818" y="0"/>
                    </a:lnTo>
                    <a:cubicBezTo>
                      <a:pt x="434109" y="3079"/>
                      <a:pt x="406191" y="4653"/>
                      <a:pt x="378691" y="9236"/>
                    </a:cubicBezTo>
                    <a:cubicBezTo>
                      <a:pt x="369087" y="10837"/>
                      <a:pt x="360343" y="15798"/>
                      <a:pt x="350982" y="18473"/>
                    </a:cubicBezTo>
                    <a:cubicBezTo>
                      <a:pt x="338776" y="21960"/>
                      <a:pt x="326351" y="24630"/>
                      <a:pt x="314036" y="27709"/>
                    </a:cubicBezTo>
                    <a:cubicBezTo>
                      <a:pt x="301721" y="33867"/>
                      <a:pt x="289942" y="41239"/>
                      <a:pt x="277091" y="46182"/>
                    </a:cubicBezTo>
                    <a:cubicBezTo>
                      <a:pt x="249830" y="56667"/>
                      <a:pt x="193964" y="73891"/>
                      <a:pt x="193964" y="73891"/>
                    </a:cubicBezTo>
                    <a:cubicBezTo>
                      <a:pt x="125156" y="119764"/>
                      <a:pt x="209677" y="60799"/>
                      <a:pt x="138546" y="120073"/>
                    </a:cubicBezTo>
                    <a:cubicBezTo>
                      <a:pt x="98912" y="153100"/>
                      <a:pt x="119926" y="122094"/>
                      <a:pt x="83127" y="166255"/>
                    </a:cubicBezTo>
                    <a:cubicBezTo>
                      <a:pt x="62672" y="190802"/>
                      <a:pt x="62606" y="202168"/>
                      <a:pt x="46182" y="230909"/>
                    </a:cubicBezTo>
                    <a:cubicBezTo>
                      <a:pt x="40674" y="240547"/>
                      <a:pt x="33867" y="249382"/>
                      <a:pt x="27709" y="258618"/>
                    </a:cubicBezTo>
                    <a:cubicBezTo>
                      <a:pt x="5222" y="326079"/>
                      <a:pt x="13958" y="295145"/>
                      <a:pt x="0" y="350982"/>
                    </a:cubicBezTo>
                    <a:cubicBezTo>
                      <a:pt x="3079" y="391006"/>
                      <a:pt x="1838" y="431600"/>
                      <a:pt x="9236" y="471055"/>
                    </a:cubicBezTo>
                    <a:cubicBezTo>
                      <a:pt x="12730" y="489692"/>
                      <a:pt x="46011" y="514378"/>
                      <a:pt x="55418" y="526473"/>
                    </a:cubicBezTo>
                    <a:cubicBezTo>
                      <a:pt x="57044" y="528563"/>
                      <a:pt x="109454" y="609986"/>
                      <a:pt x="120073" y="618836"/>
                    </a:cubicBezTo>
                    <a:cubicBezTo>
                      <a:pt x="125754" y="623570"/>
                      <a:pt x="182759" y="636817"/>
                      <a:pt x="184727" y="637309"/>
                    </a:cubicBezTo>
                    <a:cubicBezTo>
                      <a:pt x="193963" y="643467"/>
                      <a:pt x="202507" y="650818"/>
                      <a:pt x="212436" y="655782"/>
                    </a:cubicBezTo>
                    <a:cubicBezTo>
                      <a:pt x="221144" y="660136"/>
                      <a:pt x="230410" y="665018"/>
                      <a:pt x="240146" y="665018"/>
                    </a:cubicBezTo>
                    <a:cubicBezTo>
                      <a:pt x="363336" y="665018"/>
                      <a:pt x="486449" y="658861"/>
                      <a:pt x="609600" y="655782"/>
                    </a:cubicBezTo>
                    <a:cubicBezTo>
                      <a:pt x="618836" y="652703"/>
                      <a:pt x="627948" y="649220"/>
                      <a:pt x="637309" y="646545"/>
                    </a:cubicBezTo>
                    <a:cubicBezTo>
                      <a:pt x="649515" y="643058"/>
                      <a:pt x="663693" y="644350"/>
                      <a:pt x="674255" y="637309"/>
                    </a:cubicBezTo>
                    <a:cubicBezTo>
                      <a:pt x="683491" y="631152"/>
                      <a:pt x="684878" y="617449"/>
                      <a:pt x="692727" y="609600"/>
                    </a:cubicBezTo>
                    <a:cubicBezTo>
                      <a:pt x="700576" y="601750"/>
                      <a:pt x="711200" y="597285"/>
                      <a:pt x="720436" y="591127"/>
                    </a:cubicBezTo>
                    <a:cubicBezTo>
                      <a:pt x="726594" y="581891"/>
                      <a:pt x="733944" y="573347"/>
                      <a:pt x="738909" y="563418"/>
                    </a:cubicBezTo>
                    <a:cubicBezTo>
                      <a:pt x="743263" y="554710"/>
                      <a:pt x="745584" y="545102"/>
                      <a:pt x="748146" y="535709"/>
                    </a:cubicBezTo>
                    <a:cubicBezTo>
                      <a:pt x="767870" y="463387"/>
                      <a:pt x="764871" y="472302"/>
                      <a:pt x="775855" y="406400"/>
                    </a:cubicBezTo>
                    <a:cubicBezTo>
                      <a:pt x="772776" y="338667"/>
                      <a:pt x="771627" y="270818"/>
                      <a:pt x="766618" y="203200"/>
                    </a:cubicBezTo>
                    <a:cubicBezTo>
                      <a:pt x="765458" y="187544"/>
                      <a:pt x="762894" y="171717"/>
                      <a:pt x="757382" y="157018"/>
                    </a:cubicBezTo>
                    <a:cubicBezTo>
                      <a:pt x="753484" y="146624"/>
                      <a:pt x="745067" y="138545"/>
                      <a:pt x="738909" y="129309"/>
                    </a:cubicBezTo>
                    <a:cubicBezTo>
                      <a:pt x="735845" y="120117"/>
                      <a:pt x="720451" y="57737"/>
                      <a:pt x="701964" y="46182"/>
                    </a:cubicBezTo>
                    <a:cubicBezTo>
                      <a:pt x="669061" y="25617"/>
                      <a:pt x="607149" y="22785"/>
                      <a:pt x="572655" y="18473"/>
                    </a:cubicBezTo>
                    <a:cubicBezTo>
                      <a:pt x="530342" y="4368"/>
                      <a:pt x="480291" y="3079"/>
                      <a:pt x="461818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6685E5-6DF6-42CE-A92B-DFC98C29DD5E}"/>
                  </a:ext>
                </a:extLst>
              </p:cNvPr>
              <p:cNvSpPr/>
              <p:nvPr/>
            </p:nvSpPr>
            <p:spPr>
              <a:xfrm>
                <a:off x="8545712" y="2598422"/>
                <a:ext cx="159491" cy="138546"/>
              </a:xfrm>
              <a:custGeom>
                <a:avLst/>
                <a:gdLst>
                  <a:gd name="connsiteX0" fmla="*/ 76364 w 159491"/>
                  <a:gd name="connsiteY0" fmla="*/ 0 h 138546"/>
                  <a:gd name="connsiteX1" fmla="*/ 76364 w 159491"/>
                  <a:gd name="connsiteY1" fmla="*/ 0 h 138546"/>
                  <a:gd name="connsiteX2" fmla="*/ 11709 w 159491"/>
                  <a:gd name="connsiteY2" fmla="*/ 110837 h 138546"/>
                  <a:gd name="connsiteX3" fmla="*/ 30182 w 159491"/>
                  <a:gd name="connsiteY3" fmla="*/ 138546 h 138546"/>
                  <a:gd name="connsiteX4" fmla="*/ 150255 w 159491"/>
                  <a:gd name="connsiteY4" fmla="*/ 101600 h 138546"/>
                  <a:gd name="connsiteX5" fmla="*/ 159491 w 159491"/>
                  <a:gd name="connsiteY5" fmla="*/ 73891 h 138546"/>
                  <a:gd name="connsiteX6" fmla="*/ 122546 w 159491"/>
                  <a:gd name="connsiteY6" fmla="*/ 9237 h 138546"/>
                  <a:gd name="connsiteX7" fmla="*/ 76364 w 159491"/>
                  <a:gd name="connsiteY7" fmla="*/ 0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91" h="138546">
                    <a:moveTo>
                      <a:pt x="76364" y="0"/>
                    </a:moveTo>
                    <a:lnTo>
                      <a:pt x="76364" y="0"/>
                    </a:lnTo>
                    <a:cubicBezTo>
                      <a:pt x="503" y="47413"/>
                      <a:pt x="-13996" y="25154"/>
                      <a:pt x="11709" y="110837"/>
                    </a:cubicBezTo>
                    <a:cubicBezTo>
                      <a:pt x="14899" y="121470"/>
                      <a:pt x="24024" y="129310"/>
                      <a:pt x="30182" y="138546"/>
                    </a:cubicBezTo>
                    <a:cubicBezTo>
                      <a:pt x="112883" y="131028"/>
                      <a:pt x="122697" y="156716"/>
                      <a:pt x="150255" y="101600"/>
                    </a:cubicBezTo>
                    <a:cubicBezTo>
                      <a:pt x="154609" y="92892"/>
                      <a:pt x="156412" y="83127"/>
                      <a:pt x="159491" y="73891"/>
                    </a:cubicBezTo>
                    <a:cubicBezTo>
                      <a:pt x="150665" y="20935"/>
                      <a:pt x="166976" y="18123"/>
                      <a:pt x="122546" y="9237"/>
                    </a:cubicBezTo>
                    <a:lnTo>
                      <a:pt x="76364" y="0"/>
                    </a:ln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AC2AF6-8A51-4D1C-9494-3A90BEB5CE14}"/>
                </a:ext>
              </a:extLst>
            </p:cNvPr>
            <p:cNvGrpSpPr/>
            <p:nvPr/>
          </p:nvGrpSpPr>
          <p:grpSpPr>
            <a:xfrm>
              <a:off x="7152755" y="3208360"/>
              <a:ext cx="695903" cy="625092"/>
              <a:chOff x="7152755" y="3208360"/>
              <a:chExt cx="695903" cy="62509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DAC44C-7B71-4D3C-B423-FAEE58546111}"/>
                  </a:ext>
                </a:extLst>
              </p:cNvPr>
              <p:cNvSpPr/>
              <p:nvPr/>
            </p:nvSpPr>
            <p:spPr>
              <a:xfrm>
                <a:off x="7152755" y="3208360"/>
                <a:ext cx="695903" cy="625092"/>
              </a:xfrm>
              <a:custGeom>
                <a:avLst/>
                <a:gdLst>
                  <a:gd name="connsiteX0" fmla="*/ 524106 w 838143"/>
                  <a:gd name="connsiteY0" fmla="*/ 1072 h 712272"/>
                  <a:gd name="connsiteX1" fmla="*/ 524106 w 838143"/>
                  <a:gd name="connsiteY1" fmla="*/ 1072 h 712272"/>
                  <a:gd name="connsiteX2" fmla="*/ 376324 w 838143"/>
                  <a:gd name="connsiteY2" fmla="*/ 28781 h 712272"/>
                  <a:gd name="connsiteX3" fmla="*/ 283961 w 838143"/>
                  <a:gd name="connsiteY3" fmla="*/ 56490 h 712272"/>
                  <a:gd name="connsiteX4" fmla="*/ 219306 w 838143"/>
                  <a:gd name="connsiteY4" fmla="*/ 93436 h 712272"/>
                  <a:gd name="connsiteX5" fmla="*/ 182361 w 838143"/>
                  <a:gd name="connsiteY5" fmla="*/ 121145 h 712272"/>
                  <a:gd name="connsiteX6" fmla="*/ 145415 w 838143"/>
                  <a:gd name="connsiteY6" fmla="*/ 139618 h 712272"/>
                  <a:gd name="connsiteX7" fmla="*/ 62288 w 838143"/>
                  <a:gd name="connsiteY7" fmla="*/ 231981 h 712272"/>
                  <a:gd name="connsiteX8" fmla="*/ 53052 w 838143"/>
                  <a:gd name="connsiteY8" fmla="*/ 259690 h 712272"/>
                  <a:gd name="connsiteX9" fmla="*/ 34579 w 838143"/>
                  <a:gd name="connsiteY9" fmla="*/ 287399 h 712272"/>
                  <a:gd name="connsiteX10" fmla="*/ 16106 w 838143"/>
                  <a:gd name="connsiteY10" fmla="*/ 324345 h 712272"/>
                  <a:gd name="connsiteX11" fmla="*/ 16106 w 838143"/>
                  <a:gd name="connsiteY11" fmla="*/ 555254 h 712272"/>
                  <a:gd name="connsiteX12" fmla="*/ 34579 w 838143"/>
                  <a:gd name="connsiteY12" fmla="*/ 592199 h 712272"/>
                  <a:gd name="connsiteX13" fmla="*/ 71524 w 838143"/>
                  <a:gd name="connsiteY13" fmla="*/ 619909 h 712272"/>
                  <a:gd name="connsiteX14" fmla="*/ 99234 w 838143"/>
                  <a:gd name="connsiteY14" fmla="*/ 656854 h 712272"/>
                  <a:gd name="connsiteX15" fmla="*/ 136179 w 838143"/>
                  <a:gd name="connsiteY15" fmla="*/ 675327 h 712272"/>
                  <a:gd name="connsiteX16" fmla="*/ 163888 w 838143"/>
                  <a:gd name="connsiteY16" fmla="*/ 693799 h 712272"/>
                  <a:gd name="connsiteX17" fmla="*/ 219306 w 838143"/>
                  <a:gd name="connsiteY17" fmla="*/ 703036 h 712272"/>
                  <a:gd name="connsiteX18" fmla="*/ 256252 w 838143"/>
                  <a:gd name="connsiteY18" fmla="*/ 712272 h 712272"/>
                  <a:gd name="connsiteX19" fmla="*/ 579524 w 838143"/>
                  <a:gd name="connsiteY19" fmla="*/ 703036 h 712272"/>
                  <a:gd name="connsiteX20" fmla="*/ 644179 w 838143"/>
                  <a:gd name="connsiteY20" fmla="*/ 666090 h 712272"/>
                  <a:gd name="connsiteX21" fmla="*/ 681124 w 838143"/>
                  <a:gd name="connsiteY21" fmla="*/ 638381 h 712272"/>
                  <a:gd name="connsiteX22" fmla="*/ 764252 w 838143"/>
                  <a:gd name="connsiteY22" fmla="*/ 564490 h 712272"/>
                  <a:gd name="connsiteX23" fmla="*/ 782724 w 838143"/>
                  <a:gd name="connsiteY23" fmla="*/ 536781 h 712272"/>
                  <a:gd name="connsiteX24" fmla="*/ 791961 w 838143"/>
                  <a:gd name="connsiteY24" fmla="*/ 509072 h 712272"/>
                  <a:gd name="connsiteX25" fmla="*/ 810434 w 838143"/>
                  <a:gd name="connsiteY25" fmla="*/ 472127 h 712272"/>
                  <a:gd name="connsiteX26" fmla="*/ 819670 w 838143"/>
                  <a:gd name="connsiteY26" fmla="*/ 416709 h 712272"/>
                  <a:gd name="connsiteX27" fmla="*/ 828906 w 838143"/>
                  <a:gd name="connsiteY27" fmla="*/ 388999 h 712272"/>
                  <a:gd name="connsiteX28" fmla="*/ 838143 w 838143"/>
                  <a:gd name="connsiteY28" fmla="*/ 352054 h 712272"/>
                  <a:gd name="connsiteX29" fmla="*/ 828906 w 838143"/>
                  <a:gd name="connsiteY29" fmla="*/ 167327 h 712272"/>
                  <a:gd name="connsiteX30" fmla="*/ 801197 w 838143"/>
                  <a:gd name="connsiteY30" fmla="*/ 139618 h 712272"/>
                  <a:gd name="connsiteX31" fmla="*/ 782724 w 838143"/>
                  <a:gd name="connsiteY31" fmla="*/ 111909 h 712272"/>
                  <a:gd name="connsiteX32" fmla="*/ 755015 w 838143"/>
                  <a:gd name="connsiteY32" fmla="*/ 93436 h 712272"/>
                  <a:gd name="connsiteX33" fmla="*/ 690361 w 838143"/>
                  <a:gd name="connsiteY33" fmla="*/ 38018 h 712272"/>
                  <a:gd name="connsiteX34" fmla="*/ 671888 w 838143"/>
                  <a:gd name="connsiteY34" fmla="*/ 10309 h 712272"/>
                  <a:gd name="connsiteX35" fmla="*/ 644179 w 838143"/>
                  <a:gd name="connsiteY35" fmla="*/ 1072 h 712272"/>
                  <a:gd name="connsiteX36" fmla="*/ 524106 w 838143"/>
                  <a:gd name="connsiteY36" fmla="*/ 1072 h 71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38143" h="712272">
                    <a:moveTo>
                      <a:pt x="524106" y="1072"/>
                    </a:moveTo>
                    <a:lnTo>
                      <a:pt x="524106" y="1072"/>
                    </a:lnTo>
                    <a:cubicBezTo>
                      <a:pt x="409569" y="13799"/>
                      <a:pt x="475129" y="1834"/>
                      <a:pt x="376324" y="28781"/>
                    </a:cubicBezTo>
                    <a:cubicBezTo>
                      <a:pt x="347164" y="36734"/>
                      <a:pt x="310504" y="43219"/>
                      <a:pt x="283961" y="56490"/>
                    </a:cubicBezTo>
                    <a:cubicBezTo>
                      <a:pt x="247880" y="74530"/>
                      <a:pt x="249769" y="71676"/>
                      <a:pt x="219306" y="93436"/>
                    </a:cubicBezTo>
                    <a:cubicBezTo>
                      <a:pt x="206780" y="102384"/>
                      <a:pt x="195415" y="112986"/>
                      <a:pt x="182361" y="121145"/>
                    </a:cubicBezTo>
                    <a:cubicBezTo>
                      <a:pt x="170685" y="128443"/>
                      <a:pt x="156167" y="131017"/>
                      <a:pt x="145415" y="139618"/>
                    </a:cubicBezTo>
                    <a:cubicBezTo>
                      <a:pt x="103976" y="172769"/>
                      <a:pt x="91020" y="193672"/>
                      <a:pt x="62288" y="231981"/>
                    </a:cubicBezTo>
                    <a:cubicBezTo>
                      <a:pt x="59209" y="241217"/>
                      <a:pt x="57406" y="250982"/>
                      <a:pt x="53052" y="259690"/>
                    </a:cubicBezTo>
                    <a:cubicBezTo>
                      <a:pt x="48088" y="269619"/>
                      <a:pt x="40087" y="277761"/>
                      <a:pt x="34579" y="287399"/>
                    </a:cubicBezTo>
                    <a:cubicBezTo>
                      <a:pt x="27748" y="299354"/>
                      <a:pt x="22264" y="312030"/>
                      <a:pt x="16106" y="324345"/>
                    </a:cubicBezTo>
                    <a:cubicBezTo>
                      <a:pt x="-6846" y="416157"/>
                      <a:pt x="-3840" y="389037"/>
                      <a:pt x="16106" y="555254"/>
                    </a:cubicBezTo>
                    <a:cubicBezTo>
                      <a:pt x="17746" y="568925"/>
                      <a:pt x="25619" y="581745"/>
                      <a:pt x="34579" y="592199"/>
                    </a:cubicBezTo>
                    <a:cubicBezTo>
                      <a:pt x="44597" y="603887"/>
                      <a:pt x="60639" y="609024"/>
                      <a:pt x="71524" y="619909"/>
                    </a:cubicBezTo>
                    <a:cubicBezTo>
                      <a:pt x="82409" y="630794"/>
                      <a:pt x="87546" y="646836"/>
                      <a:pt x="99234" y="656854"/>
                    </a:cubicBezTo>
                    <a:cubicBezTo>
                      <a:pt x="109688" y="665814"/>
                      <a:pt x="124224" y="668496"/>
                      <a:pt x="136179" y="675327"/>
                    </a:cubicBezTo>
                    <a:cubicBezTo>
                      <a:pt x="145817" y="680834"/>
                      <a:pt x="153357" y="690289"/>
                      <a:pt x="163888" y="693799"/>
                    </a:cubicBezTo>
                    <a:cubicBezTo>
                      <a:pt x="181654" y="699721"/>
                      <a:pt x="200942" y="699363"/>
                      <a:pt x="219306" y="703036"/>
                    </a:cubicBezTo>
                    <a:cubicBezTo>
                      <a:pt x="231754" y="705526"/>
                      <a:pt x="243937" y="709193"/>
                      <a:pt x="256252" y="712272"/>
                    </a:cubicBezTo>
                    <a:cubicBezTo>
                      <a:pt x="364009" y="709193"/>
                      <a:pt x="472040" y="711304"/>
                      <a:pt x="579524" y="703036"/>
                    </a:cubicBezTo>
                    <a:cubicBezTo>
                      <a:pt x="591655" y="702103"/>
                      <a:pt x="633025" y="674057"/>
                      <a:pt x="644179" y="666090"/>
                    </a:cubicBezTo>
                    <a:cubicBezTo>
                      <a:pt x="656705" y="657142"/>
                      <a:pt x="668597" y="647328"/>
                      <a:pt x="681124" y="638381"/>
                    </a:cubicBezTo>
                    <a:cubicBezTo>
                      <a:pt x="716462" y="613140"/>
                      <a:pt x="734188" y="609587"/>
                      <a:pt x="764252" y="564490"/>
                    </a:cubicBezTo>
                    <a:cubicBezTo>
                      <a:pt x="770409" y="555254"/>
                      <a:pt x="777760" y="546710"/>
                      <a:pt x="782724" y="536781"/>
                    </a:cubicBezTo>
                    <a:cubicBezTo>
                      <a:pt x="787078" y="528073"/>
                      <a:pt x="788126" y="518021"/>
                      <a:pt x="791961" y="509072"/>
                    </a:cubicBezTo>
                    <a:cubicBezTo>
                      <a:pt x="797385" y="496417"/>
                      <a:pt x="804276" y="484442"/>
                      <a:pt x="810434" y="472127"/>
                    </a:cubicBezTo>
                    <a:cubicBezTo>
                      <a:pt x="813513" y="453654"/>
                      <a:pt x="815608" y="434991"/>
                      <a:pt x="819670" y="416709"/>
                    </a:cubicBezTo>
                    <a:cubicBezTo>
                      <a:pt x="821782" y="407205"/>
                      <a:pt x="826231" y="398361"/>
                      <a:pt x="828906" y="388999"/>
                    </a:cubicBezTo>
                    <a:cubicBezTo>
                      <a:pt x="832393" y="376793"/>
                      <a:pt x="835064" y="364369"/>
                      <a:pt x="838143" y="352054"/>
                    </a:cubicBezTo>
                    <a:cubicBezTo>
                      <a:pt x="835064" y="290478"/>
                      <a:pt x="839470" y="228068"/>
                      <a:pt x="828906" y="167327"/>
                    </a:cubicBezTo>
                    <a:cubicBezTo>
                      <a:pt x="826668" y="154458"/>
                      <a:pt x="809559" y="149653"/>
                      <a:pt x="801197" y="139618"/>
                    </a:cubicBezTo>
                    <a:cubicBezTo>
                      <a:pt x="794090" y="131090"/>
                      <a:pt x="790573" y="119758"/>
                      <a:pt x="782724" y="111909"/>
                    </a:cubicBezTo>
                    <a:cubicBezTo>
                      <a:pt x="774875" y="104060"/>
                      <a:pt x="763443" y="100660"/>
                      <a:pt x="755015" y="93436"/>
                    </a:cubicBezTo>
                    <a:cubicBezTo>
                      <a:pt x="676631" y="26248"/>
                      <a:pt x="753970" y="80423"/>
                      <a:pt x="690361" y="38018"/>
                    </a:cubicBezTo>
                    <a:cubicBezTo>
                      <a:pt x="684203" y="28782"/>
                      <a:pt x="680556" y="17244"/>
                      <a:pt x="671888" y="10309"/>
                    </a:cubicBezTo>
                    <a:cubicBezTo>
                      <a:pt x="664285" y="4227"/>
                      <a:pt x="653890" y="1766"/>
                      <a:pt x="644179" y="1072"/>
                    </a:cubicBezTo>
                    <a:cubicBezTo>
                      <a:pt x="610398" y="-1341"/>
                      <a:pt x="544118" y="1072"/>
                      <a:pt x="524106" y="107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1B6D952-23B9-496A-8BE3-43EFC671D7AC}"/>
                  </a:ext>
                </a:extLst>
              </p:cNvPr>
              <p:cNvSpPr/>
              <p:nvPr/>
            </p:nvSpPr>
            <p:spPr>
              <a:xfrm>
                <a:off x="7465088" y="3482966"/>
                <a:ext cx="134243" cy="145590"/>
              </a:xfrm>
              <a:custGeom>
                <a:avLst/>
                <a:gdLst>
                  <a:gd name="connsiteX0" fmla="*/ 4934 w 134243"/>
                  <a:gd name="connsiteY0" fmla="*/ 9941 h 145590"/>
                  <a:gd name="connsiteX1" fmla="*/ 4934 w 134243"/>
                  <a:gd name="connsiteY1" fmla="*/ 9941 h 145590"/>
                  <a:gd name="connsiteX2" fmla="*/ 14171 w 134243"/>
                  <a:gd name="connsiteY2" fmla="*/ 120777 h 145590"/>
                  <a:gd name="connsiteX3" fmla="*/ 134243 w 134243"/>
                  <a:gd name="connsiteY3" fmla="*/ 83832 h 145590"/>
                  <a:gd name="connsiteX4" fmla="*/ 125007 w 134243"/>
                  <a:gd name="connsiteY4" fmla="*/ 9941 h 145590"/>
                  <a:gd name="connsiteX5" fmla="*/ 4934 w 134243"/>
                  <a:gd name="connsiteY5" fmla="*/ 9941 h 145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243" h="145590">
                    <a:moveTo>
                      <a:pt x="4934" y="9941"/>
                    </a:moveTo>
                    <a:lnTo>
                      <a:pt x="4934" y="9941"/>
                    </a:lnTo>
                    <a:cubicBezTo>
                      <a:pt x="8013" y="46886"/>
                      <a:pt x="-13158" y="95726"/>
                      <a:pt x="14171" y="120777"/>
                    </a:cubicBezTo>
                    <a:cubicBezTo>
                      <a:pt x="79858" y="180990"/>
                      <a:pt x="112240" y="116838"/>
                      <a:pt x="134243" y="83832"/>
                    </a:cubicBezTo>
                    <a:cubicBezTo>
                      <a:pt x="131164" y="59202"/>
                      <a:pt x="139241" y="30276"/>
                      <a:pt x="125007" y="9941"/>
                    </a:cubicBezTo>
                    <a:cubicBezTo>
                      <a:pt x="109350" y="-12427"/>
                      <a:pt x="24946" y="9941"/>
                      <a:pt x="4934" y="9941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079AB2-145F-48C2-BAD1-4C814BED98E2}"/>
                </a:ext>
              </a:extLst>
            </p:cNvPr>
            <p:cNvGrpSpPr/>
            <p:nvPr/>
          </p:nvGrpSpPr>
          <p:grpSpPr>
            <a:xfrm>
              <a:off x="8019763" y="3080639"/>
              <a:ext cx="711542" cy="696723"/>
              <a:chOff x="8019763" y="3080639"/>
              <a:chExt cx="711542" cy="69672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C077F36-9277-4B2C-8115-02AD05E11C0D}"/>
                  </a:ext>
                </a:extLst>
              </p:cNvPr>
              <p:cNvSpPr/>
              <p:nvPr/>
            </p:nvSpPr>
            <p:spPr>
              <a:xfrm>
                <a:off x="8019763" y="3080639"/>
                <a:ext cx="711542" cy="696723"/>
              </a:xfrm>
              <a:custGeom>
                <a:avLst/>
                <a:gdLst>
                  <a:gd name="connsiteX0" fmla="*/ 249395 w 711542"/>
                  <a:gd name="connsiteY0" fmla="*/ 5918 h 696723"/>
                  <a:gd name="connsiteX1" fmla="*/ 249395 w 711542"/>
                  <a:gd name="connsiteY1" fmla="*/ 5918 h 696723"/>
                  <a:gd name="connsiteX2" fmla="*/ 166267 w 711542"/>
                  <a:gd name="connsiteY2" fmla="*/ 15154 h 696723"/>
                  <a:gd name="connsiteX3" fmla="*/ 83140 w 711542"/>
                  <a:gd name="connsiteY3" fmla="*/ 42863 h 696723"/>
                  <a:gd name="connsiteX4" fmla="*/ 55431 w 711542"/>
                  <a:gd name="connsiteY4" fmla="*/ 61336 h 696723"/>
                  <a:gd name="connsiteX5" fmla="*/ 27722 w 711542"/>
                  <a:gd name="connsiteY5" fmla="*/ 116754 h 696723"/>
                  <a:gd name="connsiteX6" fmla="*/ 9249 w 711542"/>
                  <a:gd name="connsiteY6" fmla="*/ 144463 h 696723"/>
                  <a:gd name="connsiteX7" fmla="*/ 13 w 711542"/>
                  <a:gd name="connsiteY7" fmla="*/ 181409 h 696723"/>
                  <a:gd name="connsiteX8" fmla="*/ 18486 w 711542"/>
                  <a:gd name="connsiteY8" fmla="*/ 476973 h 696723"/>
                  <a:gd name="connsiteX9" fmla="*/ 27722 w 711542"/>
                  <a:gd name="connsiteY9" fmla="*/ 504682 h 696723"/>
                  <a:gd name="connsiteX10" fmla="*/ 46195 w 711542"/>
                  <a:gd name="connsiteY10" fmla="*/ 532391 h 696723"/>
                  <a:gd name="connsiteX11" fmla="*/ 101613 w 711542"/>
                  <a:gd name="connsiteY11" fmla="*/ 587809 h 696723"/>
                  <a:gd name="connsiteX12" fmla="*/ 184740 w 711542"/>
                  <a:gd name="connsiteY12" fmla="*/ 652463 h 696723"/>
                  <a:gd name="connsiteX13" fmla="*/ 221686 w 711542"/>
                  <a:gd name="connsiteY13" fmla="*/ 670936 h 696723"/>
                  <a:gd name="connsiteX14" fmla="*/ 286340 w 711542"/>
                  <a:gd name="connsiteY14" fmla="*/ 680173 h 696723"/>
                  <a:gd name="connsiteX15" fmla="*/ 480304 w 711542"/>
                  <a:gd name="connsiteY15" fmla="*/ 680173 h 696723"/>
                  <a:gd name="connsiteX16" fmla="*/ 535722 w 711542"/>
                  <a:gd name="connsiteY16" fmla="*/ 661700 h 696723"/>
                  <a:gd name="connsiteX17" fmla="*/ 591140 w 711542"/>
                  <a:gd name="connsiteY17" fmla="*/ 606282 h 696723"/>
                  <a:gd name="connsiteX18" fmla="*/ 618849 w 711542"/>
                  <a:gd name="connsiteY18" fmla="*/ 578573 h 696723"/>
                  <a:gd name="connsiteX19" fmla="*/ 646558 w 711542"/>
                  <a:gd name="connsiteY19" fmla="*/ 523154 h 696723"/>
                  <a:gd name="connsiteX20" fmla="*/ 655795 w 711542"/>
                  <a:gd name="connsiteY20" fmla="*/ 495445 h 696723"/>
                  <a:gd name="connsiteX21" fmla="*/ 674267 w 711542"/>
                  <a:gd name="connsiteY21" fmla="*/ 467736 h 696723"/>
                  <a:gd name="connsiteX22" fmla="*/ 692740 w 711542"/>
                  <a:gd name="connsiteY22" fmla="*/ 412318 h 696723"/>
                  <a:gd name="connsiteX23" fmla="*/ 701977 w 711542"/>
                  <a:gd name="connsiteY23" fmla="*/ 384609 h 696723"/>
                  <a:gd name="connsiteX24" fmla="*/ 711213 w 711542"/>
                  <a:gd name="connsiteY24" fmla="*/ 356900 h 696723"/>
                  <a:gd name="connsiteX25" fmla="*/ 692740 w 711542"/>
                  <a:gd name="connsiteY25" fmla="*/ 172173 h 696723"/>
                  <a:gd name="connsiteX26" fmla="*/ 674267 w 711542"/>
                  <a:gd name="connsiteY26" fmla="*/ 144463 h 696723"/>
                  <a:gd name="connsiteX27" fmla="*/ 646558 w 711542"/>
                  <a:gd name="connsiteY27" fmla="*/ 89045 h 696723"/>
                  <a:gd name="connsiteX28" fmla="*/ 618849 w 711542"/>
                  <a:gd name="connsiteY28" fmla="*/ 79809 h 696723"/>
                  <a:gd name="connsiteX29" fmla="*/ 600377 w 711542"/>
                  <a:gd name="connsiteY29" fmla="*/ 52100 h 696723"/>
                  <a:gd name="connsiteX30" fmla="*/ 508013 w 711542"/>
                  <a:gd name="connsiteY30" fmla="*/ 15154 h 696723"/>
                  <a:gd name="connsiteX31" fmla="*/ 480304 w 711542"/>
                  <a:gd name="connsiteY31" fmla="*/ 5918 h 696723"/>
                  <a:gd name="connsiteX32" fmla="*/ 249395 w 711542"/>
                  <a:gd name="connsiteY32" fmla="*/ 5918 h 696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1542" h="696723">
                    <a:moveTo>
                      <a:pt x="249395" y="5918"/>
                    </a:moveTo>
                    <a:lnTo>
                      <a:pt x="249395" y="5918"/>
                    </a:lnTo>
                    <a:cubicBezTo>
                      <a:pt x="221686" y="8997"/>
                      <a:pt x="193483" y="9106"/>
                      <a:pt x="166267" y="15154"/>
                    </a:cubicBezTo>
                    <a:cubicBezTo>
                      <a:pt x="137755" y="21490"/>
                      <a:pt x="83140" y="42863"/>
                      <a:pt x="83140" y="42863"/>
                    </a:cubicBezTo>
                    <a:cubicBezTo>
                      <a:pt x="73904" y="49021"/>
                      <a:pt x="63280" y="53487"/>
                      <a:pt x="55431" y="61336"/>
                    </a:cubicBezTo>
                    <a:cubicBezTo>
                      <a:pt x="28959" y="87808"/>
                      <a:pt x="42747" y="86703"/>
                      <a:pt x="27722" y="116754"/>
                    </a:cubicBezTo>
                    <a:cubicBezTo>
                      <a:pt x="22758" y="126683"/>
                      <a:pt x="15407" y="135227"/>
                      <a:pt x="9249" y="144463"/>
                    </a:cubicBezTo>
                    <a:cubicBezTo>
                      <a:pt x="6170" y="156778"/>
                      <a:pt x="-340" y="168720"/>
                      <a:pt x="13" y="181409"/>
                    </a:cubicBezTo>
                    <a:cubicBezTo>
                      <a:pt x="2754" y="280085"/>
                      <a:pt x="10056" y="378620"/>
                      <a:pt x="18486" y="476973"/>
                    </a:cubicBezTo>
                    <a:cubicBezTo>
                      <a:pt x="19317" y="486673"/>
                      <a:pt x="23368" y="495974"/>
                      <a:pt x="27722" y="504682"/>
                    </a:cubicBezTo>
                    <a:cubicBezTo>
                      <a:pt x="32686" y="514611"/>
                      <a:pt x="40312" y="522978"/>
                      <a:pt x="46195" y="532391"/>
                    </a:cubicBezTo>
                    <a:cubicBezTo>
                      <a:pt x="80635" y="587496"/>
                      <a:pt x="55939" y="572585"/>
                      <a:pt x="101613" y="587809"/>
                    </a:cubicBezTo>
                    <a:cubicBezTo>
                      <a:pt x="132021" y="618217"/>
                      <a:pt x="140548" y="630367"/>
                      <a:pt x="184740" y="652463"/>
                    </a:cubicBezTo>
                    <a:cubicBezTo>
                      <a:pt x="197055" y="658621"/>
                      <a:pt x="208402" y="667313"/>
                      <a:pt x="221686" y="670936"/>
                    </a:cubicBezTo>
                    <a:cubicBezTo>
                      <a:pt x="242689" y="676664"/>
                      <a:pt x="264789" y="677094"/>
                      <a:pt x="286340" y="680173"/>
                    </a:cubicBezTo>
                    <a:cubicBezTo>
                      <a:pt x="362027" y="705401"/>
                      <a:pt x="330993" y="698837"/>
                      <a:pt x="480304" y="680173"/>
                    </a:cubicBezTo>
                    <a:cubicBezTo>
                      <a:pt x="499626" y="677758"/>
                      <a:pt x="535722" y="661700"/>
                      <a:pt x="535722" y="661700"/>
                    </a:cubicBezTo>
                    <a:lnTo>
                      <a:pt x="591140" y="606282"/>
                    </a:lnTo>
                    <a:lnTo>
                      <a:pt x="618849" y="578573"/>
                    </a:lnTo>
                    <a:cubicBezTo>
                      <a:pt x="642066" y="508925"/>
                      <a:pt x="610749" y="594772"/>
                      <a:pt x="646558" y="523154"/>
                    </a:cubicBezTo>
                    <a:cubicBezTo>
                      <a:pt x="650912" y="514446"/>
                      <a:pt x="651441" y="504153"/>
                      <a:pt x="655795" y="495445"/>
                    </a:cubicBezTo>
                    <a:cubicBezTo>
                      <a:pt x="660759" y="485516"/>
                      <a:pt x="669759" y="477880"/>
                      <a:pt x="674267" y="467736"/>
                    </a:cubicBezTo>
                    <a:cubicBezTo>
                      <a:pt x="682175" y="449942"/>
                      <a:pt x="686582" y="430791"/>
                      <a:pt x="692740" y="412318"/>
                    </a:cubicBezTo>
                    <a:lnTo>
                      <a:pt x="701977" y="384609"/>
                    </a:lnTo>
                    <a:lnTo>
                      <a:pt x="711213" y="356900"/>
                    </a:lnTo>
                    <a:cubicBezTo>
                      <a:pt x="710672" y="347703"/>
                      <a:pt x="716837" y="220366"/>
                      <a:pt x="692740" y="172173"/>
                    </a:cubicBezTo>
                    <a:cubicBezTo>
                      <a:pt x="687775" y="162244"/>
                      <a:pt x="680425" y="153700"/>
                      <a:pt x="674267" y="144463"/>
                    </a:cubicBezTo>
                    <a:cubicBezTo>
                      <a:pt x="668182" y="126209"/>
                      <a:pt x="662836" y="102067"/>
                      <a:pt x="646558" y="89045"/>
                    </a:cubicBezTo>
                    <a:cubicBezTo>
                      <a:pt x="638955" y="82963"/>
                      <a:pt x="628085" y="82888"/>
                      <a:pt x="618849" y="79809"/>
                    </a:cubicBezTo>
                    <a:cubicBezTo>
                      <a:pt x="612692" y="70573"/>
                      <a:pt x="608226" y="59949"/>
                      <a:pt x="600377" y="52100"/>
                    </a:cubicBezTo>
                    <a:cubicBezTo>
                      <a:pt x="575645" y="27368"/>
                      <a:pt x="539622" y="24185"/>
                      <a:pt x="508013" y="15154"/>
                    </a:cubicBezTo>
                    <a:cubicBezTo>
                      <a:pt x="498652" y="12479"/>
                      <a:pt x="489907" y="7519"/>
                      <a:pt x="480304" y="5918"/>
                    </a:cubicBezTo>
                    <a:cubicBezTo>
                      <a:pt x="400406" y="-7398"/>
                      <a:pt x="287880" y="5918"/>
                      <a:pt x="249395" y="59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38A0F38-F24E-4683-A150-1197963FEC6B}"/>
                  </a:ext>
                </a:extLst>
              </p:cNvPr>
              <p:cNvSpPr/>
              <p:nvPr/>
            </p:nvSpPr>
            <p:spPr>
              <a:xfrm>
                <a:off x="8302551" y="3334327"/>
                <a:ext cx="176431" cy="184728"/>
              </a:xfrm>
              <a:custGeom>
                <a:avLst/>
                <a:gdLst>
                  <a:gd name="connsiteX0" fmla="*/ 111776 w 176431"/>
                  <a:gd name="connsiteY0" fmla="*/ 0 h 184728"/>
                  <a:gd name="connsiteX1" fmla="*/ 111776 w 176431"/>
                  <a:gd name="connsiteY1" fmla="*/ 0 h 184728"/>
                  <a:gd name="connsiteX2" fmla="*/ 28649 w 176431"/>
                  <a:gd name="connsiteY2" fmla="*/ 18473 h 184728"/>
                  <a:gd name="connsiteX3" fmla="*/ 940 w 176431"/>
                  <a:gd name="connsiteY3" fmla="*/ 36946 h 184728"/>
                  <a:gd name="connsiteX4" fmla="*/ 28649 w 176431"/>
                  <a:gd name="connsiteY4" fmla="*/ 175491 h 184728"/>
                  <a:gd name="connsiteX5" fmla="*/ 56358 w 176431"/>
                  <a:gd name="connsiteY5" fmla="*/ 184728 h 184728"/>
                  <a:gd name="connsiteX6" fmla="*/ 121013 w 176431"/>
                  <a:gd name="connsiteY6" fmla="*/ 175491 h 184728"/>
                  <a:gd name="connsiteX7" fmla="*/ 167194 w 176431"/>
                  <a:gd name="connsiteY7" fmla="*/ 129309 h 184728"/>
                  <a:gd name="connsiteX8" fmla="*/ 176431 w 176431"/>
                  <a:gd name="connsiteY8" fmla="*/ 101600 h 184728"/>
                  <a:gd name="connsiteX9" fmla="*/ 167194 w 176431"/>
                  <a:gd name="connsiteY9" fmla="*/ 36946 h 184728"/>
                  <a:gd name="connsiteX10" fmla="*/ 111776 w 176431"/>
                  <a:gd name="connsiteY10" fmla="*/ 0 h 18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431" h="184728">
                    <a:moveTo>
                      <a:pt x="111776" y="0"/>
                    </a:moveTo>
                    <a:lnTo>
                      <a:pt x="111776" y="0"/>
                    </a:lnTo>
                    <a:cubicBezTo>
                      <a:pt x="84067" y="6158"/>
                      <a:pt x="55577" y="9497"/>
                      <a:pt x="28649" y="18473"/>
                    </a:cubicBezTo>
                    <a:cubicBezTo>
                      <a:pt x="18118" y="21983"/>
                      <a:pt x="2628" y="25974"/>
                      <a:pt x="940" y="36946"/>
                    </a:cubicBezTo>
                    <a:cubicBezTo>
                      <a:pt x="-1946" y="55706"/>
                      <a:pt x="380" y="147222"/>
                      <a:pt x="28649" y="175491"/>
                    </a:cubicBezTo>
                    <a:cubicBezTo>
                      <a:pt x="35533" y="182375"/>
                      <a:pt x="47122" y="181649"/>
                      <a:pt x="56358" y="184728"/>
                    </a:cubicBezTo>
                    <a:cubicBezTo>
                      <a:pt x="77910" y="181649"/>
                      <a:pt x="100161" y="181747"/>
                      <a:pt x="121013" y="175491"/>
                    </a:cubicBezTo>
                    <a:cubicBezTo>
                      <a:pt x="142746" y="168971"/>
                      <a:pt x="157776" y="148144"/>
                      <a:pt x="167194" y="129309"/>
                    </a:cubicBezTo>
                    <a:cubicBezTo>
                      <a:pt x="171548" y="120601"/>
                      <a:pt x="173352" y="110836"/>
                      <a:pt x="176431" y="101600"/>
                    </a:cubicBezTo>
                    <a:cubicBezTo>
                      <a:pt x="173352" y="80049"/>
                      <a:pt x="176036" y="56840"/>
                      <a:pt x="167194" y="36946"/>
                    </a:cubicBezTo>
                    <a:cubicBezTo>
                      <a:pt x="162685" y="26802"/>
                      <a:pt x="121012" y="6158"/>
                      <a:pt x="111776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818E93-464A-476E-90D8-B547B618084D}"/>
                </a:ext>
              </a:extLst>
            </p:cNvPr>
            <p:cNvGrpSpPr/>
            <p:nvPr/>
          </p:nvGrpSpPr>
          <p:grpSpPr>
            <a:xfrm>
              <a:off x="7668882" y="3851345"/>
              <a:ext cx="876830" cy="637948"/>
              <a:chOff x="7668882" y="3851345"/>
              <a:chExt cx="876830" cy="63794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569153D-A889-4E8C-9DF9-9D6D4EC5F7EB}"/>
                  </a:ext>
                </a:extLst>
              </p:cNvPr>
              <p:cNvSpPr/>
              <p:nvPr/>
            </p:nvSpPr>
            <p:spPr>
              <a:xfrm>
                <a:off x="7668882" y="3851345"/>
                <a:ext cx="876830" cy="637948"/>
              </a:xfrm>
              <a:custGeom>
                <a:avLst/>
                <a:gdLst>
                  <a:gd name="connsiteX0" fmla="*/ 430166 w 876830"/>
                  <a:gd name="connsiteY0" fmla="*/ 9875 h 637948"/>
                  <a:gd name="connsiteX1" fmla="*/ 430166 w 876830"/>
                  <a:gd name="connsiteY1" fmla="*/ 9875 h 637948"/>
                  <a:gd name="connsiteX2" fmla="*/ 347038 w 876830"/>
                  <a:gd name="connsiteY2" fmla="*/ 19111 h 637948"/>
                  <a:gd name="connsiteX3" fmla="*/ 208493 w 876830"/>
                  <a:gd name="connsiteY3" fmla="*/ 46820 h 637948"/>
                  <a:gd name="connsiteX4" fmla="*/ 153075 w 876830"/>
                  <a:gd name="connsiteY4" fmla="*/ 74530 h 637948"/>
                  <a:gd name="connsiteX5" fmla="*/ 125366 w 876830"/>
                  <a:gd name="connsiteY5" fmla="*/ 83766 h 637948"/>
                  <a:gd name="connsiteX6" fmla="*/ 97656 w 876830"/>
                  <a:gd name="connsiteY6" fmla="*/ 111475 h 637948"/>
                  <a:gd name="connsiteX7" fmla="*/ 60711 w 876830"/>
                  <a:gd name="connsiteY7" fmla="*/ 139184 h 637948"/>
                  <a:gd name="connsiteX8" fmla="*/ 51475 w 876830"/>
                  <a:gd name="connsiteY8" fmla="*/ 166893 h 637948"/>
                  <a:gd name="connsiteX9" fmla="*/ 33002 w 876830"/>
                  <a:gd name="connsiteY9" fmla="*/ 194602 h 637948"/>
                  <a:gd name="connsiteX10" fmla="*/ 14529 w 876830"/>
                  <a:gd name="connsiteY10" fmla="*/ 231548 h 637948"/>
                  <a:gd name="connsiteX11" fmla="*/ 14529 w 876830"/>
                  <a:gd name="connsiteY11" fmla="*/ 453220 h 637948"/>
                  <a:gd name="connsiteX12" fmla="*/ 51475 w 876830"/>
                  <a:gd name="connsiteY12" fmla="*/ 490166 h 637948"/>
                  <a:gd name="connsiteX13" fmla="*/ 69947 w 876830"/>
                  <a:gd name="connsiteY13" fmla="*/ 517875 h 637948"/>
                  <a:gd name="connsiteX14" fmla="*/ 125366 w 876830"/>
                  <a:gd name="connsiteY14" fmla="*/ 545584 h 637948"/>
                  <a:gd name="connsiteX15" fmla="*/ 190020 w 876830"/>
                  <a:gd name="connsiteY15" fmla="*/ 582530 h 637948"/>
                  <a:gd name="connsiteX16" fmla="*/ 217729 w 876830"/>
                  <a:gd name="connsiteY16" fmla="*/ 601002 h 637948"/>
                  <a:gd name="connsiteX17" fmla="*/ 273147 w 876830"/>
                  <a:gd name="connsiteY17" fmla="*/ 610239 h 637948"/>
                  <a:gd name="connsiteX18" fmla="*/ 300856 w 876830"/>
                  <a:gd name="connsiteY18" fmla="*/ 619475 h 637948"/>
                  <a:gd name="connsiteX19" fmla="*/ 402456 w 876830"/>
                  <a:gd name="connsiteY19" fmla="*/ 637948 h 637948"/>
                  <a:gd name="connsiteX20" fmla="*/ 734966 w 876830"/>
                  <a:gd name="connsiteY20" fmla="*/ 628711 h 637948"/>
                  <a:gd name="connsiteX21" fmla="*/ 790384 w 876830"/>
                  <a:gd name="connsiteY21" fmla="*/ 601002 h 637948"/>
                  <a:gd name="connsiteX22" fmla="*/ 845802 w 876830"/>
                  <a:gd name="connsiteY22" fmla="*/ 545584 h 637948"/>
                  <a:gd name="connsiteX23" fmla="*/ 873511 w 876830"/>
                  <a:gd name="connsiteY23" fmla="*/ 425511 h 637948"/>
                  <a:gd name="connsiteX24" fmla="*/ 845802 w 876830"/>
                  <a:gd name="connsiteY24" fmla="*/ 185366 h 637948"/>
                  <a:gd name="connsiteX25" fmla="*/ 827329 w 876830"/>
                  <a:gd name="connsiteY25" fmla="*/ 148420 h 637948"/>
                  <a:gd name="connsiteX26" fmla="*/ 799620 w 876830"/>
                  <a:gd name="connsiteY26" fmla="*/ 139184 h 637948"/>
                  <a:gd name="connsiteX27" fmla="*/ 744202 w 876830"/>
                  <a:gd name="connsiteY27" fmla="*/ 102239 h 637948"/>
                  <a:gd name="connsiteX28" fmla="*/ 688784 w 876830"/>
                  <a:gd name="connsiteY28" fmla="*/ 65293 h 637948"/>
                  <a:gd name="connsiteX29" fmla="*/ 642602 w 876830"/>
                  <a:gd name="connsiteY29" fmla="*/ 46820 h 637948"/>
                  <a:gd name="connsiteX30" fmla="*/ 614893 w 876830"/>
                  <a:gd name="connsiteY30" fmla="*/ 37584 h 637948"/>
                  <a:gd name="connsiteX31" fmla="*/ 568711 w 876830"/>
                  <a:gd name="connsiteY31" fmla="*/ 19111 h 637948"/>
                  <a:gd name="connsiteX32" fmla="*/ 531766 w 876830"/>
                  <a:gd name="connsiteY32" fmla="*/ 9875 h 637948"/>
                  <a:gd name="connsiteX33" fmla="*/ 430166 w 876830"/>
                  <a:gd name="connsiteY33" fmla="*/ 9875 h 63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830" h="637948">
                    <a:moveTo>
                      <a:pt x="430166" y="9875"/>
                    </a:moveTo>
                    <a:lnTo>
                      <a:pt x="430166" y="9875"/>
                    </a:lnTo>
                    <a:lnTo>
                      <a:pt x="347038" y="19111"/>
                    </a:lnTo>
                    <a:cubicBezTo>
                      <a:pt x="297548" y="25297"/>
                      <a:pt x="256509" y="30813"/>
                      <a:pt x="208493" y="46820"/>
                    </a:cubicBezTo>
                    <a:cubicBezTo>
                      <a:pt x="138839" y="70040"/>
                      <a:pt x="224702" y="38716"/>
                      <a:pt x="153075" y="74530"/>
                    </a:cubicBezTo>
                    <a:cubicBezTo>
                      <a:pt x="144367" y="78884"/>
                      <a:pt x="134602" y="80687"/>
                      <a:pt x="125366" y="83766"/>
                    </a:cubicBezTo>
                    <a:cubicBezTo>
                      <a:pt x="116129" y="93002"/>
                      <a:pt x="107574" y="102974"/>
                      <a:pt x="97656" y="111475"/>
                    </a:cubicBezTo>
                    <a:cubicBezTo>
                      <a:pt x="85968" y="121493"/>
                      <a:pt x="70566" y="127358"/>
                      <a:pt x="60711" y="139184"/>
                    </a:cubicBezTo>
                    <a:cubicBezTo>
                      <a:pt x="54478" y="146663"/>
                      <a:pt x="55829" y="158185"/>
                      <a:pt x="51475" y="166893"/>
                    </a:cubicBezTo>
                    <a:cubicBezTo>
                      <a:pt x="46511" y="176822"/>
                      <a:pt x="38510" y="184964"/>
                      <a:pt x="33002" y="194602"/>
                    </a:cubicBezTo>
                    <a:cubicBezTo>
                      <a:pt x="26171" y="206557"/>
                      <a:pt x="20687" y="219233"/>
                      <a:pt x="14529" y="231548"/>
                    </a:cubicBezTo>
                    <a:cubicBezTo>
                      <a:pt x="-8545" y="323847"/>
                      <a:pt x="-754" y="277468"/>
                      <a:pt x="14529" y="453220"/>
                    </a:cubicBezTo>
                    <a:cubicBezTo>
                      <a:pt x="17470" y="487041"/>
                      <a:pt x="23904" y="480976"/>
                      <a:pt x="51475" y="490166"/>
                    </a:cubicBezTo>
                    <a:cubicBezTo>
                      <a:pt x="57632" y="499402"/>
                      <a:pt x="62098" y="510026"/>
                      <a:pt x="69947" y="517875"/>
                    </a:cubicBezTo>
                    <a:cubicBezTo>
                      <a:pt x="87853" y="535781"/>
                      <a:pt x="102828" y="538072"/>
                      <a:pt x="125366" y="545584"/>
                    </a:cubicBezTo>
                    <a:cubicBezTo>
                      <a:pt x="192864" y="590584"/>
                      <a:pt x="108004" y="535664"/>
                      <a:pt x="190020" y="582530"/>
                    </a:cubicBezTo>
                    <a:cubicBezTo>
                      <a:pt x="199658" y="588037"/>
                      <a:pt x="207198" y="597492"/>
                      <a:pt x="217729" y="601002"/>
                    </a:cubicBezTo>
                    <a:cubicBezTo>
                      <a:pt x="235495" y="606924"/>
                      <a:pt x="254865" y="606176"/>
                      <a:pt x="273147" y="610239"/>
                    </a:cubicBezTo>
                    <a:cubicBezTo>
                      <a:pt x="282651" y="612351"/>
                      <a:pt x="291411" y="617114"/>
                      <a:pt x="300856" y="619475"/>
                    </a:cubicBezTo>
                    <a:cubicBezTo>
                      <a:pt x="326665" y="625927"/>
                      <a:pt x="377763" y="633832"/>
                      <a:pt x="402456" y="637948"/>
                    </a:cubicBezTo>
                    <a:cubicBezTo>
                      <a:pt x="513293" y="634869"/>
                      <a:pt x="624232" y="634390"/>
                      <a:pt x="734966" y="628711"/>
                    </a:cubicBezTo>
                    <a:cubicBezTo>
                      <a:pt x="751998" y="627838"/>
                      <a:pt x="778756" y="611338"/>
                      <a:pt x="790384" y="601002"/>
                    </a:cubicBezTo>
                    <a:cubicBezTo>
                      <a:pt x="809910" y="583646"/>
                      <a:pt x="845802" y="545584"/>
                      <a:pt x="845802" y="545584"/>
                    </a:cubicBezTo>
                    <a:cubicBezTo>
                      <a:pt x="871160" y="469513"/>
                      <a:pt x="861521" y="509442"/>
                      <a:pt x="873511" y="425511"/>
                    </a:cubicBezTo>
                    <a:cubicBezTo>
                      <a:pt x="859452" y="102135"/>
                      <a:pt x="904272" y="287688"/>
                      <a:pt x="845802" y="185366"/>
                    </a:cubicBezTo>
                    <a:cubicBezTo>
                      <a:pt x="838971" y="173411"/>
                      <a:pt x="837065" y="158156"/>
                      <a:pt x="827329" y="148420"/>
                    </a:cubicBezTo>
                    <a:cubicBezTo>
                      <a:pt x="820445" y="141536"/>
                      <a:pt x="808856" y="142263"/>
                      <a:pt x="799620" y="139184"/>
                    </a:cubicBezTo>
                    <a:cubicBezTo>
                      <a:pt x="738124" y="77688"/>
                      <a:pt x="804355" y="135658"/>
                      <a:pt x="744202" y="102239"/>
                    </a:cubicBezTo>
                    <a:cubicBezTo>
                      <a:pt x="724794" y="91457"/>
                      <a:pt x="709398" y="73539"/>
                      <a:pt x="688784" y="65293"/>
                    </a:cubicBezTo>
                    <a:cubicBezTo>
                      <a:pt x="673390" y="59135"/>
                      <a:pt x="658126" y="52642"/>
                      <a:pt x="642602" y="46820"/>
                    </a:cubicBezTo>
                    <a:cubicBezTo>
                      <a:pt x="633486" y="43402"/>
                      <a:pt x="624009" y="41002"/>
                      <a:pt x="614893" y="37584"/>
                    </a:cubicBezTo>
                    <a:cubicBezTo>
                      <a:pt x="599369" y="31762"/>
                      <a:pt x="584440" y="24354"/>
                      <a:pt x="568711" y="19111"/>
                    </a:cubicBezTo>
                    <a:cubicBezTo>
                      <a:pt x="556668" y="15097"/>
                      <a:pt x="544178" y="12535"/>
                      <a:pt x="531766" y="9875"/>
                    </a:cubicBezTo>
                    <a:cubicBezTo>
                      <a:pt x="501065" y="3296"/>
                      <a:pt x="439402" y="-8598"/>
                      <a:pt x="430166" y="987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8272824-441A-4188-8DCC-ACE1E985771A}"/>
                  </a:ext>
                </a:extLst>
              </p:cNvPr>
              <p:cNvSpPr/>
              <p:nvPr/>
            </p:nvSpPr>
            <p:spPr>
              <a:xfrm>
                <a:off x="8155310" y="4157184"/>
                <a:ext cx="220224" cy="133434"/>
              </a:xfrm>
              <a:custGeom>
                <a:avLst/>
                <a:gdLst>
                  <a:gd name="connsiteX0" fmla="*/ 56099 w 220224"/>
                  <a:gd name="connsiteY0" fmla="*/ 0 h 133434"/>
                  <a:gd name="connsiteX1" fmla="*/ 56099 w 220224"/>
                  <a:gd name="connsiteY1" fmla="*/ 0 h 133434"/>
                  <a:gd name="connsiteX2" fmla="*/ 681 w 220224"/>
                  <a:gd name="connsiteY2" fmla="*/ 73891 h 133434"/>
                  <a:gd name="connsiteX3" fmla="*/ 19154 w 220224"/>
                  <a:gd name="connsiteY3" fmla="*/ 101600 h 133434"/>
                  <a:gd name="connsiteX4" fmla="*/ 74572 w 220224"/>
                  <a:gd name="connsiteY4" fmla="*/ 120073 h 133434"/>
                  <a:gd name="connsiteX5" fmla="*/ 102281 w 220224"/>
                  <a:gd name="connsiteY5" fmla="*/ 129309 h 133434"/>
                  <a:gd name="connsiteX6" fmla="*/ 194645 w 220224"/>
                  <a:gd name="connsiteY6" fmla="*/ 120073 h 133434"/>
                  <a:gd name="connsiteX7" fmla="*/ 56099 w 220224"/>
                  <a:gd name="connsiteY7" fmla="*/ 0 h 13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224" h="133434">
                    <a:moveTo>
                      <a:pt x="56099" y="0"/>
                    </a:moveTo>
                    <a:lnTo>
                      <a:pt x="56099" y="0"/>
                    </a:lnTo>
                    <a:cubicBezTo>
                      <a:pt x="37626" y="24630"/>
                      <a:pt x="11202" y="44957"/>
                      <a:pt x="681" y="73891"/>
                    </a:cubicBezTo>
                    <a:cubicBezTo>
                      <a:pt x="-3113" y="84323"/>
                      <a:pt x="9741" y="95717"/>
                      <a:pt x="19154" y="101600"/>
                    </a:cubicBezTo>
                    <a:cubicBezTo>
                      <a:pt x="35666" y="111920"/>
                      <a:pt x="56099" y="113915"/>
                      <a:pt x="74572" y="120073"/>
                    </a:cubicBezTo>
                    <a:lnTo>
                      <a:pt x="102281" y="129309"/>
                    </a:lnTo>
                    <a:cubicBezTo>
                      <a:pt x="133069" y="126230"/>
                      <a:pt x="177033" y="145513"/>
                      <a:pt x="194645" y="120073"/>
                    </a:cubicBezTo>
                    <a:cubicBezTo>
                      <a:pt x="292619" y="-21444"/>
                      <a:pt x="79190" y="20012"/>
                      <a:pt x="5609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5BDE23-5D81-4CDA-A423-0B242952E6E5}"/>
                </a:ext>
              </a:extLst>
            </p:cNvPr>
            <p:cNvGrpSpPr/>
            <p:nvPr/>
          </p:nvGrpSpPr>
          <p:grpSpPr>
            <a:xfrm>
              <a:off x="8853683" y="2999565"/>
              <a:ext cx="794328" cy="556196"/>
              <a:chOff x="8853683" y="2999565"/>
              <a:chExt cx="794328" cy="55619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1A7A5C-BAEE-4DDA-B162-578629DC3494}"/>
                  </a:ext>
                </a:extLst>
              </p:cNvPr>
              <p:cNvSpPr/>
              <p:nvPr/>
            </p:nvSpPr>
            <p:spPr>
              <a:xfrm>
                <a:off x="8853683" y="2999565"/>
                <a:ext cx="794328" cy="556196"/>
              </a:xfrm>
              <a:custGeom>
                <a:avLst/>
                <a:gdLst>
                  <a:gd name="connsiteX0" fmla="*/ 480291 w 794328"/>
                  <a:gd name="connsiteY0" fmla="*/ 2014 h 556196"/>
                  <a:gd name="connsiteX1" fmla="*/ 480291 w 794328"/>
                  <a:gd name="connsiteY1" fmla="*/ 2014 h 556196"/>
                  <a:gd name="connsiteX2" fmla="*/ 267855 w 794328"/>
                  <a:gd name="connsiteY2" fmla="*/ 38959 h 556196"/>
                  <a:gd name="connsiteX3" fmla="*/ 193964 w 794328"/>
                  <a:gd name="connsiteY3" fmla="*/ 57432 h 556196"/>
                  <a:gd name="connsiteX4" fmla="*/ 157019 w 794328"/>
                  <a:gd name="connsiteY4" fmla="*/ 75905 h 556196"/>
                  <a:gd name="connsiteX5" fmla="*/ 129310 w 794328"/>
                  <a:gd name="connsiteY5" fmla="*/ 94377 h 556196"/>
                  <a:gd name="connsiteX6" fmla="*/ 101600 w 794328"/>
                  <a:gd name="connsiteY6" fmla="*/ 103614 h 556196"/>
                  <a:gd name="connsiteX7" fmla="*/ 83128 w 794328"/>
                  <a:gd name="connsiteY7" fmla="*/ 131323 h 556196"/>
                  <a:gd name="connsiteX8" fmla="*/ 36946 w 794328"/>
                  <a:gd name="connsiteY8" fmla="*/ 195977 h 556196"/>
                  <a:gd name="connsiteX9" fmla="*/ 18473 w 794328"/>
                  <a:gd name="connsiteY9" fmla="*/ 232923 h 556196"/>
                  <a:gd name="connsiteX10" fmla="*/ 0 w 794328"/>
                  <a:gd name="connsiteY10" fmla="*/ 297577 h 556196"/>
                  <a:gd name="connsiteX11" fmla="*/ 9237 w 794328"/>
                  <a:gd name="connsiteY11" fmla="*/ 417650 h 556196"/>
                  <a:gd name="connsiteX12" fmla="*/ 64655 w 794328"/>
                  <a:gd name="connsiteY12" fmla="*/ 473068 h 556196"/>
                  <a:gd name="connsiteX13" fmla="*/ 120073 w 794328"/>
                  <a:gd name="connsiteY13" fmla="*/ 519250 h 556196"/>
                  <a:gd name="connsiteX14" fmla="*/ 230910 w 794328"/>
                  <a:gd name="connsiteY14" fmla="*/ 546959 h 556196"/>
                  <a:gd name="connsiteX15" fmla="*/ 461819 w 794328"/>
                  <a:gd name="connsiteY15" fmla="*/ 556196 h 556196"/>
                  <a:gd name="connsiteX16" fmla="*/ 628073 w 794328"/>
                  <a:gd name="connsiteY16" fmla="*/ 537723 h 556196"/>
                  <a:gd name="connsiteX17" fmla="*/ 665019 w 794328"/>
                  <a:gd name="connsiteY17" fmla="*/ 519250 h 556196"/>
                  <a:gd name="connsiteX18" fmla="*/ 683491 w 794328"/>
                  <a:gd name="connsiteY18" fmla="*/ 482305 h 556196"/>
                  <a:gd name="connsiteX19" fmla="*/ 701964 w 794328"/>
                  <a:gd name="connsiteY19" fmla="*/ 454596 h 556196"/>
                  <a:gd name="connsiteX20" fmla="*/ 729673 w 794328"/>
                  <a:gd name="connsiteY20" fmla="*/ 399177 h 556196"/>
                  <a:gd name="connsiteX21" fmla="*/ 766619 w 794328"/>
                  <a:gd name="connsiteY21" fmla="*/ 325286 h 556196"/>
                  <a:gd name="connsiteX22" fmla="*/ 775855 w 794328"/>
                  <a:gd name="connsiteY22" fmla="*/ 288341 h 556196"/>
                  <a:gd name="connsiteX23" fmla="*/ 794328 w 794328"/>
                  <a:gd name="connsiteY23" fmla="*/ 232923 h 556196"/>
                  <a:gd name="connsiteX24" fmla="*/ 785091 w 794328"/>
                  <a:gd name="connsiteY24" fmla="*/ 103614 h 556196"/>
                  <a:gd name="connsiteX25" fmla="*/ 775855 w 794328"/>
                  <a:gd name="connsiteY25" fmla="*/ 75905 h 556196"/>
                  <a:gd name="connsiteX26" fmla="*/ 720437 w 794328"/>
                  <a:gd name="connsiteY26" fmla="*/ 20486 h 556196"/>
                  <a:gd name="connsiteX27" fmla="*/ 480291 w 794328"/>
                  <a:gd name="connsiteY27" fmla="*/ 2014 h 5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4328" h="556196">
                    <a:moveTo>
                      <a:pt x="480291" y="2014"/>
                    </a:moveTo>
                    <a:lnTo>
                      <a:pt x="480291" y="2014"/>
                    </a:lnTo>
                    <a:cubicBezTo>
                      <a:pt x="317406" y="34591"/>
                      <a:pt x="388479" y="23882"/>
                      <a:pt x="267855" y="38959"/>
                    </a:cubicBezTo>
                    <a:cubicBezTo>
                      <a:pt x="243225" y="45117"/>
                      <a:pt x="216672" y="46078"/>
                      <a:pt x="193964" y="57432"/>
                    </a:cubicBezTo>
                    <a:cubicBezTo>
                      <a:pt x="181649" y="63590"/>
                      <a:pt x="168974" y="69074"/>
                      <a:pt x="157019" y="75905"/>
                    </a:cubicBezTo>
                    <a:cubicBezTo>
                      <a:pt x="147381" y="81412"/>
                      <a:pt x="139239" y="89413"/>
                      <a:pt x="129310" y="94377"/>
                    </a:cubicBezTo>
                    <a:cubicBezTo>
                      <a:pt x="120602" y="98731"/>
                      <a:pt x="110837" y="100535"/>
                      <a:pt x="101600" y="103614"/>
                    </a:cubicBezTo>
                    <a:cubicBezTo>
                      <a:pt x="95443" y="112850"/>
                      <a:pt x="89580" y="122290"/>
                      <a:pt x="83128" y="131323"/>
                    </a:cubicBezTo>
                    <a:cubicBezTo>
                      <a:pt x="68969" y="151146"/>
                      <a:pt x="49384" y="174210"/>
                      <a:pt x="36946" y="195977"/>
                    </a:cubicBezTo>
                    <a:cubicBezTo>
                      <a:pt x="30115" y="207932"/>
                      <a:pt x="23897" y="220267"/>
                      <a:pt x="18473" y="232923"/>
                    </a:cubicBezTo>
                    <a:cubicBezTo>
                      <a:pt x="10525" y="251469"/>
                      <a:pt x="4686" y="278835"/>
                      <a:pt x="0" y="297577"/>
                    </a:cubicBezTo>
                    <a:cubicBezTo>
                      <a:pt x="3079" y="337601"/>
                      <a:pt x="43" y="378575"/>
                      <a:pt x="9237" y="417650"/>
                    </a:cubicBezTo>
                    <a:cubicBezTo>
                      <a:pt x="17008" y="450677"/>
                      <a:pt x="43317" y="455287"/>
                      <a:pt x="64655" y="473068"/>
                    </a:cubicBezTo>
                    <a:cubicBezTo>
                      <a:pt x="89514" y="493783"/>
                      <a:pt x="90589" y="506146"/>
                      <a:pt x="120073" y="519250"/>
                    </a:cubicBezTo>
                    <a:cubicBezTo>
                      <a:pt x="150995" y="532993"/>
                      <a:pt x="196931" y="544767"/>
                      <a:pt x="230910" y="546959"/>
                    </a:cubicBezTo>
                    <a:cubicBezTo>
                      <a:pt x="307781" y="551919"/>
                      <a:pt x="384849" y="553117"/>
                      <a:pt x="461819" y="556196"/>
                    </a:cubicBezTo>
                    <a:cubicBezTo>
                      <a:pt x="517237" y="550038"/>
                      <a:pt x="573213" y="547698"/>
                      <a:pt x="628073" y="537723"/>
                    </a:cubicBezTo>
                    <a:cubicBezTo>
                      <a:pt x="641620" y="535260"/>
                      <a:pt x="655283" y="528986"/>
                      <a:pt x="665019" y="519250"/>
                    </a:cubicBezTo>
                    <a:cubicBezTo>
                      <a:pt x="674755" y="509514"/>
                      <a:pt x="676660" y="494259"/>
                      <a:pt x="683491" y="482305"/>
                    </a:cubicBezTo>
                    <a:cubicBezTo>
                      <a:pt x="688998" y="472667"/>
                      <a:pt x="695806" y="463832"/>
                      <a:pt x="701964" y="454596"/>
                    </a:cubicBezTo>
                    <a:cubicBezTo>
                      <a:pt x="720692" y="398409"/>
                      <a:pt x="698980" y="455447"/>
                      <a:pt x="729673" y="399177"/>
                    </a:cubicBezTo>
                    <a:cubicBezTo>
                      <a:pt x="742860" y="375002"/>
                      <a:pt x="766619" y="325286"/>
                      <a:pt x="766619" y="325286"/>
                    </a:cubicBezTo>
                    <a:cubicBezTo>
                      <a:pt x="769698" y="312971"/>
                      <a:pt x="772207" y="300500"/>
                      <a:pt x="775855" y="288341"/>
                    </a:cubicBezTo>
                    <a:cubicBezTo>
                      <a:pt x="781450" y="269690"/>
                      <a:pt x="794328" y="232923"/>
                      <a:pt x="794328" y="232923"/>
                    </a:cubicBezTo>
                    <a:cubicBezTo>
                      <a:pt x="791249" y="189820"/>
                      <a:pt x="790140" y="146531"/>
                      <a:pt x="785091" y="103614"/>
                    </a:cubicBezTo>
                    <a:cubicBezTo>
                      <a:pt x="783953" y="93945"/>
                      <a:pt x="781832" y="83590"/>
                      <a:pt x="775855" y="75905"/>
                    </a:cubicBezTo>
                    <a:cubicBezTo>
                      <a:pt x="759816" y="55283"/>
                      <a:pt x="745221" y="28747"/>
                      <a:pt x="720437" y="20486"/>
                    </a:cubicBezTo>
                    <a:cubicBezTo>
                      <a:pt x="621207" y="-12590"/>
                      <a:pt x="520315" y="5093"/>
                      <a:pt x="480291" y="20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149BAF-7793-4FA6-BDA0-77C4575A8C74}"/>
                  </a:ext>
                </a:extLst>
              </p:cNvPr>
              <p:cNvSpPr/>
              <p:nvPr/>
            </p:nvSpPr>
            <p:spPr>
              <a:xfrm>
                <a:off x="9267241" y="3186545"/>
                <a:ext cx="187052" cy="148655"/>
              </a:xfrm>
              <a:custGeom>
                <a:avLst/>
                <a:gdLst>
                  <a:gd name="connsiteX0" fmla="*/ 176282 w 187052"/>
                  <a:gd name="connsiteY0" fmla="*/ 0 h 148655"/>
                  <a:gd name="connsiteX1" fmla="*/ 176282 w 187052"/>
                  <a:gd name="connsiteY1" fmla="*/ 0 h 148655"/>
                  <a:gd name="connsiteX2" fmla="*/ 56209 w 187052"/>
                  <a:gd name="connsiteY2" fmla="*/ 18473 h 148655"/>
                  <a:gd name="connsiteX3" fmla="*/ 37737 w 187052"/>
                  <a:gd name="connsiteY3" fmla="*/ 73891 h 148655"/>
                  <a:gd name="connsiteX4" fmla="*/ 10027 w 187052"/>
                  <a:gd name="connsiteY4" fmla="*/ 101600 h 148655"/>
                  <a:gd name="connsiteX5" fmla="*/ 791 w 187052"/>
                  <a:gd name="connsiteY5" fmla="*/ 129310 h 148655"/>
                  <a:gd name="connsiteX6" fmla="*/ 102391 w 187052"/>
                  <a:gd name="connsiteY6" fmla="*/ 138546 h 148655"/>
                  <a:gd name="connsiteX7" fmla="*/ 157809 w 187052"/>
                  <a:gd name="connsiteY7" fmla="*/ 83128 h 148655"/>
                  <a:gd name="connsiteX8" fmla="*/ 185518 w 187052"/>
                  <a:gd name="connsiteY8" fmla="*/ 64655 h 148655"/>
                  <a:gd name="connsiteX9" fmla="*/ 176282 w 187052"/>
                  <a:gd name="connsiteY9" fmla="*/ 0 h 14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52" h="148655">
                    <a:moveTo>
                      <a:pt x="176282" y="0"/>
                    </a:moveTo>
                    <a:lnTo>
                      <a:pt x="176282" y="0"/>
                    </a:lnTo>
                    <a:cubicBezTo>
                      <a:pt x="136258" y="6158"/>
                      <a:pt x="91940" y="-584"/>
                      <a:pt x="56209" y="18473"/>
                    </a:cubicBezTo>
                    <a:cubicBezTo>
                      <a:pt x="39028" y="27636"/>
                      <a:pt x="51506" y="60123"/>
                      <a:pt x="37737" y="73891"/>
                    </a:cubicBezTo>
                    <a:lnTo>
                      <a:pt x="10027" y="101600"/>
                    </a:lnTo>
                    <a:cubicBezTo>
                      <a:pt x="6948" y="110837"/>
                      <a:pt x="-2825" y="120270"/>
                      <a:pt x="791" y="129310"/>
                    </a:cubicBezTo>
                    <a:cubicBezTo>
                      <a:pt x="15376" y="165772"/>
                      <a:pt x="93015" y="139718"/>
                      <a:pt x="102391" y="138546"/>
                    </a:cubicBezTo>
                    <a:cubicBezTo>
                      <a:pt x="120864" y="120073"/>
                      <a:pt x="136072" y="97619"/>
                      <a:pt x="157809" y="83128"/>
                    </a:cubicBezTo>
                    <a:cubicBezTo>
                      <a:pt x="167045" y="76970"/>
                      <a:pt x="181145" y="74858"/>
                      <a:pt x="185518" y="64655"/>
                    </a:cubicBezTo>
                    <a:cubicBezTo>
                      <a:pt x="191582" y="50506"/>
                      <a:pt x="177821" y="10776"/>
                      <a:pt x="17628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08604A-2510-4249-8DCC-6F34D30E780F}"/>
                </a:ext>
              </a:extLst>
            </p:cNvPr>
            <p:cNvGrpSpPr/>
            <p:nvPr/>
          </p:nvGrpSpPr>
          <p:grpSpPr>
            <a:xfrm>
              <a:off x="8721201" y="3695125"/>
              <a:ext cx="692727" cy="591951"/>
              <a:chOff x="8721201" y="3695125"/>
              <a:chExt cx="692727" cy="591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609988E-8672-4D95-B0F6-A03907C30097}"/>
                  </a:ext>
                </a:extLst>
              </p:cNvPr>
              <p:cNvSpPr/>
              <p:nvPr/>
            </p:nvSpPr>
            <p:spPr>
              <a:xfrm>
                <a:off x="8721201" y="3695125"/>
                <a:ext cx="692727" cy="591951"/>
              </a:xfrm>
              <a:custGeom>
                <a:avLst/>
                <a:gdLst>
                  <a:gd name="connsiteX0" fmla="*/ 304800 w 692727"/>
                  <a:gd name="connsiteY0" fmla="*/ 10060 h 591951"/>
                  <a:gd name="connsiteX1" fmla="*/ 304800 w 692727"/>
                  <a:gd name="connsiteY1" fmla="*/ 10060 h 591951"/>
                  <a:gd name="connsiteX2" fmla="*/ 193964 w 692727"/>
                  <a:gd name="connsiteY2" fmla="*/ 65478 h 591951"/>
                  <a:gd name="connsiteX3" fmla="*/ 138545 w 692727"/>
                  <a:gd name="connsiteY3" fmla="*/ 120896 h 591951"/>
                  <a:gd name="connsiteX4" fmla="*/ 73891 w 692727"/>
                  <a:gd name="connsiteY4" fmla="*/ 167078 h 591951"/>
                  <a:gd name="connsiteX5" fmla="*/ 36945 w 692727"/>
                  <a:gd name="connsiteY5" fmla="*/ 250205 h 591951"/>
                  <a:gd name="connsiteX6" fmla="*/ 0 w 692727"/>
                  <a:gd name="connsiteY6" fmla="*/ 351805 h 591951"/>
                  <a:gd name="connsiteX7" fmla="*/ 18473 w 692727"/>
                  <a:gd name="connsiteY7" fmla="*/ 453405 h 591951"/>
                  <a:gd name="connsiteX8" fmla="*/ 83127 w 692727"/>
                  <a:gd name="connsiteY8" fmla="*/ 527296 h 591951"/>
                  <a:gd name="connsiteX9" fmla="*/ 110836 w 692727"/>
                  <a:gd name="connsiteY9" fmla="*/ 555005 h 591951"/>
                  <a:gd name="connsiteX10" fmla="*/ 138545 w 692727"/>
                  <a:gd name="connsiteY10" fmla="*/ 564242 h 591951"/>
                  <a:gd name="connsiteX11" fmla="*/ 212436 w 692727"/>
                  <a:gd name="connsiteY11" fmla="*/ 591951 h 591951"/>
                  <a:gd name="connsiteX12" fmla="*/ 434109 w 692727"/>
                  <a:gd name="connsiteY12" fmla="*/ 582714 h 591951"/>
                  <a:gd name="connsiteX13" fmla="*/ 508000 w 692727"/>
                  <a:gd name="connsiteY13" fmla="*/ 555005 h 591951"/>
                  <a:gd name="connsiteX14" fmla="*/ 535709 w 692727"/>
                  <a:gd name="connsiteY14" fmla="*/ 545769 h 591951"/>
                  <a:gd name="connsiteX15" fmla="*/ 572655 w 692727"/>
                  <a:gd name="connsiteY15" fmla="*/ 518060 h 591951"/>
                  <a:gd name="connsiteX16" fmla="*/ 600364 w 692727"/>
                  <a:gd name="connsiteY16" fmla="*/ 499587 h 591951"/>
                  <a:gd name="connsiteX17" fmla="*/ 655782 w 692727"/>
                  <a:gd name="connsiteY17" fmla="*/ 444169 h 591951"/>
                  <a:gd name="connsiteX18" fmla="*/ 665018 w 692727"/>
                  <a:gd name="connsiteY18" fmla="*/ 416460 h 591951"/>
                  <a:gd name="connsiteX19" fmla="*/ 692727 w 692727"/>
                  <a:gd name="connsiteY19" fmla="*/ 361042 h 591951"/>
                  <a:gd name="connsiteX20" fmla="*/ 683491 w 692727"/>
                  <a:gd name="connsiteY20" fmla="*/ 176314 h 591951"/>
                  <a:gd name="connsiteX21" fmla="*/ 674255 w 692727"/>
                  <a:gd name="connsiteY21" fmla="*/ 139369 h 591951"/>
                  <a:gd name="connsiteX22" fmla="*/ 600364 w 692727"/>
                  <a:gd name="connsiteY22" fmla="*/ 56242 h 591951"/>
                  <a:gd name="connsiteX23" fmla="*/ 572655 w 692727"/>
                  <a:gd name="connsiteY23" fmla="*/ 47005 h 591951"/>
                  <a:gd name="connsiteX24" fmla="*/ 544945 w 692727"/>
                  <a:gd name="connsiteY24" fmla="*/ 28533 h 591951"/>
                  <a:gd name="connsiteX25" fmla="*/ 517236 w 692727"/>
                  <a:gd name="connsiteY25" fmla="*/ 19296 h 591951"/>
                  <a:gd name="connsiteX26" fmla="*/ 452582 w 692727"/>
                  <a:gd name="connsiteY26" fmla="*/ 823 h 591951"/>
                  <a:gd name="connsiteX27" fmla="*/ 304800 w 692727"/>
                  <a:gd name="connsiteY27" fmla="*/ 10060 h 59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2727" h="591951">
                    <a:moveTo>
                      <a:pt x="304800" y="10060"/>
                    </a:moveTo>
                    <a:lnTo>
                      <a:pt x="304800" y="10060"/>
                    </a:lnTo>
                    <a:cubicBezTo>
                      <a:pt x="283826" y="19382"/>
                      <a:pt x="220435" y="41948"/>
                      <a:pt x="193964" y="65478"/>
                    </a:cubicBezTo>
                    <a:cubicBezTo>
                      <a:pt x="174438" y="82834"/>
                      <a:pt x="159445" y="105221"/>
                      <a:pt x="138545" y="120896"/>
                    </a:cubicBezTo>
                    <a:cubicBezTo>
                      <a:pt x="92719" y="155265"/>
                      <a:pt x="114408" y="140066"/>
                      <a:pt x="73891" y="167078"/>
                    </a:cubicBezTo>
                    <a:cubicBezTo>
                      <a:pt x="19563" y="248569"/>
                      <a:pt x="102876" y="118335"/>
                      <a:pt x="36945" y="250205"/>
                    </a:cubicBezTo>
                    <a:cubicBezTo>
                      <a:pt x="8450" y="307199"/>
                      <a:pt x="22256" y="273912"/>
                      <a:pt x="0" y="351805"/>
                    </a:cubicBezTo>
                    <a:cubicBezTo>
                      <a:pt x="1074" y="359325"/>
                      <a:pt x="9761" y="435982"/>
                      <a:pt x="18473" y="453405"/>
                    </a:cubicBezTo>
                    <a:cubicBezTo>
                      <a:pt x="56298" y="529055"/>
                      <a:pt x="39584" y="491010"/>
                      <a:pt x="83127" y="527296"/>
                    </a:cubicBezTo>
                    <a:cubicBezTo>
                      <a:pt x="93162" y="535658"/>
                      <a:pt x="99968" y="547759"/>
                      <a:pt x="110836" y="555005"/>
                    </a:cubicBezTo>
                    <a:cubicBezTo>
                      <a:pt x="118937" y="560406"/>
                      <a:pt x="129837" y="559888"/>
                      <a:pt x="138545" y="564242"/>
                    </a:cubicBezTo>
                    <a:cubicBezTo>
                      <a:pt x="201965" y="595952"/>
                      <a:pt x="123342" y="574131"/>
                      <a:pt x="212436" y="591951"/>
                    </a:cubicBezTo>
                    <a:cubicBezTo>
                      <a:pt x="286327" y="588872"/>
                      <a:pt x="360342" y="587983"/>
                      <a:pt x="434109" y="582714"/>
                    </a:cubicBezTo>
                    <a:cubicBezTo>
                      <a:pt x="468170" y="580281"/>
                      <a:pt x="477318" y="568155"/>
                      <a:pt x="508000" y="555005"/>
                    </a:cubicBezTo>
                    <a:cubicBezTo>
                      <a:pt x="516949" y="551170"/>
                      <a:pt x="526473" y="548848"/>
                      <a:pt x="535709" y="545769"/>
                    </a:cubicBezTo>
                    <a:cubicBezTo>
                      <a:pt x="548024" y="536533"/>
                      <a:pt x="560128" y="527008"/>
                      <a:pt x="572655" y="518060"/>
                    </a:cubicBezTo>
                    <a:cubicBezTo>
                      <a:pt x="581688" y="511608"/>
                      <a:pt x="592067" y="506962"/>
                      <a:pt x="600364" y="499587"/>
                    </a:cubicBezTo>
                    <a:cubicBezTo>
                      <a:pt x="619890" y="482231"/>
                      <a:pt x="655782" y="444169"/>
                      <a:pt x="655782" y="444169"/>
                    </a:cubicBezTo>
                    <a:cubicBezTo>
                      <a:pt x="658861" y="434933"/>
                      <a:pt x="660664" y="425168"/>
                      <a:pt x="665018" y="416460"/>
                    </a:cubicBezTo>
                    <a:cubicBezTo>
                      <a:pt x="700828" y="344841"/>
                      <a:pt x="669512" y="430689"/>
                      <a:pt x="692727" y="361042"/>
                    </a:cubicBezTo>
                    <a:cubicBezTo>
                      <a:pt x="689648" y="299466"/>
                      <a:pt x="688611" y="237754"/>
                      <a:pt x="683491" y="176314"/>
                    </a:cubicBezTo>
                    <a:cubicBezTo>
                      <a:pt x="682437" y="163664"/>
                      <a:pt x="679255" y="151037"/>
                      <a:pt x="674255" y="139369"/>
                    </a:cubicBezTo>
                    <a:cubicBezTo>
                      <a:pt x="663987" y="115411"/>
                      <a:pt x="610217" y="59527"/>
                      <a:pt x="600364" y="56242"/>
                    </a:cubicBezTo>
                    <a:cubicBezTo>
                      <a:pt x="591128" y="53163"/>
                      <a:pt x="581363" y="51359"/>
                      <a:pt x="572655" y="47005"/>
                    </a:cubicBezTo>
                    <a:cubicBezTo>
                      <a:pt x="562726" y="42041"/>
                      <a:pt x="554874" y="33497"/>
                      <a:pt x="544945" y="28533"/>
                    </a:cubicBezTo>
                    <a:cubicBezTo>
                      <a:pt x="536237" y="24179"/>
                      <a:pt x="526561" y="22094"/>
                      <a:pt x="517236" y="19296"/>
                    </a:cubicBezTo>
                    <a:cubicBezTo>
                      <a:pt x="495768" y="12855"/>
                      <a:pt x="474885" y="3053"/>
                      <a:pt x="452582" y="823"/>
                    </a:cubicBezTo>
                    <a:cubicBezTo>
                      <a:pt x="412756" y="-3160"/>
                      <a:pt x="329430" y="8520"/>
                      <a:pt x="304800" y="1006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11C413-F418-4173-B591-99768DB37164}"/>
                  </a:ext>
                </a:extLst>
              </p:cNvPr>
              <p:cNvSpPr/>
              <p:nvPr/>
            </p:nvSpPr>
            <p:spPr>
              <a:xfrm>
                <a:off x="8999193" y="3925455"/>
                <a:ext cx="163280" cy="129309"/>
              </a:xfrm>
              <a:custGeom>
                <a:avLst/>
                <a:gdLst>
                  <a:gd name="connsiteX0" fmla="*/ 126334 w 163280"/>
                  <a:gd name="connsiteY0" fmla="*/ 0 h 129309"/>
                  <a:gd name="connsiteX1" fmla="*/ 126334 w 163280"/>
                  <a:gd name="connsiteY1" fmla="*/ 0 h 129309"/>
                  <a:gd name="connsiteX2" fmla="*/ 33971 w 163280"/>
                  <a:gd name="connsiteY2" fmla="*/ 9236 h 129309"/>
                  <a:gd name="connsiteX3" fmla="*/ 15498 w 163280"/>
                  <a:gd name="connsiteY3" fmla="*/ 120072 h 129309"/>
                  <a:gd name="connsiteX4" fmla="*/ 43207 w 163280"/>
                  <a:gd name="connsiteY4" fmla="*/ 129309 h 129309"/>
                  <a:gd name="connsiteX5" fmla="*/ 154043 w 163280"/>
                  <a:gd name="connsiteY5" fmla="*/ 83127 h 129309"/>
                  <a:gd name="connsiteX6" fmla="*/ 163280 w 163280"/>
                  <a:gd name="connsiteY6" fmla="*/ 55418 h 129309"/>
                  <a:gd name="connsiteX7" fmla="*/ 126334 w 163280"/>
                  <a:gd name="connsiteY7" fmla="*/ 0 h 1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280" h="129309">
                    <a:moveTo>
                      <a:pt x="126334" y="0"/>
                    </a:moveTo>
                    <a:lnTo>
                      <a:pt x="126334" y="0"/>
                    </a:lnTo>
                    <a:cubicBezTo>
                      <a:pt x="95546" y="3079"/>
                      <a:pt x="64120" y="2279"/>
                      <a:pt x="33971" y="9236"/>
                    </a:cubicBezTo>
                    <a:cubicBezTo>
                      <a:pt x="-18276" y="21293"/>
                      <a:pt x="1794" y="82386"/>
                      <a:pt x="15498" y="120072"/>
                    </a:cubicBezTo>
                    <a:cubicBezTo>
                      <a:pt x="18825" y="129222"/>
                      <a:pt x="33971" y="126230"/>
                      <a:pt x="43207" y="129309"/>
                    </a:cubicBezTo>
                    <a:cubicBezTo>
                      <a:pt x="98457" y="117031"/>
                      <a:pt x="124959" y="126752"/>
                      <a:pt x="154043" y="83127"/>
                    </a:cubicBezTo>
                    <a:cubicBezTo>
                      <a:pt x="159444" y="75026"/>
                      <a:pt x="160201" y="64654"/>
                      <a:pt x="163280" y="55418"/>
                    </a:cubicBezTo>
                    <a:cubicBezTo>
                      <a:pt x="151866" y="21178"/>
                      <a:pt x="132492" y="9236"/>
                      <a:pt x="126334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CFB20E-1717-445E-87FF-153EA6530A6D}"/>
              </a:ext>
            </a:extLst>
          </p:cNvPr>
          <p:cNvSpPr txBox="1"/>
          <p:nvPr/>
        </p:nvSpPr>
        <p:spPr>
          <a:xfrm>
            <a:off x="2559438" y="1417749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Normal cells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29FE0C-BF09-4269-9603-D681AE156666}"/>
              </a:ext>
            </a:extLst>
          </p:cNvPr>
          <p:cNvGrpSpPr/>
          <p:nvPr/>
        </p:nvGrpSpPr>
        <p:grpSpPr>
          <a:xfrm>
            <a:off x="926649" y="3544397"/>
            <a:ext cx="1154604" cy="1452561"/>
            <a:chOff x="1158175" y="3602861"/>
            <a:chExt cx="1154604" cy="14525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C5ABE2-6B33-4937-BE4F-ACC3285B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75" y="3778486"/>
              <a:ext cx="304800" cy="85476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0F5FF97-4DDA-4233-86DF-632266213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396" y="4200657"/>
              <a:ext cx="304800" cy="85476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AB0B3A-4A91-4806-A723-BBAC3803D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979" y="3602861"/>
              <a:ext cx="304800" cy="85476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EAD497-C944-4C65-885E-B583215C736D}"/>
              </a:ext>
            </a:extLst>
          </p:cNvPr>
          <p:cNvGrpSpPr/>
          <p:nvPr/>
        </p:nvGrpSpPr>
        <p:grpSpPr>
          <a:xfrm>
            <a:off x="4509814" y="3122996"/>
            <a:ext cx="827810" cy="2022158"/>
            <a:chOff x="4511475" y="3187494"/>
            <a:chExt cx="827810" cy="202215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5C09E9B-CE46-4236-92AF-8F415859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783" y="3187494"/>
              <a:ext cx="313373" cy="8601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B85F295-B653-4F8A-8FD6-0439FA6A2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12" y="3767932"/>
              <a:ext cx="313373" cy="86010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D45DE65-7138-40E3-ADB0-C5BAAD1EF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75" y="4349544"/>
              <a:ext cx="313373" cy="860108"/>
            </a:xfrm>
            <a:prstGeom prst="rect">
              <a:avLst/>
            </a:prstGeom>
          </p:spPr>
        </p:pic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30FFD74-E9C3-47E2-93CF-D726BE550D70}"/>
              </a:ext>
            </a:extLst>
          </p:cNvPr>
          <p:cNvSpPr/>
          <p:nvPr/>
        </p:nvSpPr>
        <p:spPr>
          <a:xfrm>
            <a:off x="4476033" y="5416053"/>
            <a:ext cx="1550298" cy="860108"/>
          </a:xfrm>
          <a:prstGeom prst="rightArrow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Genes “OFF”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EA9570E2-916D-4F17-A8F1-62D60466C97D}"/>
              </a:ext>
            </a:extLst>
          </p:cNvPr>
          <p:cNvSpPr/>
          <p:nvPr/>
        </p:nvSpPr>
        <p:spPr>
          <a:xfrm flipH="1">
            <a:off x="501859" y="5416053"/>
            <a:ext cx="1550298" cy="860108"/>
          </a:xfrm>
          <a:prstGeom prst="rightArrow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Genes “ON”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14C436-0C40-489C-8707-E0BEF6C00E55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Aberrant (ectopic) activations of genes in cancers</a:t>
            </a:r>
          </a:p>
        </p:txBody>
      </p:sp>
    </p:spTree>
    <p:extLst>
      <p:ext uri="{BB962C8B-B14F-4D97-AF65-F5344CB8AC3E}">
        <p14:creationId xmlns:p14="http://schemas.microsoft.com/office/powerpoint/2010/main" val="65466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76A18B-9BEA-4A62-8600-5EE527801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774" y="3593655"/>
            <a:ext cx="2284672" cy="239573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B37885B-3D1D-406E-BCF8-00D96E7116C9}"/>
              </a:ext>
            </a:extLst>
          </p:cNvPr>
          <p:cNvGrpSpPr/>
          <p:nvPr/>
        </p:nvGrpSpPr>
        <p:grpSpPr>
          <a:xfrm>
            <a:off x="2582252" y="2207526"/>
            <a:ext cx="1283879" cy="1135426"/>
            <a:chOff x="7152755" y="2282559"/>
            <a:chExt cx="2495256" cy="2206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260A3E-8D51-4A9F-9048-92698A6C4DEA}"/>
                </a:ext>
              </a:extLst>
            </p:cNvPr>
            <p:cNvGrpSpPr/>
            <p:nvPr/>
          </p:nvGrpSpPr>
          <p:grpSpPr>
            <a:xfrm>
              <a:off x="7390301" y="2402717"/>
              <a:ext cx="695902" cy="677922"/>
              <a:chOff x="7390301" y="2402717"/>
              <a:chExt cx="695902" cy="67792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978E2C5-9BF4-406F-9022-2063DA819C68}"/>
                  </a:ext>
                </a:extLst>
              </p:cNvPr>
              <p:cNvSpPr/>
              <p:nvPr/>
            </p:nvSpPr>
            <p:spPr>
              <a:xfrm>
                <a:off x="7390301" y="2402717"/>
                <a:ext cx="695902" cy="677922"/>
              </a:xfrm>
              <a:custGeom>
                <a:avLst/>
                <a:gdLst>
                  <a:gd name="connsiteX0" fmla="*/ 120072 w 397163"/>
                  <a:gd name="connsiteY0" fmla="*/ 27709 h 434109"/>
                  <a:gd name="connsiteX1" fmla="*/ 120072 w 397163"/>
                  <a:gd name="connsiteY1" fmla="*/ 27709 h 434109"/>
                  <a:gd name="connsiteX2" fmla="*/ 46181 w 397163"/>
                  <a:gd name="connsiteY2" fmla="*/ 64655 h 434109"/>
                  <a:gd name="connsiteX3" fmla="*/ 18472 w 397163"/>
                  <a:gd name="connsiteY3" fmla="*/ 83128 h 434109"/>
                  <a:gd name="connsiteX4" fmla="*/ 0 w 397163"/>
                  <a:gd name="connsiteY4" fmla="*/ 138546 h 434109"/>
                  <a:gd name="connsiteX5" fmla="*/ 18472 w 397163"/>
                  <a:gd name="connsiteY5" fmla="*/ 304800 h 434109"/>
                  <a:gd name="connsiteX6" fmla="*/ 36945 w 397163"/>
                  <a:gd name="connsiteY6" fmla="*/ 332509 h 434109"/>
                  <a:gd name="connsiteX7" fmla="*/ 101600 w 397163"/>
                  <a:gd name="connsiteY7" fmla="*/ 415637 h 434109"/>
                  <a:gd name="connsiteX8" fmla="*/ 157018 w 397163"/>
                  <a:gd name="connsiteY8" fmla="*/ 434109 h 434109"/>
                  <a:gd name="connsiteX9" fmla="*/ 249381 w 397163"/>
                  <a:gd name="connsiteY9" fmla="*/ 424873 h 434109"/>
                  <a:gd name="connsiteX10" fmla="*/ 277090 w 397163"/>
                  <a:gd name="connsiteY10" fmla="*/ 415637 h 434109"/>
                  <a:gd name="connsiteX11" fmla="*/ 369454 w 397163"/>
                  <a:gd name="connsiteY11" fmla="*/ 341746 h 434109"/>
                  <a:gd name="connsiteX12" fmla="*/ 387927 w 397163"/>
                  <a:gd name="connsiteY12" fmla="*/ 286328 h 434109"/>
                  <a:gd name="connsiteX13" fmla="*/ 397163 w 397163"/>
                  <a:gd name="connsiteY13" fmla="*/ 258618 h 434109"/>
                  <a:gd name="connsiteX14" fmla="*/ 387927 w 397163"/>
                  <a:gd name="connsiteY14" fmla="*/ 129309 h 434109"/>
                  <a:gd name="connsiteX15" fmla="*/ 378690 w 397163"/>
                  <a:gd name="connsiteY15" fmla="*/ 73891 h 434109"/>
                  <a:gd name="connsiteX16" fmla="*/ 341745 w 397163"/>
                  <a:gd name="connsiteY16" fmla="*/ 18473 h 434109"/>
                  <a:gd name="connsiteX17" fmla="*/ 267854 w 397163"/>
                  <a:gd name="connsiteY17" fmla="*/ 0 h 434109"/>
                  <a:gd name="connsiteX18" fmla="*/ 184727 w 397163"/>
                  <a:gd name="connsiteY18" fmla="*/ 9237 h 434109"/>
                  <a:gd name="connsiteX19" fmla="*/ 120072 w 397163"/>
                  <a:gd name="connsiteY19" fmla="*/ 27709 h 4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7163" h="434109">
                    <a:moveTo>
                      <a:pt x="120072" y="27709"/>
                    </a:moveTo>
                    <a:lnTo>
                      <a:pt x="120072" y="27709"/>
                    </a:lnTo>
                    <a:cubicBezTo>
                      <a:pt x="95442" y="40024"/>
                      <a:pt x="70356" y="51468"/>
                      <a:pt x="46181" y="64655"/>
                    </a:cubicBezTo>
                    <a:cubicBezTo>
                      <a:pt x="36436" y="69971"/>
                      <a:pt x="24355" y="73715"/>
                      <a:pt x="18472" y="83128"/>
                    </a:cubicBezTo>
                    <a:cubicBezTo>
                      <a:pt x="8152" y="99640"/>
                      <a:pt x="0" y="138546"/>
                      <a:pt x="0" y="138546"/>
                    </a:cubicBezTo>
                    <a:cubicBezTo>
                      <a:pt x="552" y="146271"/>
                      <a:pt x="1572" y="265368"/>
                      <a:pt x="18472" y="304800"/>
                    </a:cubicBezTo>
                    <a:cubicBezTo>
                      <a:pt x="22845" y="315003"/>
                      <a:pt x="30787" y="323273"/>
                      <a:pt x="36945" y="332509"/>
                    </a:cubicBezTo>
                    <a:cubicBezTo>
                      <a:pt x="48638" y="367588"/>
                      <a:pt x="54872" y="400062"/>
                      <a:pt x="101600" y="415637"/>
                    </a:cubicBezTo>
                    <a:lnTo>
                      <a:pt x="157018" y="434109"/>
                    </a:lnTo>
                    <a:cubicBezTo>
                      <a:pt x="187806" y="431030"/>
                      <a:pt x="218800" y="429578"/>
                      <a:pt x="249381" y="424873"/>
                    </a:cubicBezTo>
                    <a:cubicBezTo>
                      <a:pt x="259004" y="423393"/>
                      <a:pt x="268579" y="420365"/>
                      <a:pt x="277090" y="415637"/>
                    </a:cubicBezTo>
                    <a:cubicBezTo>
                      <a:pt x="329522" y="386508"/>
                      <a:pt x="330520" y="380680"/>
                      <a:pt x="369454" y="341746"/>
                    </a:cubicBezTo>
                    <a:lnTo>
                      <a:pt x="387927" y="286328"/>
                    </a:lnTo>
                    <a:lnTo>
                      <a:pt x="397163" y="258618"/>
                    </a:lnTo>
                    <a:cubicBezTo>
                      <a:pt x="394084" y="215515"/>
                      <a:pt x="392227" y="172307"/>
                      <a:pt x="387927" y="129309"/>
                    </a:cubicBezTo>
                    <a:cubicBezTo>
                      <a:pt x="386064" y="110674"/>
                      <a:pt x="385893" y="91178"/>
                      <a:pt x="378690" y="73891"/>
                    </a:cubicBezTo>
                    <a:cubicBezTo>
                      <a:pt x="370151" y="53397"/>
                      <a:pt x="362807" y="25493"/>
                      <a:pt x="341745" y="18473"/>
                    </a:cubicBezTo>
                    <a:cubicBezTo>
                      <a:pt x="299143" y="4273"/>
                      <a:pt x="323583" y="11146"/>
                      <a:pt x="267854" y="0"/>
                    </a:cubicBezTo>
                    <a:cubicBezTo>
                      <a:pt x="240145" y="3079"/>
                      <a:pt x="212282" y="4998"/>
                      <a:pt x="184727" y="9237"/>
                    </a:cubicBezTo>
                    <a:cubicBezTo>
                      <a:pt x="172180" y="11167"/>
                      <a:pt x="130848" y="24630"/>
                      <a:pt x="120072" y="277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180AE85-6BD9-4FD1-B4EB-A1B2EC773821}"/>
                  </a:ext>
                </a:extLst>
              </p:cNvPr>
              <p:cNvSpPr/>
              <p:nvPr/>
            </p:nvSpPr>
            <p:spPr>
              <a:xfrm>
                <a:off x="7668882" y="2659382"/>
                <a:ext cx="130654" cy="175491"/>
              </a:xfrm>
              <a:custGeom>
                <a:avLst/>
                <a:gdLst>
                  <a:gd name="connsiteX0" fmla="*/ 47527 w 190242"/>
                  <a:gd name="connsiteY0" fmla="*/ 0 h 286327"/>
                  <a:gd name="connsiteX1" fmla="*/ 47527 w 190242"/>
                  <a:gd name="connsiteY1" fmla="*/ 0 h 286327"/>
                  <a:gd name="connsiteX2" fmla="*/ 10581 w 190242"/>
                  <a:gd name="connsiteY2" fmla="*/ 73891 h 286327"/>
                  <a:gd name="connsiteX3" fmla="*/ 10581 w 190242"/>
                  <a:gd name="connsiteY3" fmla="*/ 267854 h 286327"/>
                  <a:gd name="connsiteX4" fmla="*/ 38290 w 190242"/>
                  <a:gd name="connsiteY4" fmla="*/ 286327 h 286327"/>
                  <a:gd name="connsiteX5" fmla="*/ 158363 w 190242"/>
                  <a:gd name="connsiteY5" fmla="*/ 258618 h 286327"/>
                  <a:gd name="connsiteX6" fmla="*/ 176836 w 190242"/>
                  <a:gd name="connsiteY6" fmla="*/ 221673 h 286327"/>
                  <a:gd name="connsiteX7" fmla="*/ 176836 w 190242"/>
                  <a:gd name="connsiteY7" fmla="*/ 46182 h 286327"/>
                  <a:gd name="connsiteX8" fmla="*/ 121418 w 190242"/>
                  <a:gd name="connsiteY8" fmla="*/ 27709 h 286327"/>
                  <a:gd name="connsiteX9" fmla="*/ 47527 w 190242"/>
                  <a:gd name="connsiteY9" fmla="*/ 0 h 28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242" h="286327">
                    <a:moveTo>
                      <a:pt x="47527" y="0"/>
                    </a:moveTo>
                    <a:lnTo>
                      <a:pt x="47527" y="0"/>
                    </a:lnTo>
                    <a:cubicBezTo>
                      <a:pt x="35212" y="24630"/>
                      <a:pt x="20466" y="48189"/>
                      <a:pt x="10581" y="73891"/>
                    </a:cubicBezTo>
                    <a:cubicBezTo>
                      <a:pt x="-9466" y="126012"/>
                      <a:pt x="3923" y="237893"/>
                      <a:pt x="10581" y="267854"/>
                    </a:cubicBezTo>
                    <a:cubicBezTo>
                      <a:pt x="12989" y="278690"/>
                      <a:pt x="29054" y="280169"/>
                      <a:pt x="38290" y="286327"/>
                    </a:cubicBezTo>
                    <a:cubicBezTo>
                      <a:pt x="69463" y="283210"/>
                      <a:pt x="130825" y="291663"/>
                      <a:pt x="158363" y="258618"/>
                    </a:cubicBezTo>
                    <a:cubicBezTo>
                      <a:pt x="167178" y="248041"/>
                      <a:pt x="170678" y="233988"/>
                      <a:pt x="176836" y="221673"/>
                    </a:cubicBezTo>
                    <a:cubicBezTo>
                      <a:pt x="186032" y="166492"/>
                      <a:pt x="201738" y="99544"/>
                      <a:pt x="176836" y="46182"/>
                    </a:cubicBezTo>
                    <a:cubicBezTo>
                      <a:pt x="168602" y="28537"/>
                      <a:pt x="139891" y="33867"/>
                      <a:pt x="121418" y="27709"/>
                    </a:cubicBezTo>
                    <a:cubicBezTo>
                      <a:pt x="79106" y="13605"/>
                      <a:pt x="59842" y="4618"/>
                      <a:pt x="47527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38162B-735A-4584-A4AB-E0819210F8FC}"/>
                </a:ext>
              </a:extLst>
            </p:cNvPr>
            <p:cNvGrpSpPr/>
            <p:nvPr/>
          </p:nvGrpSpPr>
          <p:grpSpPr>
            <a:xfrm>
              <a:off x="8257309" y="2282559"/>
              <a:ext cx="775855" cy="665018"/>
              <a:chOff x="8257309" y="2282559"/>
              <a:chExt cx="775855" cy="6650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6DE6EB6-4FB4-43AA-B737-B0B6E928498B}"/>
                  </a:ext>
                </a:extLst>
              </p:cNvPr>
              <p:cNvSpPr/>
              <p:nvPr/>
            </p:nvSpPr>
            <p:spPr>
              <a:xfrm>
                <a:off x="8257309" y="2282559"/>
                <a:ext cx="775855" cy="665018"/>
              </a:xfrm>
              <a:custGeom>
                <a:avLst/>
                <a:gdLst>
                  <a:gd name="connsiteX0" fmla="*/ 461818 w 775855"/>
                  <a:gd name="connsiteY0" fmla="*/ 0 h 665018"/>
                  <a:gd name="connsiteX1" fmla="*/ 461818 w 775855"/>
                  <a:gd name="connsiteY1" fmla="*/ 0 h 665018"/>
                  <a:gd name="connsiteX2" fmla="*/ 378691 w 775855"/>
                  <a:gd name="connsiteY2" fmla="*/ 9236 h 665018"/>
                  <a:gd name="connsiteX3" fmla="*/ 350982 w 775855"/>
                  <a:gd name="connsiteY3" fmla="*/ 18473 h 665018"/>
                  <a:gd name="connsiteX4" fmla="*/ 314036 w 775855"/>
                  <a:gd name="connsiteY4" fmla="*/ 27709 h 665018"/>
                  <a:gd name="connsiteX5" fmla="*/ 277091 w 775855"/>
                  <a:gd name="connsiteY5" fmla="*/ 46182 h 665018"/>
                  <a:gd name="connsiteX6" fmla="*/ 193964 w 775855"/>
                  <a:gd name="connsiteY6" fmla="*/ 73891 h 665018"/>
                  <a:gd name="connsiteX7" fmla="*/ 138546 w 775855"/>
                  <a:gd name="connsiteY7" fmla="*/ 120073 h 665018"/>
                  <a:gd name="connsiteX8" fmla="*/ 83127 w 775855"/>
                  <a:gd name="connsiteY8" fmla="*/ 166255 h 665018"/>
                  <a:gd name="connsiteX9" fmla="*/ 46182 w 775855"/>
                  <a:gd name="connsiteY9" fmla="*/ 230909 h 665018"/>
                  <a:gd name="connsiteX10" fmla="*/ 27709 w 775855"/>
                  <a:gd name="connsiteY10" fmla="*/ 258618 h 665018"/>
                  <a:gd name="connsiteX11" fmla="*/ 0 w 775855"/>
                  <a:gd name="connsiteY11" fmla="*/ 350982 h 665018"/>
                  <a:gd name="connsiteX12" fmla="*/ 9236 w 775855"/>
                  <a:gd name="connsiteY12" fmla="*/ 471055 h 665018"/>
                  <a:gd name="connsiteX13" fmla="*/ 55418 w 775855"/>
                  <a:gd name="connsiteY13" fmla="*/ 526473 h 665018"/>
                  <a:gd name="connsiteX14" fmla="*/ 120073 w 775855"/>
                  <a:gd name="connsiteY14" fmla="*/ 618836 h 665018"/>
                  <a:gd name="connsiteX15" fmla="*/ 184727 w 775855"/>
                  <a:gd name="connsiteY15" fmla="*/ 637309 h 665018"/>
                  <a:gd name="connsiteX16" fmla="*/ 212436 w 775855"/>
                  <a:gd name="connsiteY16" fmla="*/ 655782 h 665018"/>
                  <a:gd name="connsiteX17" fmla="*/ 240146 w 775855"/>
                  <a:gd name="connsiteY17" fmla="*/ 665018 h 665018"/>
                  <a:gd name="connsiteX18" fmla="*/ 609600 w 775855"/>
                  <a:gd name="connsiteY18" fmla="*/ 655782 h 665018"/>
                  <a:gd name="connsiteX19" fmla="*/ 637309 w 775855"/>
                  <a:gd name="connsiteY19" fmla="*/ 646545 h 665018"/>
                  <a:gd name="connsiteX20" fmla="*/ 674255 w 775855"/>
                  <a:gd name="connsiteY20" fmla="*/ 637309 h 665018"/>
                  <a:gd name="connsiteX21" fmla="*/ 692727 w 775855"/>
                  <a:gd name="connsiteY21" fmla="*/ 609600 h 665018"/>
                  <a:gd name="connsiteX22" fmla="*/ 720436 w 775855"/>
                  <a:gd name="connsiteY22" fmla="*/ 591127 h 665018"/>
                  <a:gd name="connsiteX23" fmla="*/ 738909 w 775855"/>
                  <a:gd name="connsiteY23" fmla="*/ 563418 h 665018"/>
                  <a:gd name="connsiteX24" fmla="*/ 748146 w 775855"/>
                  <a:gd name="connsiteY24" fmla="*/ 535709 h 665018"/>
                  <a:gd name="connsiteX25" fmla="*/ 775855 w 775855"/>
                  <a:gd name="connsiteY25" fmla="*/ 406400 h 665018"/>
                  <a:gd name="connsiteX26" fmla="*/ 766618 w 775855"/>
                  <a:gd name="connsiteY26" fmla="*/ 203200 h 665018"/>
                  <a:gd name="connsiteX27" fmla="*/ 757382 w 775855"/>
                  <a:gd name="connsiteY27" fmla="*/ 157018 h 665018"/>
                  <a:gd name="connsiteX28" fmla="*/ 738909 w 775855"/>
                  <a:gd name="connsiteY28" fmla="*/ 129309 h 665018"/>
                  <a:gd name="connsiteX29" fmla="*/ 701964 w 775855"/>
                  <a:gd name="connsiteY29" fmla="*/ 46182 h 665018"/>
                  <a:gd name="connsiteX30" fmla="*/ 572655 w 775855"/>
                  <a:gd name="connsiteY30" fmla="*/ 18473 h 665018"/>
                  <a:gd name="connsiteX31" fmla="*/ 461818 w 775855"/>
                  <a:gd name="connsiteY31" fmla="*/ 0 h 66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75855" h="665018">
                    <a:moveTo>
                      <a:pt x="461818" y="0"/>
                    </a:moveTo>
                    <a:lnTo>
                      <a:pt x="461818" y="0"/>
                    </a:lnTo>
                    <a:cubicBezTo>
                      <a:pt x="434109" y="3079"/>
                      <a:pt x="406191" y="4653"/>
                      <a:pt x="378691" y="9236"/>
                    </a:cubicBezTo>
                    <a:cubicBezTo>
                      <a:pt x="369087" y="10837"/>
                      <a:pt x="360343" y="15798"/>
                      <a:pt x="350982" y="18473"/>
                    </a:cubicBezTo>
                    <a:cubicBezTo>
                      <a:pt x="338776" y="21960"/>
                      <a:pt x="326351" y="24630"/>
                      <a:pt x="314036" y="27709"/>
                    </a:cubicBezTo>
                    <a:cubicBezTo>
                      <a:pt x="301721" y="33867"/>
                      <a:pt x="289942" y="41239"/>
                      <a:pt x="277091" y="46182"/>
                    </a:cubicBezTo>
                    <a:cubicBezTo>
                      <a:pt x="249830" y="56667"/>
                      <a:pt x="193964" y="73891"/>
                      <a:pt x="193964" y="73891"/>
                    </a:cubicBezTo>
                    <a:cubicBezTo>
                      <a:pt x="125156" y="119764"/>
                      <a:pt x="209677" y="60799"/>
                      <a:pt x="138546" y="120073"/>
                    </a:cubicBezTo>
                    <a:cubicBezTo>
                      <a:pt x="98912" y="153100"/>
                      <a:pt x="119926" y="122094"/>
                      <a:pt x="83127" y="166255"/>
                    </a:cubicBezTo>
                    <a:cubicBezTo>
                      <a:pt x="62672" y="190802"/>
                      <a:pt x="62606" y="202168"/>
                      <a:pt x="46182" y="230909"/>
                    </a:cubicBezTo>
                    <a:cubicBezTo>
                      <a:pt x="40674" y="240547"/>
                      <a:pt x="33867" y="249382"/>
                      <a:pt x="27709" y="258618"/>
                    </a:cubicBezTo>
                    <a:cubicBezTo>
                      <a:pt x="5222" y="326079"/>
                      <a:pt x="13958" y="295145"/>
                      <a:pt x="0" y="350982"/>
                    </a:cubicBezTo>
                    <a:cubicBezTo>
                      <a:pt x="3079" y="391006"/>
                      <a:pt x="1838" y="431600"/>
                      <a:pt x="9236" y="471055"/>
                    </a:cubicBezTo>
                    <a:cubicBezTo>
                      <a:pt x="12730" y="489692"/>
                      <a:pt x="46011" y="514378"/>
                      <a:pt x="55418" y="526473"/>
                    </a:cubicBezTo>
                    <a:cubicBezTo>
                      <a:pt x="57044" y="528563"/>
                      <a:pt x="109454" y="609986"/>
                      <a:pt x="120073" y="618836"/>
                    </a:cubicBezTo>
                    <a:cubicBezTo>
                      <a:pt x="125754" y="623570"/>
                      <a:pt x="182759" y="636817"/>
                      <a:pt x="184727" y="637309"/>
                    </a:cubicBezTo>
                    <a:cubicBezTo>
                      <a:pt x="193963" y="643467"/>
                      <a:pt x="202507" y="650818"/>
                      <a:pt x="212436" y="655782"/>
                    </a:cubicBezTo>
                    <a:cubicBezTo>
                      <a:pt x="221144" y="660136"/>
                      <a:pt x="230410" y="665018"/>
                      <a:pt x="240146" y="665018"/>
                    </a:cubicBezTo>
                    <a:cubicBezTo>
                      <a:pt x="363336" y="665018"/>
                      <a:pt x="486449" y="658861"/>
                      <a:pt x="609600" y="655782"/>
                    </a:cubicBezTo>
                    <a:cubicBezTo>
                      <a:pt x="618836" y="652703"/>
                      <a:pt x="627948" y="649220"/>
                      <a:pt x="637309" y="646545"/>
                    </a:cubicBezTo>
                    <a:cubicBezTo>
                      <a:pt x="649515" y="643058"/>
                      <a:pt x="663693" y="644350"/>
                      <a:pt x="674255" y="637309"/>
                    </a:cubicBezTo>
                    <a:cubicBezTo>
                      <a:pt x="683491" y="631152"/>
                      <a:pt x="684878" y="617449"/>
                      <a:pt x="692727" y="609600"/>
                    </a:cubicBezTo>
                    <a:cubicBezTo>
                      <a:pt x="700576" y="601750"/>
                      <a:pt x="711200" y="597285"/>
                      <a:pt x="720436" y="591127"/>
                    </a:cubicBezTo>
                    <a:cubicBezTo>
                      <a:pt x="726594" y="581891"/>
                      <a:pt x="733944" y="573347"/>
                      <a:pt x="738909" y="563418"/>
                    </a:cubicBezTo>
                    <a:cubicBezTo>
                      <a:pt x="743263" y="554710"/>
                      <a:pt x="745584" y="545102"/>
                      <a:pt x="748146" y="535709"/>
                    </a:cubicBezTo>
                    <a:cubicBezTo>
                      <a:pt x="767870" y="463387"/>
                      <a:pt x="764871" y="472302"/>
                      <a:pt x="775855" y="406400"/>
                    </a:cubicBezTo>
                    <a:cubicBezTo>
                      <a:pt x="772776" y="338667"/>
                      <a:pt x="771627" y="270818"/>
                      <a:pt x="766618" y="203200"/>
                    </a:cubicBezTo>
                    <a:cubicBezTo>
                      <a:pt x="765458" y="187544"/>
                      <a:pt x="762894" y="171717"/>
                      <a:pt x="757382" y="157018"/>
                    </a:cubicBezTo>
                    <a:cubicBezTo>
                      <a:pt x="753484" y="146624"/>
                      <a:pt x="745067" y="138545"/>
                      <a:pt x="738909" y="129309"/>
                    </a:cubicBezTo>
                    <a:cubicBezTo>
                      <a:pt x="735845" y="120117"/>
                      <a:pt x="720451" y="57737"/>
                      <a:pt x="701964" y="46182"/>
                    </a:cubicBezTo>
                    <a:cubicBezTo>
                      <a:pt x="669061" y="25617"/>
                      <a:pt x="607149" y="22785"/>
                      <a:pt x="572655" y="18473"/>
                    </a:cubicBezTo>
                    <a:cubicBezTo>
                      <a:pt x="530342" y="4368"/>
                      <a:pt x="480291" y="3079"/>
                      <a:pt x="461818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6685E5-6DF6-42CE-A92B-DFC98C29DD5E}"/>
                  </a:ext>
                </a:extLst>
              </p:cNvPr>
              <p:cNvSpPr/>
              <p:nvPr/>
            </p:nvSpPr>
            <p:spPr>
              <a:xfrm>
                <a:off x="8545712" y="2598422"/>
                <a:ext cx="159491" cy="138546"/>
              </a:xfrm>
              <a:custGeom>
                <a:avLst/>
                <a:gdLst>
                  <a:gd name="connsiteX0" fmla="*/ 76364 w 159491"/>
                  <a:gd name="connsiteY0" fmla="*/ 0 h 138546"/>
                  <a:gd name="connsiteX1" fmla="*/ 76364 w 159491"/>
                  <a:gd name="connsiteY1" fmla="*/ 0 h 138546"/>
                  <a:gd name="connsiteX2" fmla="*/ 11709 w 159491"/>
                  <a:gd name="connsiteY2" fmla="*/ 110837 h 138546"/>
                  <a:gd name="connsiteX3" fmla="*/ 30182 w 159491"/>
                  <a:gd name="connsiteY3" fmla="*/ 138546 h 138546"/>
                  <a:gd name="connsiteX4" fmla="*/ 150255 w 159491"/>
                  <a:gd name="connsiteY4" fmla="*/ 101600 h 138546"/>
                  <a:gd name="connsiteX5" fmla="*/ 159491 w 159491"/>
                  <a:gd name="connsiteY5" fmla="*/ 73891 h 138546"/>
                  <a:gd name="connsiteX6" fmla="*/ 122546 w 159491"/>
                  <a:gd name="connsiteY6" fmla="*/ 9237 h 138546"/>
                  <a:gd name="connsiteX7" fmla="*/ 76364 w 159491"/>
                  <a:gd name="connsiteY7" fmla="*/ 0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91" h="138546">
                    <a:moveTo>
                      <a:pt x="76364" y="0"/>
                    </a:moveTo>
                    <a:lnTo>
                      <a:pt x="76364" y="0"/>
                    </a:lnTo>
                    <a:cubicBezTo>
                      <a:pt x="503" y="47413"/>
                      <a:pt x="-13996" y="25154"/>
                      <a:pt x="11709" y="110837"/>
                    </a:cubicBezTo>
                    <a:cubicBezTo>
                      <a:pt x="14899" y="121470"/>
                      <a:pt x="24024" y="129310"/>
                      <a:pt x="30182" y="138546"/>
                    </a:cubicBezTo>
                    <a:cubicBezTo>
                      <a:pt x="112883" y="131028"/>
                      <a:pt x="122697" y="156716"/>
                      <a:pt x="150255" y="101600"/>
                    </a:cubicBezTo>
                    <a:cubicBezTo>
                      <a:pt x="154609" y="92892"/>
                      <a:pt x="156412" y="83127"/>
                      <a:pt x="159491" y="73891"/>
                    </a:cubicBezTo>
                    <a:cubicBezTo>
                      <a:pt x="150665" y="20935"/>
                      <a:pt x="166976" y="18123"/>
                      <a:pt x="122546" y="9237"/>
                    </a:cubicBezTo>
                    <a:lnTo>
                      <a:pt x="76364" y="0"/>
                    </a:ln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AC2AF6-8A51-4D1C-9494-3A90BEB5CE14}"/>
                </a:ext>
              </a:extLst>
            </p:cNvPr>
            <p:cNvGrpSpPr/>
            <p:nvPr/>
          </p:nvGrpSpPr>
          <p:grpSpPr>
            <a:xfrm>
              <a:off x="7152755" y="3208360"/>
              <a:ext cx="695903" cy="625092"/>
              <a:chOff x="7152755" y="3208360"/>
              <a:chExt cx="695903" cy="62509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DAC44C-7B71-4D3C-B423-FAEE58546111}"/>
                  </a:ext>
                </a:extLst>
              </p:cNvPr>
              <p:cNvSpPr/>
              <p:nvPr/>
            </p:nvSpPr>
            <p:spPr>
              <a:xfrm>
                <a:off x="7152755" y="3208360"/>
                <a:ext cx="695903" cy="625092"/>
              </a:xfrm>
              <a:custGeom>
                <a:avLst/>
                <a:gdLst>
                  <a:gd name="connsiteX0" fmla="*/ 524106 w 838143"/>
                  <a:gd name="connsiteY0" fmla="*/ 1072 h 712272"/>
                  <a:gd name="connsiteX1" fmla="*/ 524106 w 838143"/>
                  <a:gd name="connsiteY1" fmla="*/ 1072 h 712272"/>
                  <a:gd name="connsiteX2" fmla="*/ 376324 w 838143"/>
                  <a:gd name="connsiteY2" fmla="*/ 28781 h 712272"/>
                  <a:gd name="connsiteX3" fmla="*/ 283961 w 838143"/>
                  <a:gd name="connsiteY3" fmla="*/ 56490 h 712272"/>
                  <a:gd name="connsiteX4" fmla="*/ 219306 w 838143"/>
                  <a:gd name="connsiteY4" fmla="*/ 93436 h 712272"/>
                  <a:gd name="connsiteX5" fmla="*/ 182361 w 838143"/>
                  <a:gd name="connsiteY5" fmla="*/ 121145 h 712272"/>
                  <a:gd name="connsiteX6" fmla="*/ 145415 w 838143"/>
                  <a:gd name="connsiteY6" fmla="*/ 139618 h 712272"/>
                  <a:gd name="connsiteX7" fmla="*/ 62288 w 838143"/>
                  <a:gd name="connsiteY7" fmla="*/ 231981 h 712272"/>
                  <a:gd name="connsiteX8" fmla="*/ 53052 w 838143"/>
                  <a:gd name="connsiteY8" fmla="*/ 259690 h 712272"/>
                  <a:gd name="connsiteX9" fmla="*/ 34579 w 838143"/>
                  <a:gd name="connsiteY9" fmla="*/ 287399 h 712272"/>
                  <a:gd name="connsiteX10" fmla="*/ 16106 w 838143"/>
                  <a:gd name="connsiteY10" fmla="*/ 324345 h 712272"/>
                  <a:gd name="connsiteX11" fmla="*/ 16106 w 838143"/>
                  <a:gd name="connsiteY11" fmla="*/ 555254 h 712272"/>
                  <a:gd name="connsiteX12" fmla="*/ 34579 w 838143"/>
                  <a:gd name="connsiteY12" fmla="*/ 592199 h 712272"/>
                  <a:gd name="connsiteX13" fmla="*/ 71524 w 838143"/>
                  <a:gd name="connsiteY13" fmla="*/ 619909 h 712272"/>
                  <a:gd name="connsiteX14" fmla="*/ 99234 w 838143"/>
                  <a:gd name="connsiteY14" fmla="*/ 656854 h 712272"/>
                  <a:gd name="connsiteX15" fmla="*/ 136179 w 838143"/>
                  <a:gd name="connsiteY15" fmla="*/ 675327 h 712272"/>
                  <a:gd name="connsiteX16" fmla="*/ 163888 w 838143"/>
                  <a:gd name="connsiteY16" fmla="*/ 693799 h 712272"/>
                  <a:gd name="connsiteX17" fmla="*/ 219306 w 838143"/>
                  <a:gd name="connsiteY17" fmla="*/ 703036 h 712272"/>
                  <a:gd name="connsiteX18" fmla="*/ 256252 w 838143"/>
                  <a:gd name="connsiteY18" fmla="*/ 712272 h 712272"/>
                  <a:gd name="connsiteX19" fmla="*/ 579524 w 838143"/>
                  <a:gd name="connsiteY19" fmla="*/ 703036 h 712272"/>
                  <a:gd name="connsiteX20" fmla="*/ 644179 w 838143"/>
                  <a:gd name="connsiteY20" fmla="*/ 666090 h 712272"/>
                  <a:gd name="connsiteX21" fmla="*/ 681124 w 838143"/>
                  <a:gd name="connsiteY21" fmla="*/ 638381 h 712272"/>
                  <a:gd name="connsiteX22" fmla="*/ 764252 w 838143"/>
                  <a:gd name="connsiteY22" fmla="*/ 564490 h 712272"/>
                  <a:gd name="connsiteX23" fmla="*/ 782724 w 838143"/>
                  <a:gd name="connsiteY23" fmla="*/ 536781 h 712272"/>
                  <a:gd name="connsiteX24" fmla="*/ 791961 w 838143"/>
                  <a:gd name="connsiteY24" fmla="*/ 509072 h 712272"/>
                  <a:gd name="connsiteX25" fmla="*/ 810434 w 838143"/>
                  <a:gd name="connsiteY25" fmla="*/ 472127 h 712272"/>
                  <a:gd name="connsiteX26" fmla="*/ 819670 w 838143"/>
                  <a:gd name="connsiteY26" fmla="*/ 416709 h 712272"/>
                  <a:gd name="connsiteX27" fmla="*/ 828906 w 838143"/>
                  <a:gd name="connsiteY27" fmla="*/ 388999 h 712272"/>
                  <a:gd name="connsiteX28" fmla="*/ 838143 w 838143"/>
                  <a:gd name="connsiteY28" fmla="*/ 352054 h 712272"/>
                  <a:gd name="connsiteX29" fmla="*/ 828906 w 838143"/>
                  <a:gd name="connsiteY29" fmla="*/ 167327 h 712272"/>
                  <a:gd name="connsiteX30" fmla="*/ 801197 w 838143"/>
                  <a:gd name="connsiteY30" fmla="*/ 139618 h 712272"/>
                  <a:gd name="connsiteX31" fmla="*/ 782724 w 838143"/>
                  <a:gd name="connsiteY31" fmla="*/ 111909 h 712272"/>
                  <a:gd name="connsiteX32" fmla="*/ 755015 w 838143"/>
                  <a:gd name="connsiteY32" fmla="*/ 93436 h 712272"/>
                  <a:gd name="connsiteX33" fmla="*/ 690361 w 838143"/>
                  <a:gd name="connsiteY33" fmla="*/ 38018 h 712272"/>
                  <a:gd name="connsiteX34" fmla="*/ 671888 w 838143"/>
                  <a:gd name="connsiteY34" fmla="*/ 10309 h 712272"/>
                  <a:gd name="connsiteX35" fmla="*/ 644179 w 838143"/>
                  <a:gd name="connsiteY35" fmla="*/ 1072 h 712272"/>
                  <a:gd name="connsiteX36" fmla="*/ 524106 w 838143"/>
                  <a:gd name="connsiteY36" fmla="*/ 1072 h 71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38143" h="712272">
                    <a:moveTo>
                      <a:pt x="524106" y="1072"/>
                    </a:moveTo>
                    <a:lnTo>
                      <a:pt x="524106" y="1072"/>
                    </a:lnTo>
                    <a:cubicBezTo>
                      <a:pt x="409569" y="13799"/>
                      <a:pt x="475129" y="1834"/>
                      <a:pt x="376324" y="28781"/>
                    </a:cubicBezTo>
                    <a:cubicBezTo>
                      <a:pt x="347164" y="36734"/>
                      <a:pt x="310504" y="43219"/>
                      <a:pt x="283961" y="56490"/>
                    </a:cubicBezTo>
                    <a:cubicBezTo>
                      <a:pt x="247880" y="74530"/>
                      <a:pt x="249769" y="71676"/>
                      <a:pt x="219306" y="93436"/>
                    </a:cubicBezTo>
                    <a:cubicBezTo>
                      <a:pt x="206780" y="102384"/>
                      <a:pt x="195415" y="112986"/>
                      <a:pt x="182361" y="121145"/>
                    </a:cubicBezTo>
                    <a:cubicBezTo>
                      <a:pt x="170685" y="128443"/>
                      <a:pt x="156167" y="131017"/>
                      <a:pt x="145415" y="139618"/>
                    </a:cubicBezTo>
                    <a:cubicBezTo>
                      <a:pt x="103976" y="172769"/>
                      <a:pt x="91020" y="193672"/>
                      <a:pt x="62288" y="231981"/>
                    </a:cubicBezTo>
                    <a:cubicBezTo>
                      <a:pt x="59209" y="241217"/>
                      <a:pt x="57406" y="250982"/>
                      <a:pt x="53052" y="259690"/>
                    </a:cubicBezTo>
                    <a:cubicBezTo>
                      <a:pt x="48088" y="269619"/>
                      <a:pt x="40087" y="277761"/>
                      <a:pt x="34579" y="287399"/>
                    </a:cubicBezTo>
                    <a:cubicBezTo>
                      <a:pt x="27748" y="299354"/>
                      <a:pt x="22264" y="312030"/>
                      <a:pt x="16106" y="324345"/>
                    </a:cubicBezTo>
                    <a:cubicBezTo>
                      <a:pt x="-6846" y="416157"/>
                      <a:pt x="-3840" y="389037"/>
                      <a:pt x="16106" y="555254"/>
                    </a:cubicBezTo>
                    <a:cubicBezTo>
                      <a:pt x="17746" y="568925"/>
                      <a:pt x="25619" y="581745"/>
                      <a:pt x="34579" y="592199"/>
                    </a:cubicBezTo>
                    <a:cubicBezTo>
                      <a:pt x="44597" y="603887"/>
                      <a:pt x="60639" y="609024"/>
                      <a:pt x="71524" y="619909"/>
                    </a:cubicBezTo>
                    <a:cubicBezTo>
                      <a:pt x="82409" y="630794"/>
                      <a:pt x="87546" y="646836"/>
                      <a:pt x="99234" y="656854"/>
                    </a:cubicBezTo>
                    <a:cubicBezTo>
                      <a:pt x="109688" y="665814"/>
                      <a:pt x="124224" y="668496"/>
                      <a:pt x="136179" y="675327"/>
                    </a:cubicBezTo>
                    <a:cubicBezTo>
                      <a:pt x="145817" y="680834"/>
                      <a:pt x="153357" y="690289"/>
                      <a:pt x="163888" y="693799"/>
                    </a:cubicBezTo>
                    <a:cubicBezTo>
                      <a:pt x="181654" y="699721"/>
                      <a:pt x="200942" y="699363"/>
                      <a:pt x="219306" y="703036"/>
                    </a:cubicBezTo>
                    <a:cubicBezTo>
                      <a:pt x="231754" y="705526"/>
                      <a:pt x="243937" y="709193"/>
                      <a:pt x="256252" y="712272"/>
                    </a:cubicBezTo>
                    <a:cubicBezTo>
                      <a:pt x="364009" y="709193"/>
                      <a:pt x="472040" y="711304"/>
                      <a:pt x="579524" y="703036"/>
                    </a:cubicBezTo>
                    <a:cubicBezTo>
                      <a:pt x="591655" y="702103"/>
                      <a:pt x="633025" y="674057"/>
                      <a:pt x="644179" y="666090"/>
                    </a:cubicBezTo>
                    <a:cubicBezTo>
                      <a:pt x="656705" y="657142"/>
                      <a:pt x="668597" y="647328"/>
                      <a:pt x="681124" y="638381"/>
                    </a:cubicBezTo>
                    <a:cubicBezTo>
                      <a:pt x="716462" y="613140"/>
                      <a:pt x="734188" y="609587"/>
                      <a:pt x="764252" y="564490"/>
                    </a:cubicBezTo>
                    <a:cubicBezTo>
                      <a:pt x="770409" y="555254"/>
                      <a:pt x="777760" y="546710"/>
                      <a:pt x="782724" y="536781"/>
                    </a:cubicBezTo>
                    <a:cubicBezTo>
                      <a:pt x="787078" y="528073"/>
                      <a:pt x="788126" y="518021"/>
                      <a:pt x="791961" y="509072"/>
                    </a:cubicBezTo>
                    <a:cubicBezTo>
                      <a:pt x="797385" y="496417"/>
                      <a:pt x="804276" y="484442"/>
                      <a:pt x="810434" y="472127"/>
                    </a:cubicBezTo>
                    <a:cubicBezTo>
                      <a:pt x="813513" y="453654"/>
                      <a:pt x="815608" y="434991"/>
                      <a:pt x="819670" y="416709"/>
                    </a:cubicBezTo>
                    <a:cubicBezTo>
                      <a:pt x="821782" y="407205"/>
                      <a:pt x="826231" y="398361"/>
                      <a:pt x="828906" y="388999"/>
                    </a:cubicBezTo>
                    <a:cubicBezTo>
                      <a:pt x="832393" y="376793"/>
                      <a:pt x="835064" y="364369"/>
                      <a:pt x="838143" y="352054"/>
                    </a:cubicBezTo>
                    <a:cubicBezTo>
                      <a:pt x="835064" y="290478"/>
                      <a:pt x="839470" y="228068"/>
                      <a:pt x="828906" y="167327"/>
                    </a:cubicBezTo>
                    <a:cubicBezTo>
                      <a:pt x="826668" y="154458"/>
                      <a:pt x="809559" y="149653"/>
                      <a:pt x="801197" y="139618"/>
                    </a:cubicBezTo>
                    <a:cubicBezTo>
                      <a:pt x="794090" y="131090"/>
                      <a:pt x="790573" y="119758"/>
                      <a:pt x="782724" y="111909"/>
                    </a:cubicBezTo>
                    <a:cubicBezTo>
                      <a:pt x="774875" y="104060"/>
                      <a:pt x="763443" y="100660"/>
                      <a:pt x="755015" y="93436"/>
                    </a:cubicBezTo>
                    <a:cubicBezTo>
                      <a:pt x="676631" y="26248"/>
                      <a:pt x="753970" y="80423"/>
                      <a:pt x="690361" y="38018"/>
                    </a:cubicBezTo>
                    <a:cubicBezTo>
                      <a:pt x="684203" y="28782"/>
                      <a:pt x="680556" y="17244"/>
                      <a:pt x="671888" y="10309"/>
                    </a:cubicBezTo>
                    <a:cubicBezTo>
                      <a:pt x="664285" y="4227"/>
                      <a:pt x="653890" y="1766"/>
                      <a:pt x="644179" y="1072"/>
                    </a:cubicBezTo>
                    <a:cubicBezTo>
                      <a:pt x="610398" y="-1341"/>
                      <a:pt x="544118" y="1072"/>
                      <a:pt x="524106" y="107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1B6D952-23B9-496A-8BE3-43EFC671D7AC}"/>
                  </a:ext>
                </a:extLst>
              </p:cNvPr>
              <p:cNvSpPr/>
              <p:nvPr/>
            </p:nvSpPr>
            <p:spPr>
              <a:xfrm>
                <a:off x="7465088" y="3482966"/>
                <a:ext cx="134243" cy="145590"/>
              </a:xfrm>
              <a:custGeom>
                <a:avLst/>
                <a:gdLst>
                  <a:gd name="connsiteX0" fmla="*/ 4934 w 134243"/>
                  <a:gd name="connsiteY0" fmla="*/ 9941 h 145590"/>
                  <a:gd name="connsiteX1" fmla="*/ 4934 w 134243"/>
                  <a:gd name="connsiteY1" fmla="*/ 9941 h 145590"/>
                  <a:gd name="connsiteX2" fmla="*/ 14171 w 134243"/>
                  <a:gd name="connsiteY2" fmla="*/ 120777 h 145590"/>
                  <a:gd name="connsiteX3" fmla="*/ 134243 w 134243"/>
                  <a:gd name="connsiteY3" fmla="*/ 83832 h 145590"/>
                  <a:gd name="connsiteX4" fmla="*/ 125007 w 134243"/>
                  <a:gd name="connsiteY4" fmla="*/ 9941 h 145590"/>
                  <a:gd name="connsiteX5" fmla="*/ 4934 w 134243"/>
                  <a:gd name="connsiteY5" fmla="*/ 9941 h 145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243" h="145590">
                    <a:moveTo>
                      <a:pt x="4934" y="9941"/>
                    </a:moveTo>
                    <a:lnTo>
                      <a:pt x="4934" y="9941"/>
                    </a:lnTo>
                    <a:cubicBezTo>
                      <a:pt x="8013" y="46886"/>
                      <a:pt x="-13158" y="95726"/>
                      <a:pt x="14171" y="120777"/>
                    </a:cubicBezTo>
                    <a:cubicBezTo>
                      <a:pt x="79858" y="180990"/>
                      <a:pt x="112240" y="116838"/>
                      <a:pt x="134243" y="83832"/>
                    </a:cubicBezTo>
                    <a:cubicBezTo>
                      <a:pt x="131164" y="59202"/>
                      <a:pt x="139241" y="30276"/>
                      <a:pt x="125007" y="9941"/>
                    </a:cubicBezTo>
                    <a:cubicBezTo>
                      <a:pt x="109350" y="-12427"/>
                      <a:pt x="24946" y="9941"/>
                      <a:pt x="4934" y="9941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079AB2-145F-48C2-BAD1-4C814BED98E2}"/>
                </a:ext>
              </a:extLst>
            </p:cNvPr>
            <p:cNvGrpSpPr/>
            <p:nvPr/>
          </p:nvGrpSpPr>
          <p:grpSpPr>
            <a:xfrm>
              <a:off x="8019763" y="3080639"/>
              <a:ext cx="711542" cy="696723"/>
              <a:chOff x="8019763" y="3080639"/>
              <a:chExt cx="711542" cy="69672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C077F36-9277-4B2C-8115-02AD05E11C0D}"/>
                  </a:ext>
                </a:extLst>
              </p:cNvPr>
              <p:cNvSpPr/>
              <p:nvPr/>
            </p:nvSpPr>
            <p:spPr>
              <a:xfrm>
                <a:off x="8019763" y="3080639"/>
                <a:ext cx="711542" cy="696723"/>
              </a:xfrm>
              <a:custGeom>
                <a:avLst/>
                <a:gdLst>
                  <a:gd name="connsiteX0" fmla="*/ 249395 w 711542"/>
                  <a:gd name="connsiteY0" fmla="*/ 5918 h 696723"/>
                  <a:gd name="connsiteX1" fmla="*/ 249395 w 711542"/>
                  <a:gd name="connsiteY1" fmla="*/ 5918 h 696723"/>
                  <a:gd name="connsiteX2" fmla="*/ 166267 w 711542"/>
                  <a:gd name="connsiteY2" fmla="*/ 15154 h 696723"/>
                  <a:gd name="connsiteX3" fmla="*/ 83140 w 711542"/>
                  <a:gd name="connsiteY3" fmla="*/ 42863 h 696723"/>
                  <a:gd name="connsiteX4" fmla="*/ 55431 w 711542"/>
                  <a:gd name="connsiteY4" fmla="*/ 61336 h 696723"/>
                  <a:gd name="connsiteX5" fmla="*/ 27722 w 711542"/>
                  <a:gd name="connsiteY5" fmla="*/ 116754 h 696723"/>
                  <a:gd name="connsiteX6" fmla="*/ 9249 w 711542"/>
                  <a:gd name="connsiteY6" fmla="*/ 144463 h 696723"/>
                  <a:gd name="connsiteX7" fmla="*/ 13 w 711542"/>
                  <a:gd name="connsiteY7" fmla="*/ 181409 h 696723"/>
                  <a:gd name="connsiteX8" fmla="*/ 18486 w 711542"/>
                  <a:gd name="connsiteY8" fmla="*/ 476973 h 696723"/>
                  <a:gd name="connsiteX9" fmla="*/ 27722 w 711542"/>
                  <a:gd name="connsiteY9" fmla="*/ 504682 h 696723"/>
                  <a:gd name="connsiteX10" fmla="*/ 46195 w 711542"/>
                  <a:gd name="connsiteY10" fmla="*/ 532391 h 696723"/>
                  <a:gd name="connsiteX11" fmla="*/ 101613 w 711542"/>
                  <a:gd name="connsiteY11" fmla="*/ 587809 h 696723"/>
                  <a:gd name="connsiteX12" fmla="*/ 184740 w 711542"/>
                  <a:gd name="connsiteY12" fmla="*/ 652463 h 696723"/>
                  <a:gd name="connsiteX13" fmla="*/ 221686 w 711542"/>
                  <a:gd name="connsiteY13" fmla="*/ 670936 h 696723"/>
                  <a:gd name="connsiteX14" fmla="*/ 286340 w 711542"/>
                  <a:gd name="connsiteY14" fmla="*/ 680173 h 696723"/>
                  <a:gd name="connsiteX15" fmla="*/ 480304 w 711542"/>
                  <a:gd name="connsiteY15" fmla="*/ 680173 h 696723"/>
                  <a:gd name="connsiteX16" fmla="*/ 535722 w 711542"/>
                  <a:gd name="connsiteY16" fmla="*/ 661700 h 696723"/>
                  <a:gd name="connsiteX17" fmla="*/ 591140 w 711542"/>
                  <a:gd name="connsiteY17" fmla="*/ 606282 h 696723"/>
                  <a:gd name="connsiteX18" fmla="*/ 618849 w 711542"/>
                  <a:gd name="connsiteY18" fmla="*/ 578573 h 696723"/>
                  <a:gd name="connsiteX19" fmla="*/ 646558 w 711542"/>
                  <a:gd name="connsiteY19" fmla="*/ 523154 h 696723"/>
                  <a:gd name="connsiteX20" fmla="*/ 655795 w 711542"/>
                  <a:gd name="connsiteY20" fmla="*/ 495445 h 696723"/>
                  <a:gd name="connsiteX21" fmla="*/ 674267 w 711542"/>
                  <a:gd name="connsiteY21" fmla="*/ 467736 h 696723"/>
                  <a:gd name="connsiteX22" fmla="*/ 692740 w 711542"/>
                  <a:gd name="connsiteY22" fmla="*/ 412318 h 696723"/>
                  <a:gd name="connsiteX23" fmla="*/ 701977 w 711542"/>
                  <a:gd name="connsiteY23" fmla="*/ 384609 h 696723"/>
                  <a:gd name="connsiteX24" fmla="*/ 711213 w 711542"/>
                  <a:gd name="connsiteY24" fmla="*/ 356900 h 696723"/>
                  <a:gd name="connsiteX25" fmla="*/ 692740 w 711542"/>
                  <a:gd name="connsiteY25" fmla="*/ 172173 h 696723"/>
                  <a:gd name="connsiteX26" fmla="*/ 674267 w 711542"/>
                  <a:gd name="connsiteY26" fmla="*/ 144463 h 696723"/>
                  <a:gd name="connsiteX27" fmla="*/ 646558 w 711542"/>
                  <a:gd name="connsiteY27" fmla="*/ 89045 h 696723"/>
                  <a:gd name="connsiteX28" fmla="*/ 618849 w 711542"/>
                  <a:gd name="connsiteY28" fmla="*/ 79809 h 696723"/>
                  <a:gd name="connsiteX29" fmla="*/ 600377 w 711542"/>
                  <a:gd name="connsiteY29" fmla="*/ 52100 h 696723"/>
                  <a:gd name="connsiteX30" fmla="*/ 508013 w 711542"/>
                  <a:gd name="connsiteY30" fmla="*/ 15154 h 696723"/>
                  <a:gd name="connsiteX31" fmla="*/ 480304 w 711542"/>
                  <a:gd name="connsiteY31" fmla="*/ 5918 h 696723"/>
                  <a:gd name="connsiteX32" fmla="*/ 249395 w 711542"/>
                  <a:gd name="connsiteY32" fmla="*/ 5918 h 696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1542" h="696723">
                    <a:moveTo>
                      <a:pt x="249395" y="5918"/>
                    </a:moveTo>
                    <a:lnTo>
                      <a:pt x="249395" y="5918"/>
                    </a:lnTo>
                    <a:cubicBezTo>
                      <a:pt x="221686" y="8997"/>
                      <a:pt x="193483" y="9106"/>
                      <a:pt x="166267" y="15154"/>
                    </a:cubicBezTo>
                    <a:cubicBezTo>
                      <a:pt x="137755" y="21490"/>
                      <a:pt x="83140" y="42863"/>
                      <a:pt x="83140" y="42863"/>
                    </a:cubicBezTo>
                    <a:cubicBezTo>
                      <a:pt x="73904" y="49021"/>
                      <a:pt x="63280" y="53487"/>
                      <a:pt x="55431" y="61336"/>
                    </a:cubicBezTo>
                    <a:cubicBezTo>
                      <a:pt x="28959" y="87808"/>
                      <a:pt x="42747" y="86703"/>
                      <a:pt x="27722" y="116754"/>
                    </a:cubicBezTo>
                    <a:cubicBezTo>
                      <a:pt x="22758" y="126683"/>
                      <a:pt x="15407" y="135227"/>
                      <a:pt x="9249" y="144463"/>
                    </a:cubicBezTo>
                    <a:cubicBezTo>
                      <a:pt x="6170" y="156778"/>
                      <a:pt x="-340" y="168720"/>
                      <a:pt x="13" y="181409"/>
                    </a:cubicBezTo>
                    <a:cubicBezTo>
                      <a:pt x="2754" y="280085"/>
                      <a:pt x="10056" y="378620"/>
                      <a:pt x="18486" y="476973"/>
                    </a:cubicBezTo>
                    <a:cubicBezTo>
                      <a:pt x="19317" y="486673"/>
                      <a:pt x="23368" y="495974"/>
                      <a:pt x="27722" y="504682"/>
                    </a:cubicBezTo>
                    <a:cubicBezTo>
                      <a:pt x="32686" y="514611"/>
                      <a:pt x="40312" y="522978"/>
                      <a:pt x="46195" y="532391"/>
                    </a:cubicBezTo>
                    <a:cubicBezTo>
                      <a:pt x="80635" y="587496"/>
                      <a:pt x="55939" y="572585"/>
                      <a:pt x="101613" y="587809"/>
                    </a:cubicBezTo>
                    <a:cubicBezTo>
                      <a:pt x="132021" y="618217"/>
                      <a:pt x="140548" y="630367"/>
                      <a:pt x="184740" y="652463"/>
                    </a:cubicBezTo>
                    <a:cubicBezTo>
                      <a:pt x="197055" y="658621"/>
                      <a:pt x="208402" y="667313"/>
                      <a:pt x="221686" y="670936"/>
                    </a:cubicBezTo>
                    <a:cubicBezTo>
                      <a:pt x="242689" y="676664"/>
                      <a:pt x="264789" y="677094"/>
                      <a:pt x="286340" y="680173"/>
                    </a:cubicBezTo>
                    <a:cubicBezTo>
                      <a:pt x="362027" y="705401"/>
                      <a:pt x="330993" y="698837"/>
                      <a:pt x="480304" y="680173"/>
                    </a:cubicBezTo>
                    <a:cubicBezTo>
                      <a:pt x="499626" y="677758"/>
                      <a:pt x="535722" y="661700"/>
                      <a:pt x="535722" y="661700"/>
                    </a:cubicBezTo>
                    <a:lnTo>
                      <a:pt x="591140" y="606282"/>
                    </a:lnTo>
                    <a:lnTo>
                      <a:pt x="618849" y="578573"/>
                    </a:lnTo>
                    <a:cubicBezTo>
                      <a:pt x="642066" y="508925"/>
                      <a:pt x="610749" y="594772"/>
                      <a:pt x="646558" y="523154"/>
                    </a:cubicBezTo>
                    <a:cubicBezTo>
                      <a:pt x="650912" y="514446"/>
                      <a:pt x="651441" y="504153"/>
                      <a:pt x="655795" y="495445"/>
                    </a:cubicBezTo>
                    <a:cubicBezTo>
                      <a:pt x="660759" y="485516"/>
                      <a:pt x="669759" y="477880"/>
                      <a:pt x="674267" y="467736"/>
                    </a:cubicBezTo>
                    <a:cubicBezTo>
                      <a:pt x="682175" y="449942"/>
                      <a:pt x="686582" y="430791"/>
                      <a:pt x="692740" y="412318"/>
                    </a:cubicBezTo>
                    <a:lnTo>
                      <a:pt x="701977" y="384609"/>
                    </a:lnTo>
                    <a:lnTo>
                      <a:pt x="711213" y="356900"/>
                    </a:lnTo>
                    <a:cubicBezTo>
                      <a:pt x="710672" y="347703"/>
                      <a:pt x="716837" y="220366"/>
                      <a:pt x="692740" y="172173"/>
                    </a:cubicBezTo>
                    <a:cubicBezTo>
                      <a:pt x="687775" y="162244"/>
                      <a:pt x="680425" y="153700"/>
                      <a:pt x="674267" y="144463"/>
                    </a:cubicBezTo>
                    <a:cubicBezTo>
                      <a:pt x="668182" y="126209"/>
                      <a:pt x="662836" y="102067"/>
                      <a:pt x="646558" y="89045"/>
                    </a:cubicBezTo>
                    <a:cubicBezTo>
                      <a:pt x="638955" y="82963"/>
                      <a:pt x="628085" y="82888"/>
                      <a:pt x="618849" y="79809"/>
                    </a:cubicBezTo>
                    <a:cubicBezTo>
                      <a:pt x="612692" y="70573"/>
                      <a:pt x="608226" y="59949"/>
                      <a:pt x="600377" y="52100"/>
                    </a:cubicBezTo>
                    <a:cubicBezTo>
                      <a:pt x="575645" y="27368"/>
                      <a:pt x="539622" y="24185"/>
                      <a:pt x="508013" y="15154"/>
                    </a:cubicBezTo>
                    <a:cubicBezTo>
                      <a:pt x="498652" y="12479"/>
                      <a:pt x="489907" y="7519"/>
                      <a:pt x="480304" y="5918"/>
                    </a:cubicBezTo>
                    <a:cubicBezTo>
                      <a:pt x="400406" y="-7398"/>
                      <a:pt x="287880" y="5918"/>
                      <a:pt x="249395" y="59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38A0F38-F24E-4683-A150-1197963FEC6B}"/>
                  </a:ext>
                </a:extLst>
              </p:cNvPr>
              <p:cNvSpPr/>
              <p:nvPr/>
            </p:nvSpPr>
            <p:spPr>
              <a:xfrm>
                <a:off x="8302551" y="3334327"/>
                <a:ext cx="176431" cy="184728"/>
              </a:xfrm>
              <a:custGeom>
                <a:avLst/>
                <a:gdLst>
                  <a:gd name="connsiteX0" fmla="*/ 111776 w 176431"/>
                  <a:gd name="connsiteY0" fmla="*/ 0 h 184728"/>
                  <a:gd name="connsiteX1" fmla="*/ 111776 w 176431"/>
                  <a:gd name="connsiteY1" fmla="*/ 0 h 184728"/>
                  <a:gd name="connsiteX2" fmla="*/ 28649 w 176431"/>
                  <a:gd name="connsiteY2" fmla="*/ 18473 h 184728"/>
                  <a:gd name="connsiteX3" fmla="*/ 940 w 176431"/>
                  <a:gd name="connsiteY3" fmla="*/ 36946 h 184728"/>
                  <a:gd name="connsiteX4" fmla="*/ 28649 w 176431"/>
                  <a:gd name="connsiteY4" fmla="*/ 175491 h 184728"/>
                  <a:gd name="connsiteX5" fmla="*/ 56358 w 176431"/>
                  <a:gd name="connsiteY5" fmla="*/ 184728 h 184728"/>
                  <a:gd name="connsiteX6" fmla="*/ 121013 w 176431"/>
                  <a:gd name="connsiteY6" fmla="*/ 175491 h 184728"/>
                  <a:gd name="connsiteX7" fmla="*/ 167194 w 176431"/>
                  <a:gd name="connsiteY7" fmla="*/ 129309 h 184728"/>
                  <a:gd name="connsiteX8" fmla="*/ 176431 w 176431"/>
                  <a:gd name="connsiteY8" fmla="*/ 101600 h 184728"/>
                  <a:gd name="connsiteX9" fmla="*/ 167194 w 176431"/>
                  <a:gd name="connsiteY9" fmla="*/ 36946 h 184728"/>
                  <a:gd name="connsiteX10" fmla="*/ 111776 w 176431"/>
                  <a:gd name="connsiteY10" fmla="*/ 0 h 18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431" h="184728">
                    <a:moveTo>
                      <a:pt x="111776" y="0"/>
                    </a:moveTo>
                    <a:lnTo>
                      <a:pt x="111776" y="0"/>
                    </a:lnTo>
                    <a:cubicBezTo>
                      <a:pt x="84067" y="6158"/>
                      <a:pt x="55577" y="9497"/>
                      <a:pt x="28649" y="18473"/>
                    </a:cubicBezTo>
                    <a:cubicBezTo>
                      <a:pt x="18118" y="21983"/>
                      <a:pt x="2628" y="25974"/>
                      <a:pt x="940" y="36946"/>
                    </a:cubicBezTo>
                    <a:cubicBezTo>
                      <a:pt x="-1946" y="55706"/>
                      <a:pt x="380" y="147222"/>
                      <a:pt x="28649" y="175491"/>
                    </a:cubicBezTo>
                    <a:cubicBezTo>
                      <a:pt x="35533" y="182375"/>
                      <a:pt x="47122" y="181649"/>
                      <a:pt x="56358" y="184728"/>
                    </a:cubicBezTo>
                    <a:cubicBezTo>
                      <a:pt x="77910" y="181649"/>
                      <a:pt x="100161" y="181747"/>
                      <a:pt x="121013" y="175491"/>
                    </a:cubicBezTo>
                    <a:cubicBezTo>
                      <a:pt x="142746" y="168971"/>
                      <a:pt x="157776" y="148144"/>
                      <a:pt x="167194" y="129309"/>
                    </a:cubicBezTo>
                    <a:cubicBezTo>
                      <a:pt x="171548" y="120601"/>
                      <a:pt x="173352" y="110836"/>
                      <a:pt x="176431" y="101600"/>
                    </a:cubicBezTo>
                    <a:cubicBezTo>
                      <a:pt x="173352" y="80049"/>
                      <a:pt x="176036" y="56840"/>
                      <a:pt x="167194" y="36946"/>
                    </a:cubicBezTo>
                    <a:cubicBezTo>
                      <a:pt x="162685" y="26802"/>
                      <a:pt x="121012" y="6158"/>
                      <a:pt x="111776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818E93-464A-476E-90D8-B547B618084D}"/>
                </a:ext>
              </a:extLst>
            </p:cNvPr>
            <p:cNvGrpSpPr/>
            <p:nvPr/>
          </p:nvGrpSpPr>
          <p:grpSpPr>
            <a:xfrm>
              <a:off x="7668882" y="3851345"/>
              <a:ext cx="876830" cy="637948"/>
              <a:chOff x="7668882" y="3851345"/>
              <a:chExt cx="876830" cy="63794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569153D-A889-4E8C-9DF9-9D6D4EC5F7EB}"/>
                  </a:ext>
                </a:extLst>
              </p:cNvPr>
              <p:cNvSpPr/>
              <p:nvPr/>
            </p:nvSpPr>
            <p:spPr>
              <a:xfrm>
                <a:off x="7668882" y="3851345"/>
                <a:ext cx="876830" cy="637948"/>
              </a:xfrm>
              <a:custGeom>
                <a:avLst/>
                <a:gdLst>
                  <a:gd name="connsiteX0" fmla="*/ 430166 w 876830"/>
                  <a:gd name="connsiteY0" fmla="*/ 9875 h 637948"/>
                  <a:gd name="connsiteX1" fmla="*/ 430166 w 876830"/>
                  <a:gd name="connsiteY1" fmla="*/ 9875 h 637948"/>
                  <a:gd name="connsiteX2" fmla="*/ 347038 w 876830"/>
                  <a:gd name="connsiteY2" fmla="*/ 19111 h 637948"/>
                  <a:gd name="connsiteX3" fmla="*/ 208493 w 876830"/>
                  <a:gd name="connsiteY3" fmla="*/ 46820 h 637948"/>
                  <a:gd name="connsiteX4" fmla="*/ 153075 w 876830"/>
                  <a:gd name="connsiteY4" fmla="*/ 74530 h 637948"/>
                  <a:gd name="connsiteX5" fmla="*/ 125366 w 876830"/>
                  <a:gd name="connsiteY5" fmla="*/ 83766 h 637948"/>
                  <a:gd name="connsiteX6" fmla="*/ 97656 w 876830"/>
                  <a:gd name="connsiteY6" fmla="*/ 111475 h 637948"/>
                  <a:gd name="connsiteX7" fmla="*/ 60711 w 876830"/>
                  <a:gd name="connsiteY7" fmla="*/ 139184 h 637948"/>
                  <a:gd name="connsiteX8" fmla="*/ 51475 w 876830"/>
                  <a:gd name="connsiteY8" fmla="*/ 166893 h 637948"/>
                  <a:gd name="connsiteX9" fmla="*/ 33002 w 876830"/>
                  <a:gd name="connsiteY9" fmla="*/ 194602 h 637948"/>
                  <a:gd name="connsiteX10" fmla="*/ 14529 w 876830"/>
                  <a:gd name="connsiteY10" fmla="*/ 231548 h 637948"/>
                  <a:gd name="connsiteX11" fmla="*/ 14529 w 876830"/>
                  <a:gd name="connsiteY11" fmla="*/ 453220 h 637948"/>
                  <a:gd name="connsiteX12" fmla="*/ 51475 w 876830"/>
                  <a:gd name="connsiteY12" fmla="*/ 490166 h 637948"/>
                  <a:gd name="connsiteX13" fmla="*/ 69947 w 876830"/>
                  <a:gd name="connsiteY13" fmla="*/ 517875 h 637948"/>
                  <a:gd name="connsiteX14" fmla="*/ 125366 w 876830"/>
                  <a:gd name="connsiteY14" fmla="*/ 545584 h 637948"/>
                  <a:gd name="connsiteX15" fmla="*/ 190020 w 876830"/>
                  <a:gd name="connsiteY15" fmla="*/ 582530 h 637948"/>
                  <a:gd name="connsiteX16" fmla="*/ 217729 w 876830"/>
                  <a:gd name="connsiteY16" fmla="*/ 601002 h 637948"/>
                  <a:gd name="connsiteX17" fmla="*/ 273147 w 876830"/>
                  <a:gd name="connsiteY17" fmla="*/ 610239 h 637948"/>
                  <a:gd name="connsiteX18" fmla="*/ 300856 w 876830"/>
                  <a:gd name="connsiteY18" fmla="*/ 619475 h 637948"/>
                  <a:gd name="connsiteX19" fmla="*/ 402456 w 876830"/>
                  <a:gd name="connsiteY19" fmla="*/ 637948 h 637948"/>
                  <a:gd name="connsiteX20" fmla="*/ 734966 w 876830"/>
                  <a:gd name="connsiteY20" fmla="*/ 628711 h 637948"/>
                  <a:gd name="connsiteX21" fmla="*/ 790384 w 876830"/>
                  <a:gd name="connsiteY21" fmla="*/ 601002 h 637948"/>
                  <a:gd name="connsiteX22" fmla="*/ 845802 w 876830"/>
                  <a:gd name="connsiteY22" fmla="*/ 545584 h 637948"/>
                  <a:gd name="connsiteX23" fmla="*/ 873511 w 876830"/>
                  <a:gd name="connsiteY23" fmla="*/ 425511 h 637948"/>
                  <a:gd name="connsiteX24" fmla="*/ 845802 w 876830"/>
                  <a:gd name="connsiteY24" fmla="*/ 185366 h 637948"/>
                  <a:gd name="connsiteX25" fmla="*/ 827329 w 876830"/>
                  <a:gd name="connsiteY25" fmla="*/ 148420 h 637948"/>
                  <a:gd name="connsiteX26" fmla="*/ 799620 w 876830"/>
                  <a:gd name="connsiteY26" fmla="*/ 139184 h 637948"/>
                  <a:gd name="connsiteX27" fmla="*/ 744202 w 876830"/>
                  <a:gd name="connsiteY27" fmla="*/ 102239 h 637948"/>
                  <a:gd name="connsiteX28" fmla="*/ 688784 w 876830"/>
                  <a:gd name="connsiteY28" fmla="*/ 65293 h 637948"/>
                  <a:gd name="connsiteX29" fmla="*/ 642602 w 876830"/>
                  <a:gd name="connsiteY29" fmla="*/ 46820 h 637948"/>
                  <a:gd name="connsiteX30" fmla="*/ 614893 w 876830"/>
                  <a:gd name="connsiteY30" fmla="*/ 37584 h 637948"/>
                  <a:gd name="connsiteX31" fmla="*/ 568711 w 876830"/>
                  <a:gd name="connsiteY31" fmla="*/ 19111 h 637948"/>
                  <a:gd name="connsiteX32" fmla="*/ 531766 w 876830"/>
                  <a:gd name="connsiteY32" fmla="*/ 9875 h 637948"/>
                  <a:gd name="connsiteX33" fmla="*/ 430166 w 876830"/>
                  <a:gd name="connsiteY33" fmla="*/ 9875 h 63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830" h="637948">
                    <a:moveTo>
                      <a:pt x="430166" y="9875"/>
                    </a:moveTo>
                    <a:lnTo>
                      <a:pt x="430166" y="9875"/>
                    </a:lnTo>
                    <a:lnTo>
                      <a:pt x="347038" y="19111"/>
                    </a:lnTo>
                    <a:cubicBezTo>
                      <a:pt x="297548" y="25297"/>
                      <a:pt x="256509" y="30813"/>
                      <a:pt x="208493" y="46820"/>
                    </a:cubicBezTo>
                    <a:cubicBezTo>
                      <a:pt x="138839" y="70040"/>
                      <a:pt x="224702" y="38716"/>
                      <a:pt x="153075" y="74530"/>
                    </a:cubicBezTo>
                    <a:cubicBezTo>
                      <a:pt x="144367" y="78884"/>
                      <a:pt x="134602" y="80687"/>
                      <a:pt x="125366" y="83766"/>
                    </a:cubicBezTo>
                    <a:cubicBezTo>
                      <a:pt x="116129" y="93002"/>
                      <a:pt x="107574" y="102974"/>
                      <a:pt x="97656" y="111475"/>
                    </a:cubicBezTo>
                    <a:cubicBezTo>
                      <a:pt x="85968" y="121493"/>
                      <a:pt x="70566" y="127358"/>
                      <a:pt x="60711" y="139184"/>
                    </a:cubicBezTo>
                    <a:cubicBezTo>
                      <a:pt x="54478" y="146663"/>
                      <a:pt x="55829" y="158185"/>
                      <a:pt x="51475" y="166893"/>
                    </a:cubicBezTo>
                    <a:cubicBezTo>
                      <a:pt x="46511" y="176822"/>
                      <a:pt x="38510" y="184964"/>
                      <a:pt x="33002" y="194602"/>
                    </a:cubicBezTo>
                    <a:cubicBezTo>
                      <a:pt x="26171" y="206557"/>
                      <a:pt x="20687" y="219233"/>
                      <a:pt x="14529" y="231548"/>
                    </a:cubicBezTo>
                    <a:cubicBezTo>
                      <a:pt x="-8545" y="323847"/>
                      <a:pt x="-754" y="277468"/>
                      <a:pt x="14529" y="453220"/>
                    </a:cubicBezTo>
                    <a:cubicBezTo>
                      <a:pt x="17470" y="487041"/>
                      <a:pt x="23904" y="480976"/>
                      <a:pt x="51475" y="490166"/>
                    </a:cubicBezTo>
                    <a:cubicBezTo>
                      <a:pt x="57632" y="499402"/>
                      <a:pt x="62098" y="510026"/>
                      <a:pt x="69947" y="517875"/>
                    </a:cubicBezTo>
                    <a:cubicBezTo>
                      <a:pt x="87853" y="535781"/>
                      <a:pt x="102828" y="538072"/>
                      <a:pt x="125366" y="545584"/>
                    </a:cubicBezTo>
                    <a:cubicBezTo>
                      <a:pt x="192864" y="590584"/>
                      <a:pt x="108004" y="535664"/>
                      <a:pt x="190020" y="582530"/>
                    </a:cubicBezTo>
                    <a:cubicBezTo>
                      <a:pt x="199658" y="588037"/>
                      <a:pt x="207198" y="597492"/>
                      <a:pt x="217729" y="601002"/>
                    </a:cubicBezTo>
                    <a:cubicBezTo>
                      <a:pt x="235495" y="606924"/>
                      <a:pt x="254865" y="606176"/>
                      <a:pt x="273147" y="610239"/>
                    </a:cubicBezTo>
                    <a:cubicBezTo>
                      <a:pt x="282651" y="612351"/>
                      <a:pt x="291411" y="617114"/>
                      <a:pt x="300856" y="619475"/>
                    </a:cubicBezTo>
                    <a:cubicBezTo>
                      <a:pt x="326665" y="625927"/>
                      <a:pt x="377763" y="633832"/>
                      <a:pt x="402456" y="637948"/>
                    </a:cubicBezTo>
                    <a:cubicBezTo>
                      <a:pt x="513293" y="634869"/>
                      <a:pt x="624232" y="634390"/>
                      <a:pt x="734966" y="628711"/>
                    </a:cubicBezTo>
                    <a:cubicBezTo>
                      <a:pt x="751998" y="627838"/>
                      <a:pt x="778756" y="611338"/>
                      <a:pt x="790384" y="601002"/>
                    </a:cubicBezTo>
                    <a:cubicBezTo>
                      <a:pt x="809910" y="583646"/>
                      <a:pt x="845802" y="545584"/>
                      <a:pt x="845802" y="545584"/>
                    </a:cubicBezTo>
                    <a:cubicBezTo>
                      <a:pt x="871160" y="469513"/>
                      <a:pt x="861521" y="509442"/>
                      <a:pt x="873511" y="425511"/>
                    </a:cubicBezTo>
                    <a:cubicBezTo>
                      <a:pt x="859452" y="102135"/>
                      <a:pt x="904272" y="287688"/>
                      <a:pt x="845802" y="185366"/>
                    </a:cubicBezTo>
                    <a:cubicBezTo>
                      <a:pt x="838971" y="173411"/>
                      <a:pt x="837065" y="158156"/>
                      <a:pt x="827329" y="148420"/>
                    </a:cubicBezTo>
                    <a:cubicBezTo>
                      <a:pt x="820445" y="141536"/>
                      <a:pt x="808856" y="142263"/>
                      <a:pt x="799620" y="139184"/>
                    </a:cubicBezTo>
                    <a:cubicBezTo>
                      <a:pt x="738124" y="77688"/>
                      <a:pt x="804355" y="135658"/>
                      <a:pt x="744202" y="102239"/>
                    </a:cubicBezTo>
                    <a:cubicBezTo>
                      <a:pt x="724794" y="91457"/>
                      <a:pt x="709398" y="73539"/>
                      <a:pt x="688784" y="65293"/>
                    </a:cubicBezTo>
                    <a:cubicBezTo>
                      <a:pt x="673390" y="59135"/>
                      <a:pt x="658126" y="52642"/>
                      <a:pt x="642602" y="46820"/>
                    </a:cubicBezTo>
                    <a:cubicBezTo>
                      <a:pt x="633486" y="43402"/>
                      <a:pt x="624009" y="41002"/>
                      <a:pt x="614893" y="37584"/>
                    </a:cubicBezTo>
                    <a:cubicBezTo>
                      <a:pt x="599369" y="31762"/>
                      <a:pt x="584440" y="24354"/>
                      <a:pt x="568711" y="19111"/>
                    </a:cubicBezTo>
                    <a:cubicBezTo>
                      <a:pt x="556668" y="15097"/>
                      <a:pt x="544178" y="12535"/>
                      <a:pt x="531766" y="9875"/>
                    </a:cubicBezTo>
                    <a:cubicBezTo>
                      <a:pt x="501065" y="3296"/>
                      <a:pt x="439402" y="-8598"/>
                      <a:pt x="430166" y="987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8272824-441A-4188-8DCC-ACE1E985771A}"/>
                  </a:ext>
                </a:extLst>
              </p:cNvPr>
              <p:cNvSpPr/>
              <p:nvPr/>
            </p:nvSpPr>
            <p:spPr>
              <a:xfrm>
                <a:off x="8155310" y="4157184"/>
                <a:ext cx="220224" cy="133434"/>
              </a:xfrm>
              <a:custGeom>
                <a:avLst/>
                <a:gdLst>
                  <a:gd name="connsiteX0" fmla="*/ 56099 w 220224"/>
                  <a:gd name="connsiteY0" fmla="*/ 0 h 133434"/>
                  <a:gd name="connsiteX1" fmla="*/ 56099 w 220224"/>
                  <a:gd name="connsiteY1" fmla="*/ 0 h 133434"/>
                  <a:gd name="connsiteX2" fmla="*/ 681 w 220224"/>
                  <a:gd name="connsiteY2" fmla="*/ 73891 h 133434"/>
                  <a:gd name="connsiteX3" fmla="*/ 19154 w 220224"/>
                  <a:gd name="connsiteY3" fmla="*/ 101600 h 133434"/>
                  <a:gd name="connsiteX4" fmla="*/ 74572 w 220224"/>
                  <a:gd name="connsiteY4" fmla="*/ 120073 h 133434"/>
                  <a:gd name="connsiteX5" fmla="*/ 102281 w 220224"/>
                  <a:gd name="connsiteY5" fmla="*/ 129309 h 133434"/>
                  <a:gd name="connsiteX6" fmla="*/ 194645 w 220224"/>
                  <a:gd name="connsiteY6" fmla="*/ 120073 h 133434"/>
                  <a:gd name="connsiteX7" fmla="*/ 56099 w 220224"/>
                  <a:gd name="connsiteY7" fmla="*/ 0 h 13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224" h="133434">
                    <a:moveTo>
                      <a:pt x="56099" y="0"/>
                    </a:moveTo>
                    <a:lnTo>
                      <a:pt x="56099" y="0"/>
                    </a:lnTo>
                    <a:cubicBezTo>
                      <a:pt x="37626" y="24630"/>
                      <a:pt x="11202" y="44957"/>
                      <a:pt x="681" y="73891"/>
                    </a:cubicBezTo>
                    <a:cubicBezTo>
                      <a:pt x="-3113" y="84323"/>
                      <a:pt x="9741" y="95717"/>
                      <a:pt x="19154" y="101600"/>
                    </a:cubicBezTo>
                    <a:cubicBezTo>
                      <a:pt x="35666" y="111920"/>
                      <a:pt x="56099" y="113915"/>
                      <a:pt x="74572" y="120073"/>
                    </a:cubicBezTo>
                    <a:lnTo>
                      <a:pt x="102281" y="129309"/>
                    </a:lnTo>
                    <a:cubicBezTo>
                      <a:pt x="133069" y="126230"/>
                      <a:pt x="177033" y="145513"/>
                      <a:pt x="194645" y="120073"/>
                    </a:cubicBezTo>
                    <a:cubicBezTo>
                      <a:pt x="292619" y="-21444"/>
                      <a:pt x="79190" y="20012"/>
                      <a:pt x="5609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5BDE23-5D81-4CDA-A423-0B242952E6E5}"/>
                </a:ext>
              </a:extLst>
            </p:cNvPr>
            <p:cNvGrpSpPr/>
            <p:nvPr/>
          </p:nvGrpSpPr>
          <p:grpSpPr>
            <a:xfrm>
              <a:off x="8853683" y="2999565"/>
              <a:ext cx="794328" cy="556196"/>
              <a:chOff x="8853683" y="2999565"/>
              <a:chExt cx="794328" cy="55619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1A7A5C-BAEE-4DDA-B162-578629DC3494}"/>
                  </a:ext>
                </a:extLst>
              </p:cNvPr>
              <p:cNvSpPr/>
              <p:nvPr/>
            </p:nvSpPr>
            <p:spPr>
              <a:xfrm>
                <a:off x="8853683" y="2999565"/>
                <a:ext cx="794328" cy="556196"/>
              </a:xfrm>
              <a:custGeom>
                <a:avLst/>
                <a:gdLst>
                  <a:gd name="connsiteX0" fmla="*/ 480291 w 794328"/>
                  <a:gd name="connsiteY0" fmla="*/ 2014 h 556196"/>
                  <a:gd name="connsiteX1" fmla="*/ 480291 w 794328"/>
                  <a:gd name="connsiteY1" fmla="*/ 2014 h 556196"/>
                  <a:gd name="connsiteX2" fmla="*/ 267855 w 794328"/>
                  <a:gd name="connsiteY2" fmla="*/ 38959 h 556196"/>
                  <a:gd name="connsiteX3" fmla="*/ 193964 w 794328"/>
                  <a:gd name="connsiteY3" fmla="*/ 57432 h 556196"/>
                  <a:gd name="connsiteX4" fmla="*/ 157019 w 794328"/>
                  <a:gd name="connsiteY4" fmla="*/ 75905 h 556196"/>
                  <a:gd name="connsiteX5" fmla="*/ 129310 w 794328"/>
                  <a:gd name="connsiteY5" fmla="*/ 94377 h 556196"/>
                  <a:gd name="connsiteX6" fmla="*/ 101600 w 794328"/>
                  <a:gd name="connsiteY6" fmla="*/ 103614 h 556196"/>
                  <a:gd name="connsiteX7" fmla="*/ 83128 w 794328"/>
                  <a:gd name="connsiteY7" fmla="*/ 131323 h 556196"/>
                  <a:gd name="connsiteX8" fmla="*/ 36946 w 794328"/>
                  <a:gd name="connsiteY8" fmla="*/ 195977 h 556196"/>
                  <a:gd name="connsiteX9" fmla="*/ 18473 w 794328"/>
                  <a:gd name="connsiteY9" fmla="*/ 232923 h 556196"/>
                  <a:gd name="connsiteX10" fmla="*/ 0 w 794328"/>
                  <a:gd name="connsiteY10" fmla="*/ 297577 h 556196"/>
                  <a:gd name="connsiteX11" fmla="*/ 9237 w 794328"/>
                  <a:gd name="connsiteY11" fmla="*/ 417650 h 556196"/>
                  <a:gd name="connsiteX12" fmla="*/ 64655 w 794328"/>
                  <a:gd name="connsiteY12" fmla="*/ 473068 h 556196"/>
                  <a:gd name="connsiteX13" fmla="*/ 120073 w 794328"/>
                  <a:gd name="connsiteY13" fmla="*/ 519250 h 556196"/>
                  <a:gd name="connsiteX14" fmla="*/ 230910 w 794328"/>
                  <a:gd name="connsiteY14" fmla="*/ 546959 h 556196"/>
                  <a:gd name="connsiteX15" fmla="*/ 461819 w 794328"/>
                  <a:gd name="connsiteY15" fmla="*/ 556196 h 556196"/>
                  <a:gd name="connsiteX16" fmla="*/ 628073 w 794328"/>
                  <a:gd name="connsiteY16" fmla="*/ 537723 h 556196"/>
                  <a:gd name="connsiteX17" fmla="*/ 665019 w 794328"/>
                  <a:gd name="connsiteY17" fmla="*/ 519250 h 556196"/>
                  <a:gd name="connsiteX18" fmla="*/ 683491 w 794328"/>
                  <a:gd name="connsiteY18" fmla="*/ 482305 h 556196"/>
                  <a:gd name="connsiteX19" fmla="*/ 701964 w 794328"/>
                  <a:gd name="connsiteY19" fmla="*/ 454596 h 556196"/>
                  <a:gd name="connsiteX20" fmla="*/ 729673 w 794328"/>
                  <a:gd name="connsiteY20" fmla="*/ 399177 h 556196"/>
                  <a:gd name="connsiteX21" fmla="*/ 766619 w 794328"/>
                  <a:gd name="connsiteY21" fmla="*/ 325286 h 556196"/>
                  <a:gd name="connsiteX22" fmla="*/ 775855 w 794328"/>
                  <a:gd name="connsiteY22" fmla="*/ 288341 h 556196"/>
                  <a:gd name="connsiteX23" fmla="*/ 794328 w 794328"/>
                  <a:gd name="connsiteY23" fmla="*/ 232923 h 556196"/>
                  <a:gd name="connsiteX24" fmla="*/ 785091 w 794328"/>
                  <a:gd name="connsiteY24" fmla="*/ 103614 h 556196"/>
                  <a:gd name="connsiteX25" fmla="*/ 775855 w 794328"/>
                  <a:gd name="connsiteY25" fmla="*/ 75905 h 556196"/>
                  <a:gd name="connsiteX26" fmla="*/ 720437 w 794328"/>
                  <a:gd name="connsiteY26" fmla="*/ 20486 h 556196"/>
                  <a:gd name="connsiteX27" fmla="*/ 480291 w 794328"/>
                  <a:gd name="connsiteY27" fmla="*/ 2014 h 5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4328" h="556196">
                    <a:moveTo>
                      <a:pt x="480291" y="2014"/>
                    </a:moveTo>
                    <a:lnTo>
                      <a:pt x="480291" y="2014"/>
                    </a:lnTo>
                    <a:cubicBezTo>
                      <a:pt x="317406" y="34591"/>
                      <a:pt x="388479" y="23882"/>
                      <a:pt x="267855" y="38959"/>
                    </a:cubicBezTo>
                    <a:cubicBezTo>
                      <a:pt x="243225" y="45117"/>
                      <a:pt x="216672" y="46078"/>
                      <a:pt x="193964" y="57432"/>
                    </a:cubicBezTo>
                    <a:cubicBezTo>
                      <a:pt x="181649" y="63590"/>
                      <a:pt x="168974" y="69074"/>
                      <a:pt x="157019" y="75905"/>
                    </a:cubicBezTo>
                    <a:cubicBezTo>
                      <a:pt x="147381" y="81412"/>
                      <a:pt x="139239" y="89413"/>
                      <a:pt x="129310" y="94377"/>
                    </a:cubicBezTo>
                    <a:cubicBezTo>
                      <a:pt x="120602" y="98731"/>
                      <a:pt x="110837" y="100535"/>
                      <a:pt x="101600" y="103614"/>
                    </a:cubicBezTo>
                    <a:cubicBezTo>
                      <a:pt x="95443" y="112850"/>
                      <a:pt x="89580" y="122290"/>
                      <a:pt x="83128" y="131323"/>
                    </a:cubicBezTo>
                    <a:cubicBezTo>
                      <a:pt x="68969" y="151146"/>
                      <a:pt x="49384" y="174210"/>
                      <a:pt x="36946" y="195977"/>
                    </a:cubicBezTo>
                    <a:cubicBezTo>
                      <a:pt x="30115" y="207932"/>
                      <a:pt x="23897" y="220267"/>
                      <a:pt x="18473" y="232923"/>
                    </a:cubicBezTo>
                    <a:cubicBezTo>
                      <a:pt x="10525" y="251469"/>
                      <a:pt x="4686" y="278835"/>
                      <a:pt x="0" y="297577"/>
                    </a:cubicBezTo>
                    <a:cubicBezTo>
                      <a:pt x="3079" y="337601"/>
                      <a:pt x="43" y="378575"/>
                      <a:pt x="9237" y="417650"/>
                    </a:cubicBezTo>
                    <a:cubicBezTo>
                      <a:pt x="17008" y="450677"/>
                      <a:pt x="43317" y="455287"/>
                      <a:pt x="64655" y="473068"/>
                    </a:cubicBezTo>
                    <a:cubicBezTo>
                      <a:pt x="89514" y="493783"/>
                      <a:pt x="90589" y="506146"/>
                      <a:pt x="120073" y="519250"/>
                    </a:cubicBezTo>
                    <a:cubicBezTo>
                      <a:pt x="150995" y="532993"/>
                      <a:pt x="196931" y="544767"/>
                      <a:pt x="230910" y="546959"/>
                    </a:cubicBezTo>
                    <a:cubicBezTo>
                      <a:pt x="307781" y="551919"/>
                      <a:pt x="384849" y="553117"/>
                      <a:pt x="461819" y="556196"/>
                    </a:cubicBezTo>
                    <a:cubicBezTo>
                      <a:pt x="517237" y="550038"/>
                      <a:pt x="573213" y="547698"/>
                      <a:pt x="628073" y="537723"/>
                    </a:cubicBezTo>
                    <a:cubicBezTo>
                      <a:pt x="641620" y="535260"/>
                      <a:pt x="655283" y="528986"/>
                      <a:pt x="665019" y="519250"/>
                    </a:cubicBezTo>
                    <a:cubicBezTo>
                      <a:pt x="674755" y="509514"/>
                      <a:pt x="676660" y="494259"/>
                      <a:pt x="683491" y="482305"/>
                    </a:cubicBezTo>
                    <a:cubicBezTo>
                      <a:pt x="688998" y="472667"/>
                      <a:pt x="695806" y="463832"/>
                      <a:pt x="701964" y="454596"/>
                    </a:cubicBezTo>
                    <a:cubicBezTo>
                      <a:pt x="720692" y="398409"/>
                      <a:pt x="698980" y="455447"/>
                      <a:pt x="729673" y="399177"/>
                    </a:cubicBezTo>
                    <a:cubicBezTo>
                      <a:pt x="742860" y="375002"/>
                      <a:pt x="766619" y="325286"/>
                      <a:pt x="766619" y="325286"/>
                    </a:cubicBezTo>
                    <a:cubicBezTo>
                      <a:pt x="769698" y="312971"/>
                      <a:pt x="772207" y="300500"/>
                      <a:pt x="775855" y="288341"/>
                    </a:cubicBezTo>
                    <a:cubicBezTo>
                      <a:pt x="781450" y="269690"/>
                      <a:pt x="794328" y="232923"/>
                      <a:pt x="794328" y="232923"/>
                    </a:cubicBezTo>
                    <a:cubicBezTo>
                      <a:pt x="791249" y="189820"/>
                      <a:pt x="790140" y="146531"/>
                      <a:pt x="785091" y="103614"/>
                    </a:cubicBezTo>
                    <a:cubicBezTo>
                      <a:pt x="783953" y="93945"/>
                      <a:pt x="781832" y="83590"/>
                      <a:pt x="775855" y="75905"/>
                    </a:cubicBezTo>
                    <a:cubicBezTo>
                      <a:pt x="759816" y="55283"/>
                      <a:pt x="745221" y="28747"/>
                      <a:pt x="720437" y="20486"/>
                    </a:cubicBezTo>
                    <a:cubicBezTo>
                      <a:pt x="621207" y="-12590"/>
                      <a:pt x="520315" y="5093"/>
                      <a:pt x="480291" y="20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149BAF-7793-4FA6-BDA0-77C4575A8C74}"/>
                  </a:ext>
                </a:extLst>
              </p:cNvPr>
              <p:cNvSpPr/>
              <p:nvPr/>
            </p:nvSpPr>
            <p:spPr>
              <a:xfrm>
                <a:off x="9267241" y="3186545"/>
                <a:ext cx="187052" cy="148655"/>
              </a:xfrm>
              <a:custGeom>
                <a:avLst/>
                <a:gdLst>
                  <a:gd name="connsiteX0" fmla="*/ 176282 w 187052"/>
                  <a:gd name="connsiteY0" fmla="*/ 0 h 148655"/>
                  <a:gd name="connsiteX1" fmla="*/ 176282 w 187052"/>
                  <a:gd name="connsiteY1" fmla="*/ 0 h 148655"/>
                  <a:gd name="connsiteX2" fmla="*/ 56209 w 187052"/>
                  <a:gd name="connsiteY2" fmla="*/ 18473 h 148655"/>
                  <a:gd name="connsiteX3" fmla="*/ 37737 w 187052"/>
                  <a:gd name="connsiteY3" fmla="*/ 73891 h 148655"/>
                  <a:gd name="connsiteX4" fmla="*/ 10027 w 187052"/>
                  <a:gd name="connsiteY4" fmla="*/ 101600 h 148655"/>
                  <a:gd name="connsiteX5" fmla="*/ 791 w 187052"/>
                  <a:gd name="connsiteY5" fmla="*/ 129310 h 148655"/>
                  <a:gd name="connsiteX6" fmla="*/ 102391 w 187052"/>
                  <a:gd name="connsiteY6" fmla="*/ 138546 h 148655"/>
                  <a:gd name="connsiteX7" fmla="*/ 157809 w 187052"/>
                  <a:gd name="connsiteY7" fmla="*/ 83128 h 148655"/>
                  <a:gd name="connsiteX8" fmla="*/ 185518 w 187052"/>
                  <a:gd name="connsiteY8" fmla="*/ 64655 h 148655"/>
                  <a:gd name="connsiteX9" fmla="*/ 176282 w 187052"/>
                  <a:gd name="connsiteY9" fmla="*/ 0 h 14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52" h="148655">
                    <a:moveTo>
                      <a:pt x="176282" y="0"/>
                    </a:moveTo>
                    <a:lnTo>
                      <a:pt x="176282" y="0"/>
                    </a:lnTo>
                    <a:cubicBezTo>
                      <a:pt x="136258" y="6158"/>
                      <a:pt x="91940" y="-584"/>
                      <a:pt x="56209" y="18473"/>
                    </a:cubicBezTo>
                    <a:cubicBezTo>
                      <a:pt x="39028" y="27636"/>
                      <a:pt x="51506" y="60123"/>
                      <a:pt x="37737" y="73891"/>
                    </a:cubicBezTo>
                    <a:lnTo>
                      <a:pt x="10027" y="101600"/>
                    </a:lnTo>
                    <a:cubicBezTo>
                      <a:pt x="6948" y="110837"/>
                      <a:pt x="-2825" y="120270"/>
                      <a:pt x="791" y="129310"/>
                    </a:cubicBezTo>
                    <a:cubicBezTo>
                      <a:pt x="15376" y="165772"/>
                      <a:pt x="93015" y="139718"/>
                      <a:pt x="102391" y="138546"/>
                    </a:cubicBezTo>
                    <a:cubicBezTo>
                      <a:pt x="120864" y="120073"/>
                      <a:pt x="136072" y="97619"/>
                      <a:pt x="157809" y="83128"/>
                    </a:cubicBezTo>
                    <a:cubicBezTo>
                      <a:pt x="167045" y="76970"/>
                      <a:pt x="181145" y="74858"/>
                      <a:pt x="185518" y="64655"/>
                    </a:cubicBezTo>
                    <a:cubicBezTo>
                      <a:pt x="191582" y="50506"/>
                      <a:pt x="177821" y="10776"/>
                      <a:pt x="17628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08604A-2510-4249-8DCC-6F34D30E780F}"/>
                </a:ext>
              </a:extLst>
            </p:cNvPr>
            <p:cNvGrpSpPr/>
            <p:nvPr/>
          </p:nvGrpSpPr>
          <p:grpSpPr>
            <a:xfrm>
              <a:off x="8721201" y="3695125"/>
              <a:ext cx="692727" cy="591951"/>
              <a:chOff x="8721201" y="3695125"/>
              <a:chExt cx="692727" cy="591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609988E-8672-4D95-B0F6-A03907C30097}"/>
                  </a:ext>
                </a:extLst>
              </p:cNvPr>
              <p:cNvSpPr/>
              <p:nvPr/>
            </p:nvSpPr>
            <p:spPr>
              <a:xfrm>
                <a:off x="8721201" y="3695125"/>
                <a:ext cx="692727" cy="591951"/>
              </a:xfrm>
              <a:custGeom>
                <a:avLst/>
                <a:gdLst>
                  <a:gd name="connsiteX0" fmla="*/ 304800 w 692727"/>
                  <a:gd name="connsiteY0" fmla="*/ 10060 h 591951"/>
                  <a:gd name="connsiteX1" fmla="*/ 304800 w 692727"/>
                  <a:gd name="connsiteY1" fmla="*/ 10060 h 591951"/>
                  <a:gd name="connsiteX2" fmla="*/ 193964 w 692727"/>
                  <a:gd name="connsiteY2" fmla="*/ 65478 h 591951"/>
                  <a:gd name="connsiteX3" fmla="*/ 138545 w 692727"/>
                  <a:gd name="connsiteY3" fmla="*/ 120896 h 591951"/>
                  <a:gd name="connsiteX4" fmla="*/ 73891 w 692727"/>
                  <a:gd name="connsiteY4" fmla="*/ 167078 h 591951"/>
                  <a:gd name="connsiteX5" fmla="*/ 36945 w 692727"/>
                  <a:gd name="connsiteY5" fmla="*/ 250205 h 591951"/>
                  <a:gd name="connsiteX6" fmla="*/ 0 w 692727"/>
                  <a:gd name="connsiteY6" fmla="*/ 351805 h 591951"/>
                  <a:gd name="connsiteX7" fmla="*/ 18473 w 692727"/>
                  <a:gd name="connsiteY7" fmla="*/ 453405 h 591951"/>
                  <a:gd name="connsiteX8" fmla="*/ 83127 w 692727"/>
                  <a:gd name="connsiteY8" fmla="*/ 527296 h 591951"/>
                  <a:gd name="connsiteX9" fmla="*/ 110836 w 692727"/>
                  <a:gd name="connsiteY9" fmla="*/ 555005 h 591951"/>
                  <a:gd name="connsiteX10" fmla="*/ 138545 w 692727"/>
                  <a:gd name="connsiteY10" fmla="*/ 564242 h 591951"/>
                  <a:gd name="connsiteX11" fmla="*/ 212436 w 692727"/>
                  <a:gd name="connsiteY11" fmla="*/ 591951 h 591951"/>
                  <a:gd name="connsiteX12" fmla="*/ 434109 w 692727"/>
                  <a:gd name="connsiteY12" fmla="*/ 582714 h 591951"/>
                  <a:gd name="connsiteX13" fmla="*/ 508000 w 692727"/>
                  <a:gd name="connsiteY13" fmla="*/ 555005 h 591951"/>
                  <a:gd name="connsiteX14" fmla="*/ 535709 w 692727"/>
                  <a:gd name="connsiteY14" fmla="*/ 545769 h 591951"/>
                  <a:gd name="connsiteX15" fmla="*/ 572655 w 692727"/>
                  <a:gd name="connsiteY15" fmla="*/ 518060 h 591951"/>
                  <a:gd name="connsiteX16" fmla="*/ 600364 w 692727"/>
                  <a:gd name="connsiteY16" fmla="*/ 499587 h 591951"/>
                  <a:gd name="connsiteX17" fmla="*/ 655782 w 692727"/>
                  <a:gd name="connsiteY17" fmla="*/ 444169 h 591951"/>
                  <a:gd name="connsiteX18" fmla="*/ 665018 w 692727"/>
                  <a:gd name="connsiteY18" fmla="*/ 416460 h 591951"/>
                  <a:gd name="connsiteX19" fmla="*/ 692727 w 692727"/>
                  <a:gd name="connsiteY19" fmla="*/ 361042 h 591951"/>
                  <a:gd name="connsiteX20" fmla="*/ 683491 w 692727"/>
                  <a:gd name="connsiteY20" fmla="*/ 176314 h 591951"/>
                  <a:gd name="connsiteX21" fmla="*/ 674255 w 692727"/>
                  <a:gd name="connsiteY21" fmla="*/ 139369 h 591951"/>
                  <a:gd name="connsiteX22" fmla="*/ 600364 w 692727"/>
                  <a:gd name="connsiteY22" fmla="*/ 56242 h 591951"/>
                  <a:gd name="connsiteX23" fmla="*/ 572655 w 692727"/>
                  <a:gd name="connsiteY23" fmla="*/ 47005 h 591951"/>
                  <a:gd name="connsiteX24" fmla="*/ 544945 w 692727"/>
                  <a:gd name="connsiteY24" fmla="*/ 28533 h 591951"/>
                  <a:gd name="connsiteX25" fmla="*/ 517236 w 692727"/>
                  <a:gd name="connsiteY25" fmla="*/ 19296 h 591951"/>
                  <a:gd name="connsiteX26" fmla="*/ 452582 w 692727"/>
                  <a:gd name="connsiteY26" fmla="*/ 823 h 591951"/>
                  <a:gd name="connsiteX27" fmla="*/ 304800 w 692727"/>
                  <a:gd name="connsiteY27" fmla="*/ 10060 h 59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2727" h="591951">
                    <a:moveTo>
                      <a:pt x="304800" y="10060"/>
                    </a:moveTo>
                    <a:lnTo>
                      <a:pt x="304800" y="10060"/>
                    </a:lnTo>
                    <a:cubicBezTo>
                      <a:pt x="283826" y="19382"/>
                      <a:pt x="220435" y="41948"/>
                      <a:pt x="193964" y="65478"/>
                    </a:cubicBezTo>
                    <a:cubicBezTo>
                      <a:pt x="174438" y="82834"/>
                      <a:pt x="159445" y="105221"/>
                      <a:pt x="138545" y="120896"/>
                    </a:cubicBezTo>
                    <a:cubicBezTo>
                      <a:pt x="92719" y="155265"/>
                      <a:pt x="114408" y="140066"/>
                      <a:pt x="73891" y="167078"/>
                    </a:cubicBezTo>
                    <a:cubicBezTo>
                      <a:pt x="19563" y="248569"/>
                      <a:pt x="102876" y="118335"/>
                      <a:pt x="36945" y="250205"/>
                    </a:cubicBezTo>
                    <a:cubicBezTo>
                      <a:pt x="8450" y="307199"/>
                      <a:pt x="22256" y="273912"/>
                      <a:pt x="0" y="351805"/>
                    </a:cubicBezTo>
                    <a:cubicBezTo>
                      <a:pt x="1074" y="359325"/>
                      <a:pt x="9761" y="435982"/>
                      <a:pt x="18473" y="453405"/>
                    </a:cubicBezTo>
                    <a:cubicBezTo>
                      <a:pt x="56298" y="529055"/>
                      <a:pt x="39584" y="491010"/>
                      <a:pt x="83127" y="527296"/>
                    </a:cubicBezTo>
                    <a:cubicBezTo>
                      <a:pt x="93162" y="535658"/>
                      <a:pt x="99968" y="547759"/>
                      <a:pt x="110836" y="555005"/>
                    </a:cubicBezTo>
                    <a:cubicBezTo>
                      <a:pt x="118937" y="560406"/>
                      <a:pt x="129837" y="559888"/>
                      <a:pt x="138545" y="564242"/>
                    </a:cubicBezTo>
                    <a:cubicBezTo>
                      <a:pt x="201965" y="595952"/>
                      <a:pt x="123342" y="574131"/>
                      <a:pt x="212436" y="591951"/>
                    </a:cubicBezTo>
                    <a:cubicBezTo>
                      <a:pt x="286327" y="588872"/>
                      <a:pt x="360342" y="587983"/>
                      <a:pt x="434109" y="582714"/>
                    </a:cubicBezTo>
                    <a:cubicBezTo>
                      <a:pt x="468170" y="580281"/>
                      <a:pt x="477318" y="568155"/>
                      <a:pt x="508000" y="555005"/>
                    </a:cubicBezTo>
                    <a:cubicBezTo>
                      <a:pt x="516949" y="551170"/>
                      <a:pt x="526473" y="548848"/>
                      <a:pt x="535709" y="545769"/>
                    </a:cubicBezTo>
                    <a:cubicBezTo>
                      <a:pt x="548024" y="536533"/>
                      <a:pt x="560128" y="527008"/>
                      <a:pt x="572655" y="518060"/>
                    </a:cubicBezTo>
                    <a:cubicBezTo>
                      <a:pt x="581688" y="511608"/>
                      <a:pt x="592067" y="506962"/>
                      <a:pt x="600364" y="499587"/>
                    </a:cubicBezTo>
                    <a:cubicBezTo>
                      <a:pt x="619890" y="482231"/>
                      <a:pt x="655782" y="444169"/>
                      <a:pt x="655782" y="444169"/>
                    </a:cubicBezTo>
                    <a:cubicBezTo>
                      <a:pt x="658861" y="434933"/>
                      <a:pt x="660664" y="425168"/>
                      <a:pt x="665018" y="416460"/>
                    </a:cubicBezTo>
                    <a:cubicBezTo>
                      <a:pt x="700828" y="344841"/>
                      <a:pt x="669512" y="430689"/>
                      <a:pt x="692727" y="361042"/>
                    </a:cubicBezTo>
                    <a:cubicBezTo>
                      <a:pt x="689648" y="299466"/>
                      <a:pt x="688611" y="237754"/>
                      <a:pt x="683491" y="176314"/>
                    </a:cubicBezTo>
                    <a:cubicBezTo>
                      <a:pt x="682437" y="163664"/>
                      <a:pt x="679255" y="151037"/>
                      <a:pt x="674255" y="139369"/>
                    </a:cubicBezTo>
                    <a:cubicBezTo>
                      <a:pt x="663987" y="115411"/>
                      <a:pt x="610217" y="59527"/>
                      <a:pt x="600364" y="56242"/>
                    </a:cubicBezTo>
                    <a:cubicBezTo>
                      <a:pt x="591128" y="53163"/>
                      <a:pt x="581363" y="51359"/>
                      <a:pt x="572655" y="47005"/>
                    </a:cubicBezTo>
                    <a:cubicBezTo>
                      <a:pt x="562726" y="42041"/>
                      <a:pt x="554874" y="33497"/>
                      <a:pt x="544945" y="28533"/>
                    </a:cubicBezTo>
                    <a:cubicBezTo>
                      <a:pt x="536237" y="24179"/>
                      <a:pt x="526561" y="22094"/>
                      <a:pt x="517236" y="19296"/>
                    </a:cubicBezTo>
                    <a:cubicBezTo>
                      <a:pt x="495768" y="12855"/>
                      <a:pt x="474885" y="3053"/>
                      <a:pt x="452582" y="823"/>
                    </a:cubicBezTo>
                    <a:cubicBezTo>
                      <a:pt x="412756" y="-3160"/>
                      <a:pt x="329430" y="8520"/>
                      <a:pt x="304800" y="1006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11C413-F418-4173-B591-99768DB37164}"/>
                  </a:ext>
                </a:extLst>
              </p:cNvPr>
              <p:cNvSpPr/>
              <p:nvPr/>
            </p:nvSpPr>
            <p:spPr>
              <a:xfrm>
                <a:off x="8999193" y="3925455"/>
                <a:ext cx="163280" cy="129309"/>
              </a:xfrm>
              <a:custGeom>
                <a:avLst/>
                <a:gdLst>
                  <a:gd name="connsiteX0" fmla="*/ 126334 w 163280"/>
                  <a:gd name="connsiteY0" fmla="*/ 0 h 129309"/>
                  <a:gd name="connsiteX1" fmla="*/ 126334 w 163280"/>
                  <a:gd name="connsiteY1" fmla="*/ 0 h 129309"/>
                  <a:gd name="connsiteX2" fmla="*/ 33971 w 163280"/>
                  <a:gd name="connsiteY2" fmla="*/ 9236 h 129309"/>
                  <a:gd name="connsiteX3" fmla="*/ 15498 w 163280"/>
                  <a:gd name="connsiteY3" fmla="*/ 120072 h 129309"/>
                  <a:gd name="connsiteX4" fmla="*/ 43207 w 163280"/>
                  <a:gd name="connsiteY4" fmla="*/ 129309 h 129309"/>
                  <a:gd name="connsiteX5" fmla="*/ 154043 w 163280"/>
                  <a:gd name="connsiteY5" fmla="*/ 83127 h 129309"/>
                  <a:gd name="connsiteX6" fmla="*/ 163280 w 163280"/>
                  <a:gd name="connsiteY6" fmla="*/ 55418 h 129309"/>
                  <a:gd name="connsiteX7" fmla="*/ 126334 w 163280"/>
                  <a:gd name="connsiteY7" fmla="*/ 0 h 1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280" h="129309">
                    <a:moveTo>
                      <a:pt x="126334" y="0"/>
                    </a:moveTo>
                    <a:lnTo>
                      <a:pt x="126334" y="0"/>
                    </a:lnTo>
                    <a:cubicBezTo>
                      <a:pt x="95546" y="3079"/>
                      <a:pt x="64120" y="2279"/>
                      <a:pt x="33971" y="9236"/>
                    </a:cubicBezTo>
                    <a:cubicBezTo>
                      <a:pt x="-18276" y="21293"/>
                      <a:pt x="1794" y="82386"/>
                      <a:pt x="15498" y="120072"/>
                    </a:cubicBezTo>
                    <a:cubicBezTo>
                      <a:pt x="18825" y="129222"/>
                      <a:pt x="33971" y="126230"/>
                      <a:pt x="43207" y="129309"/>
                    </a:cubicBezTo>
                    <a:cubicBezTo>
                      <a:pt x="98457" y="117031"/>
                      <a:pt x="124959" y="126752"/>
                      <a:pt x="154043" y="83127"/>
                    </a:cubicBezTo>
                    <a:cubicBezTo>
                      <a:pt x="159444" y="75026"/>
                      <a:pt x="160201" y="64654"/>
                      <a:pt x="163280" y="55418"/>
                    </a:cubicBezTo>
                    <a:cubicBezTo>
                      <a:pt x="151866" y="21178"/>
                      <a:pt x="132492" y="9236"/>
                      <a:pt x="126334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CFB20E-1717-445E-87FF-153EA6530A6D}"/>
              </a:ext>
            </a:extLst>
          </p:cNvPr>
          <p:cNvSpPr txBox="1"/>
          <p:nvPr/>
        </p:nvSpPr>
        <p:spPr>
          <a:xfrm>
            <a:off x="2559438" y="1417749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Normal cells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D7EF7-DFDB-41EB-BDAA-2B4D99AAB36A}"/>
              </a:ext>
            </a:extLst>
          </p:cNvPr>
          <p:cNvGrpSpPr/>
          <p:nvPr/>
        </p:nvGrpSpPr>
        <p:grpSpPr>
          <a:xfrm>
            <a:off x="8275107" y="2225188"/>
            <a:ext cx="1407856" cy="1222913"/>
            <a:chOff x="1652244" y="2188581"/>
            <a:chExt cx="2978386" cy="258713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02F4F6-AAA5-4596-9260-72559C6447EC}"/>
                </a:ext>
              </a:extLst>
            </p:cNvPr>
            <p:cNvGrpSpPr/>
            <p:nvPr/>
          </p:nvGrpSpPr>
          <p:grpSpPr>
            <a:xfrm>
              <a:off x="1852129" y="2246748"/>
              <a:ext cx="599617" cy="1176251"/>
              <a:chOff x="1852129" y="2246748"/>
              <a:chExt cx="599617" cy="11762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C818364-BB83-4515-B913-50F8C0338E98}"/>
                  </a:ext>
                </a:extLst>
              </p:cNvPr>
              <p:cNvSpPr/>
              <p:nvPr/>
            </p:nvSpPr>
            <p:spPr>
              <a:xfrm rot="869766">
                <a:off x="1852129" y="2246748"/>
                <a:ext cx="599617" cy="1176251"/>
              </a:xfrm>
              <a:custGeom>
                <a:avLst/>
                <a:gdLst>
                  <a:gd name="connsiteX0" fmla="*/ 233366 w 1147766"/>
                  <a:gd name="connsiteY0" fmla="*/ 1047404 h 2111433"/>
                  <a:gd name="connsiteX1" fmla="*/ 233366 w 1147766"/>
                  <a:gd name="connsiteY1" fmla="*/ 1047404 h 2111433"/>
                  <a:gd name="connsiteX2" fmla="*/ 249991 w 1147766"/>
                  <a:gd name="connsiteY2" fmla="*/ 897774 h 2111433"/>
                  <a:gd name="connsiteX3" fmla="*/ 349744 w 1147766"/>
                  <a:gd name="connsiteY3" fmla="*/ 781396 h 2111433"/>
                  <a:gd name="connsiteX4" fmla="*/ 366369 w 1147766"/>
                  <a:gd name="connsiteY4" fmla="*/ 731520 h 2111433"/>
                  <a:gd name="connsiteX5" fmla="*/ 399620 w 1147766"/>
                  <a:gd name="connsiteY5" fmla="*/ 681644 h 2111433"/>
                  <a:gd name="connsiteX6" fmla="*/ 416246 w 1147766"/>
                  <a:gd name="connsiteY6" fmla="*/ 315884 h 2111433"/>
                  <a:gd name="connsiteX7" fmla="*/ 432871 w 1147766"/>
                  <a:gd name="connsiteY7" fmla="*/ 249382 h 2111433"/>
                  <a:gd name="connsiteX8" fmla="*/ 466122 w 1147766"/>
                  <a:gd name="connsiteY8" fmla="*/ 199505 h 2111433"/>
                  <a:gd name="connsiteX9" fmla="*/ 482748 w 1147766"/>
                  <a:gd name="connsiteY9" fmla="*/ 149629 h 2111433"/>
                  <a:gd name="connsiteX10" fmla="*/ 549249 w 1147766"/>
                  <a:gd name="connsiteY10" fmla="*/ 99753 h 2111433"/>
                  <a:gd name="connsiteX11" fmla="*/ 665628 w 1147766"/>
                  <a:gd name="connsiteY11" fmla="*/ 33251 h 2111433"/>
                  <a:gd name="connsiteX12" fmla="*/ 765380 w 1147766"/>
                  <a:gd name="connsiteY12" fmla="*/ 0 h 2111433"/>
                  <a:gd name="connsiteX13" fmla="*/ 848508 w 1147766"/>
                  <a:gd name="connsiteY13" fmla="*/ 16625 h 2111433"/>
                  <a:gd name="connsiteX14" fmla="*/ 948260 w 1147766"/>
                  <a:gd name="connsiteY14" fmla="*/ 116378 h 2111433"/>
                  <a:gd name="connsiteX15" fmla="*/ 998137 w 1147766"/>
                  <a:gd name="connsiteY15" fmla="*/ 166254 h 2111433"/>
                  <a:gd name="connsiteX16" fmla="*/ 1064639 w 1147766"/>
                  <a:gd name="connsiteY16" fmla="*/ 315884 h 2111433"/>
                  <a:gd name="connsiteX17" fmla="*/ 1081264 w 1147766"/>
                  <a:gd name="connsiteY17" fmla="*/ 532014 h 2111433"/>
                  <a:gd name="connsiteX18" fmla="*/ 1131140 w 1147766"/>
                  <a:gd name="connsiteY18" fmla="*/ 648393 h 2111433"/>
                  <a:gd name="connsiteX19" fmla="*/ 1147766 w 1147766"/>
                  <a:gd name="connsiteY19" fmla="*/ 698269 h 2111433"/>
                  <a:gd name="connsiteX20" fmla="*/ 1131140 w 1147766"/>
                  <a:gd name="connsiteY20" fmla="*/ 1014153 h 2111433"/>
                  <a:gd name="connsiteX21" fmla="*/ 1114515 w 1147766"/>
                  <a:gd name="connsiteY21" fmla="*/ 1097280 h 2111433"/>
                  <a:gd name="connsiteX22" fmla="*/ 1097889 w 1147766"/>
                  <a:gd name="connsiteY22" fmla="*/ 1213658 h 2111433"/>
                  <a:gd name="connsiteX23" fmla="*/ 1064639 w 1147766"/>
                  <a:gd name="connsiteY23" fmla="*/ 1778924 h 2111433"/>
                  <a:gd name="connsiteX24" fmla="*/ 1031388 w 1147766"/>
                  <a:gd name="connsiteY24" fmla="*/ 1862051 h 2111433"/>
                  <a:gd name="connsiteX25" fmla="*/ 981511 w 1147766"/>
                  <a:gd name="connsiteY25" fmla="*/ 1895302 h 2111433"/>
                  <a:gd name="connsiteX26" fmla="*/ 964886 w 1147766"/>
                  <a:gd name="connsiteY26" fmla="*/ 1961804 h 2111433"/>
                  <a:gd name="connsiteX27" fmla="*/ 915009 w 1147766"/>
                  <a:gd name="connsiteY27" fmla="*/ 1995054 h 2111433"/>
                  <a:gd name="connsiteX28" fmla="*/ 848508 w 1147766"/>
                  <a:gd name="connsiteY28" fmla="*/ 2044931 h 2111433"/>
                  <a:gd name="connsiteX29" fmla="*/ 748755 w 1147766"/>
                  <a:gd name="connsiteY29" fmla="*/ 2111433 h 2111433"/>
                  <a:gd name="connsiteX30" fmla="*/ 482748 w 1147766"/>
                  <a:gd name="connsiteY30" fmla="*/ 2078182 h 2111433"/>
                  <a:gd name="connsiteX31" fmla="*/ 432871 w 1147766"/>
                  <a:gd name="connsiteY31" fmla="*/ 2044931 h 2111433"/>
                  <a:gd name="connsiteX32" fmla="*/ 366369 w 1147766"/>
                  <a:gd name="connsiteY32" fmla="*/ 2011680 h 2111433"/>
                  <a:gd name="connsiteX33" fmla="*/ 316493 w 1147766"/>
                  <a:gd name="connsiteY33" fmla="*/ 1961804 h 2111433"/>
                  <a:gd name="connsiteX34" fmla="*/ 216740 w 1147766"/>
                  <a:gd name="connsiteY34" fmla="*/ 1928553 h 2111433"/>
                  <a:gd name="connsiteX35" fmla="*/ 166864 w 1147766"/>
                  <a:gd name="connsiteY35" fmla="*/ 1895302 h 2111433"/>
                  <a:gd name="connsiteX36" fmla="*/ 116988 w 1147766"/>
                  <a:gd name="connsiteY36" fmla="*/ 1878676 h 2111433"/>
                  <a:gd name="connsiteX37" fmla="*/ 50486 w 1147766"/>
                  <a:gd name="connsiteY37" fmla="*/ 1845425 h 2111433"/>
                  <a:gd name="connsiteX38" fmla="*/ 17235 w 1147766"/>
                  <a:gd name="connsiteY38" fmla="*/ 1795549 h 2111433"/>
                  <a:gd name="connsiteX39" fmla="*/ 17235 w 1147766"/>
                  <a:gd name="connsiteY39" fmla="*/ 1562793 h 2111433"/>
                  <a:gd name="connsiteX40" fmla="*/ 50486 w 1147766"/>
                  <a:gd name="connsiteY40" fmla="*/ 1512916 h 2111433"/>
                  <a:gd name="connsiteX41" fmla="*/ 67111 w 1147766"/>
                  <a:gd name="connsiteY41" fmla="*/ 1463040 h 2111433"/>
                  <a:gd name="connsiteX42" fmla="*/ 83737 w 1147766"/>
                  <a:gd name="connsiteY42" fmla="*/ 1330036 h 2111433"/>
                  <a:gd name="connsiteX43" fmla="*/ 133613 w 1147766"/>
                  <a:gd name="connsiteY43" fmla="*/ 1230284 h 2111433"/>
                  <a:gd name="connsiteX44" fmla="*/ 183489 w 1147766"/>
                  <a:gd name="connsiteY44" fmla="*/ 1197033 h 2111433"/>
                  <a:gd name="connsiteX45" fmla="*/ 216740 w 1147766"/>
                  <a:gd name="connsiteY45" fmla="*/ 1130531 h 2111433"/>
                  <a:gd name="connsiteX46" fmla="*/ 233366 w 1147766"/>
                  <a:gd name="connsiteY46" fmla="*/ 1047404 h 211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47766" h="2111433">
                    <a:moveTo>
                      <a:pt x="233366" y="1047404"/>
                    </a:moveTo>
                    <a:lnTo>
                      <a:pt x="233366" y="1047404"/>
                    </a:lnTo>
                    <a:cubicBezTo>
                      <a:pt x="238908" y="997527"/>
                      <a:pt x="237820" y="946459"/>
                      <a:pt x="249991" y="897774"/>
                    </a:cubicBezTo>
                    <a:cubicBezTo>
                      <a:pt x="258431" y="864015"/>
                      <a:pt x="335324" y="795816"/>
                      <a:pt x="349744" y="781396"/>
                    </a:cubicBezTo>
                    <a:cubicBezTo>
                      <a:pt x="355286" y="764771"/>
                      <a:pt x="358532" y="747194"/>
                      <a:pt x="366369" y="731520"/>
                    </a:cubicBezTo>
                    <a:cubicBezTo>
                      <a:pt x="375305" y="713648"/>
                      <a:pt x="397239" y="701483"/>
                      <a:pt x="399620" y="681644"/>
                    </a:cubicBezTo>
                    <a:cubicBezTo>
                      <a:pt x="414161" y="560467"/>
                      <a:pt x="406885" y="437570"/>
                      <a:pt x="416246" y="315884"/>
                    </a:cubicBezTo>
                    <a:cubicBezTo>
                      <a:pt x="417998" y="293102"/>
                      <a:pt x="423870" y="270384"/>
                      <a:pt x="432871" y="249382"/>
                    </a:cubicBezTo>
                    <a:cubicBezTo>
                      <a:pt x="440742" y="231016"/>
                      <a:pt x="457186" y="217377"/>
                      <a:pt x="466122" y="199505"/>
                    </a:cubicBezTo>
                    <a:cubicBezTo>
                      <a:pt x="473959" y="183830"/>
                      <a:pt x="471529" y="163092"/>
                      <a:pt x="482748" y="149629"/>
                    </a:cubicBezTo>
                    <a:cubicBezTo>
                      <a:pt x="500487" y="128343"/>
                      <a:pt x="526701" y="115858"/>
                      <a:pt x="549249" y="99753"/>
                    </a:cubicBezTo>
                    <a:cubicBezTo>
                      <a:pt x="587420" y="72488"/>
                      <a:pt x="621350" y="50962"/>
                      <a:pt x="665628" y="33251"/>
                    </a:cubicBezTo>
                    <a:cubicBezTo>
                      <a:pt x="698170" y="20234"/>
                      <a:pt x="765380" y="0"/>
                      <a:pt x="765380" y="0"/>
                    </a:cubicBezTo>
                    <a:cubicBezTo>
                      <a:pt x="793089" y="5542"/>
                      <a:pt x="822685" y="5148"/>
                      <a:pt x="848508" y="16625"/>
                    </a:cubicBezTo>
                    <a:cubicBezTo>
                      <a:pt x="924406" y="50357"/>
                      <a:pt x="904389" y="63734"/>
                      <a:pt x="948260" y="116378"/>
                    </a:cubicBezTo>
                    <a:cubicBezTo>
                      <a:pt x="963312" y="134440"/>
                      <a:pt x="981511" y="149629"/>
                      <a:pt x="998137" y="166254"/>
                    </a:cubicBezTo>
                    <a:cubicBezTo>
                      <a:pt x="1037707" y="284963"/>
                      <a:pt x="1011946" y="236844"/>
                      <a:pt x="1064639" y="315884"/>
                    </a:cubicBezTo>
                    <a:cubicBezTo>
                      <a:pt x="1070181" y="387927"/>
                      <a:pt x="1072302" y="460316"/>
                      <a:pt x="1081264" y="532014"/>
                    </a:cubicBezTo>
                    <a:cubicBezTo>
                      <a:pt x="1085851" y="568713"/>
                      <a:pt x="1118159" y="618104"/>
                      <a:pt x="1131140" y="648393"/>
                    </a:cubicBezTo>
                    <a:cubicBezTo>
                      <a:pt x="1138043" y="664501"/>
                      <a:pt x="1142224" y="681644"/>
                      <a:pt x="1147766" y="698269"/>
                    </a:cubicBezTo>
                    <a:cubicBezTo>
                      <a:pt x="1142224" y="803564"/>
                      <a:pt x="1139896" y="909077"/>
                      <a:pt x="1131140" y="1014153"/>
                    </a:cubicBezTo>
                    <a:cubicBezTo>
                      <a:pt x="1128793" y="1042313"/>
                      <a:pt x="1119161" y="1069407"/>
                      <a:pt x="1114515" y="1097280"/>
                    </a:cubicBezTo>
                    <a:cubicBezTo>
                      <a:pt x="1108073" y="1135933"/>
                      <a:pt x="1103431" y="1174865"/>
                      <a:pt x="1097889" y="1213658"/>
                    </a:cubicBezTo>
                    <a:cubicBezTo>
                      <a:pt x="1088891" y="1492599"/>
                      <a:pt x="1134782" y="1591875"/>
                      <a:pt x="1064639" y="1778924"/>
                    </a:cubicBezTo>
                    <a:cubicBezTo>
                      <a:pt x="1054160" y="1806867"/>
                      <a:pt x="1048734" y="1837766"/>
                      <a:pt x="1031388" y="1862051"/>
                    </a:cubicBezTo>
                    <a:cubicBezTo>
                      <a:pt x="1019774" y="1878311"/>
                      <a:pt x="998137" y="1884218"/>
                      <a:pt x="981511" y="1895302"/>
                    </a:cubicBezTo>
                    <a:cubicBezTo>
                      <a:pt x="975969" y="1917469"/>
                      <a:pt x="977561" y="1942792"/>
                      <a:pt x="964886" y="1961804"/>
                    </a:cubicBezTo>
                    <a:cubicBezTo>
                      <a:pt x="953802" y="1978429"/>
                      <a:pt x="931268" y="1983440"/>
                      <a:pt x="915009" y="1995054"/>
                    </a:cubicBezTo>
                    <a:cubicBezTo>
                      <a:pt x="892461" y="2011160"/>
                      <a:pt x="871208" y="2029041"/>
                      <a:pt x="848508" y="2044931"/>
                    </a:cubicBezTo>
                    <a:cubicBezTo>
                      <a:pt x="815769" y="2067848"/>
                      <a:pt x="748755" y="2111433"/>
                      <a:pt x="748755" y="2111433"/>
                    </a:cubicBezTo>
                    <a:cubicBezTo>
                      <a:pt x="707510" y="2108260"/>
                      <a:pt x="554519" y="2114067"/>
                      <a:pt x="482748" y="2078182"/>
                    </a:cubicBezTo>
                    <a:cubicBezTo>
                      <a:pt x="464876" y="2069246"/>
                      <a:pt x="450220" y="2054845"/>
                      <a:pt x="432871" y="2044931"/>
                    </a:cubicBezTo>
                    <a:cubicBezTo>
                      <a:pt x="411353" y="2032635"/>
                      <a:pt x="386536" y="2026085"/>
                      <a:pt x="366369" y="2011680"/>
                    </a:cubicBezTo>
                    <a:cubicBezTo>
                      <a:pt x="347237" y="1998014"/>
                      <a:pt x="337046" y="1973222"/>
                      <a:pt x="316493" y="1961804"/>
                    </a:cubicBezTo>
                    <a:cubicBezTo>
                      <a:pt x="285854" y="1944782"/>
                      <a:pt x="216740" y="1928553"/>
                      <a:pt x="216740" y="1928553"/>
                    </a:cubicBezTo>
                    <a:cubicBezTo>
                      <a:pt x="200115" y="1917469"/>
                      <a:pt x="184736" y="1904238"/>
                      <a:pt x="166864" y="1895302"/>
                    </a:cubicBezTo>
                    <a:cubicBezTo>
                      <a:pt x="151189" y="1887465"/>
                      <a:pt x="133096" y="1885579"/>
                      <a:pt x="116988" y="1878676"/>
                    </a:cubicBezTo>
                    <a:cubicBezTo>
                      <a:pt x="94208" y="1868913"/>
                      <a:pt x="72653" y="1856509"/>
                      <a:pt x="50486" y="1845425"/>
                    </a:cubicBezTo>
                    <a:cubicBezTo>
                      <a:pt x="39402" y="1828800"/>
                      <a:pt x="24251" y="1814258"/>
                      <a:pt x="17235" y="1795549"/>
                    </a:cubicBezTo>
                    <a:cubicBezTo>
                      <a:pt x="-10157" y="1722504"/>
                      <a:pt x="-870" y="1635213"/>
                      <a:pt x="17235" y="1562793"/>
                    </a:cubicBezTo>
                    <a:cubicBezTo>
                      <a:pt x="22081" y="1543408"/>
                      <a:pt x="39402" y="1529542"/>
                      <a:pt x="50486" y="1512916"/>
                    </a:cubicBezTo>
                    <a:cubicBezTo>
                      <a:pt x="56028" y="1496291"/>
                      <a:pt x="63976" y="1480282"/>
                      <a:pt x="67111" y="1463040"/>
                    </a:cubicBezTo>
                    <a:cubicBezTo>
                      <a:pt x="75104" y="1419081"/>
                      <a:pt x="75744" y="1373995"/>
                      <a:pt x="83737" y="1330036"/>
                    </a:cubicBezTo>
                    <a:cubicBezTo>
                      <a:pt x="89747" y="1296981"/>
                      <a:pt x="109948" y="1253949"/>
                      <a:pt x="133613" y="1230284"/>
                    </a:cubicBezTo>
                    <a:cubicBezTo>
                      <a:pt x="147742" y="1216155"/>
                      <a:pt x="166864" y="1208117"/>
                      <a:pt x="183489" y="1197033"/>
                    </a:cubicBezTo>
                    <a:cubicBezTo>
                      <a:pt x="219814" y="1142545"/>
                      <a:pt x="216740" y="1167138"/>
                      <a:pt x="216740" y="1130531"/>
                    </a:cubicBezTo>
                    <a:lnTo>
                      <a:pt x="233366" y="1047404"/>
                    </a:ln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E8561C2-8789-4AE0-8A43-03545636965A}"/>
                  </a:ext>
                </a:extLst>
              </p:cNvPr>
              <p:cNvSpPr/>
              <p:nvPr/>
            </p:nvSpPr>
            <p:spPr>
              <a:xfrm>
                <a:off x="1987917" y="3028267"/>
                <a:ext cx="199746" cy="180093"/>
              </a:xfrm>
              <a:custGeom>
                <a:avLst/>
                <a:gdLst>
                  <a:gd name="connsiteX0" fmla="*/ 102649 w 158068"/>
                  <a:gd name="connsiteY0" fmla="*/ 0 h 175491"/>
                  <a:gd name="connsiteX1" fmla="*/ 102649 w 158068"/>
                  <a:gd name="connsiteY1" fmla="*/ 0 h 175491"/>
                  <a:gd name="connsiteX2" fmla="*/ 10286 w 158068"/>
                  <a:gd name="connsiteY2" fmla="*/ 9236 h 175491"/>
                  <a:gd name="connsiteX3" fmla="*/ 1049 w 158068"/>
                  <a:gd name="connsiteY3" fmla="*/ 36946 h 175491"/>
                  <a:gd name="connsiteX4" fmla="*/ 37995 w 158068"/>
                  <a:gd name="connsiteY4" fmla="*/ 166255 h 175491"/>
                  <a:gd name="connsiteX5" fmla="*/ 65704 w 158068"/>
                  <a:gd name="connsiteY5" fmla="*/ 175491 h 175491"/>
                  <a:gd name="connsiteX6" fmla="*/ 130359 w 158068"/>
                  <a:gd name="connsiteY6" fmla="*/ 166255 h 175491"/>
                  <a:gd name="connsiteX7" fmla="*/ 148831 w 158068"/>
                  <a:gd name="connsiteY7" fmla="*/ 110836 h 175491"/>
                  <a:gd name="connsiteX8" fmla="*/ 158068 w 158068"/>
                  <a:gd name="connsiteY8" fmla="*/ 83127 h 175491"/>
                  <a:gd name="connsiteX9" fmla="*/ 148831 w 158068"/>
                  <a:gd name="connsiteY9" fmla="*/ 46182 h 175491"/>
                  <a:gd name="connsiteX10" fmla="*/ 102649 w 158068"/>
                  <a:gd name="connsiteY10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068" h="175491">
                    <a:moveTo>
                      <a:pt x="102649" y="0"/>
                    </a:moveTo>
                    <a:lnTo>
                      <a:pt x="102649" y="0"/>
                    </a:lnTo>
                    <a:cubicBezTo>
                      <a:pt x="71861" y="3079"/>
                      <a:pt x="39364" y="-1338"/>
                      <a:pt x="10286" y="9236"/>
                    </a:cubicBezTo>
                    <a:cubicBezTo>
                      <a:pt x="1136" y="12563"/>
                      <a:pt x="1049" y="27210"/>
                      <a:pt x="1049" y="36946"/>
                    </a:cubicBezTo>
                    <a:cubicBezTo>
                      <a:pt x="1049" y="99694"/>
                      <a:pt x="-9758" y="134420"/>
                      <a:pt x="37995" y="166255"/>
                    </a:cubicBezTo>
                    <a:cubicBezTo>
                      <a:pt x="46096" y="171655"/>
                      <a:pt x="56468" y="172412"/>
                      <a:pt x="65704" y="175491"/>
                    </a:cubicBezTo>
                    <a:cubicBezTo>
                      <a:pt x="87256" y="172412"/>
                      <a:pt x="113175" y="179621"/>
                      <a:pt x="130359" y="166255"/>
                    </a:cubicBezTo>
                    <a:cubicBezTo>
                      <a:pt x="145729" y="154300"/>
                      <a:pt x="142673" y="129309"/>
                      <a:pt x="148831" y="110836"/>
                    </a:cubicBezTo>
                    <a:lnTo>
                      <a:pt x="158068" y="83127"/>
                    </a:lnTo>
                    <a:cubicBezTo>
                      <a:pt x="154989" y="70812"/>
                      <a:pt x="155129" y="57203"/>
                      <a:pt x="148831" y="46182"/>
                    </a:cubicBezTo>
                    <a:cubicBezTo>
                      <a:pt x="142350" y="34841"/>
                      <a:pt x="110346" y="7697"/>
                      <a:pt x="1026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DDDE292-E8EB-4BD8-8313-C10D40C914C3}"/>
                  </a:ext>
                </a:extLst>
              </p:cNvPr>
              <p:cNvSpPr/>
              <p:nvPr/>
            </p:nvSpPr>
            <p:spPr>
              <a:xfrm>
                <a:off x="2161309" y="2455125"/>
                <a:ext cx="208505" cy="425140"/>
              </a:xfrm>
              <a:custGeom>
                <a:avLst/>
                <a:gdLst>
                  <a:gd name="connsiteX0" fmla="*/ 101600 w 208505"/>
                  <a:gd name="connsiteY0" fmla="*/ 92363 h 425140"/>
                  <a:gd name="connsiteX1" fmla="*/ 101600 w 208505"/>
                  <a:gd name="connsiteY1" fmla="*/ 92363 h 425140"/>
                  <a:gd name="connsiteX2" fmla="*/ 83127 w 208505"/>
                  <a:gd name="connsiteY2" fmla="*/ 175491 h 425140"/>
                  <a:gd name="connsiteX3" fmla="*/ 64654 w 208505"/>
                  <a:gd name="connsiteY3" fmla="*/ 230909 h 425140"/>
                  <a:gd name="connsiteX4" fmla="*/ 36945 w 208505"/>
                  <a:gd name="connsiteY4" fmla="*/ 240145 h 425140"/>
                  <a:gd name="connsiteX5" fmla="*/ 18472 w 208505"/>
                  <a:gd name="connsiteY5" fmla="*/ 267854 h 425140"/>
                  <a:gd name="connsiteX6" fmla="*/ 0 w 208505"/>
                  <a:gd name="connsiteY6" fmla="*/ 323272 h 425140"/>
                  <a:gd name="connsiteX7" fmla="*/ 18472 w 208505"/>
                  <a:gd name="connsiteY7" fmla="*/ 415636 h 425140"/>
                  <a:gd name="connsiteX8" fmla="*/ 46182 w 208505"/>
                  <a:gd name="connsiteY8" fmla="*/ 424872 h 425140"/>
                  <a:gd name="connsiteX9" fmla="*/ 110836 w 208505"/>
                  <a:gd name="connsiteY9" fmla="*/ 406400 h 425140"/>
                  <a:gd name="connsiteX10" fmla="*/ 138545 w 208505"/>
                  <a:gd name="connsiteY10" fmla="*/ 387927 h 425140"/>
                  <a:gd name="connsiteX11" fmla="*/ 184727 w 208505"/>
                  <a:gd name="connsiteY11" fmla="*/ 332509 h 425140"/>
                  <a:gd name="connsiteX12" fmla="*/ 175491 w 208505"/>
                  <a:gd name="connsiteY12" fmla="*/ 18472 h 425140"/>
                  <a:gd name="connsiteX13" fmla="*/ 147782 w 208505"/>
                  <a:gd name="connsiteY13" fmla="*/ 0 h 425140"/>
                  <a:gd name="connsiteX14" fmla="*/ 101600 w 208505"/>
                  <a:gd name="connsiteY14" fmla="*/ 92363 h 42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8505" h="425140">
                    <a:moveTo>
                      <a:pt x="101600" y="92363"/>
                    </a:moveTo>
                    <a:lnTo>
                      <a:pt x="101600" y="92363"/>
                    </a:lnTo>
                    <a:cubicBezTo>
                      <a:pt x="95442" y="120072"/>
                      <a:pt x="90441" y="148064"/>
                      <a:pt x="83127" y="175491"/>
                    </a:cubicBezTo>
                    <a:cubicBezTo>
                      <a:pt x="78110" y="194305"/>
                      <a:pt x="83127" y="224752"/>
                      <a:pt x="64654" y="230909"/>
                    </a:cubicBezTo>
                    <a:lnTo>
                      <a:pt x="36945" y="240145"/>
                    </a:lnTo>
                    <a:cubicBezTo>
                      <a:pt x="30787" y="249381"/>
                      <a:pt x="22980" y="257710"/>
                      <a:pt x="18472" y="267854"/>
                    </a:cubicBezTo>
                    <a:cubicBezTo>
                      <a:pt x="10564" y="285648"/>
                      <a:pt x="0" y="323272"/>
                      <a:pt x="0" y="323272"/>
                    </a:cubicBezTo>
                    <a:cubicBezTo>
                      <a:pt x="6157" y="354060"/>
                      <a:pt x="5480" y="387053"/>
                      <a:pt x="18472" y="415636"/>
                    </a:cubicBezTo>
                    <a:cubicBezTo>
                      <a:pt x="22501" y="424500"/>
                      <a:pt x="36494" y="425841"/>
                      <a:pt x="46182" y="424872"/>
                    </a:cubicBezTo>
                    <a:cubicBezTo>
                      <a:pt x="68484" y="422642"/>
                      <a:pt x="89285" y="412557"/>
                      <a:pt x="110836" y="406400"/>
                    </a:cubicBezTo>
                    <a:cubicBezTo>
                      <a:pt x="120072" y="400242"/>
                      <a:pt x="130017" y="395034"/>
                      <a:pt x="138545" y="387927"/>
                    </a:cubicBezTo>
                    <a:cubicBezTo>
                      <a:pt x="165214" y="365703"/>
                      <a:pt x="166563" y="359754"/>
                      <a:pt x="184727" y="332509"/>
                    </a:cubicBezTo>
                    <a:cubicBezTo>
                      <a:pt x="222404" y="219474"/>
                      <a:pt x="212297" y="261393"/>
                      <a:pt x="175491" y="18472"/>
                    </a:cubicBezTo>
                    <a:cubicBezTo>
                      <a:pt x="173828" y="7497"/>
                      <a:pt x="157018" y="6157"/>
                      <a:pt x="147782" y="0"/>
                    </a:cubicBezTo>
                    <a:cubicBezTo>
                      <a:pt x="127132" y="61949"/>
                      <a:pt x="109297" y="76969"/>
                      <a:pt x="101600" y="923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71DA87-FF0C-4200-91C0-BAF270BCD1FC}"/>
                </a:ext>
              </a:extLst>
            </p:cNvPr>
            <p:cNvGrpSpPr/>
            <p:nvPr/>
          </p:nvGrpSpPr>
          <p:grpSpPr>
            <a:xfrm>
              <a:off x="2976271" y="2188581"/>
              <a:ext cx="1148823" cy="958228"/>
              <a:chOff x="2976271" y="2188581"/>
              <a:chExt cx="1148823" cy="95822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442194-A047-4A37-96FA-47E146DEF136}"/>
                  </a:ext>
                </a:extLst>
              </p:cNvPr>
              <p:cNvSpPr/>
              <p:nvPr/>
            </p:nvSpPr>
            <p:spPr>
              <a:xfrm rot="614269">
                <a:off x="2976271" y="2188581"/>
                <a:ext cx="1148823" cy="958228"/>
              </a:xfrm>
              <a:custGeom>
                <a:avLst/>
                <a:gdLst>
                  <a:gd name="connsiteX0" fmla="*/ 965047 w 1441697"/>
                  <a:gd name="connsiteY0" fmla="*/ 66501 h 914400"/>
                  <a:gd name="connsiteX1" fmla="*/ 965047 w 1441697"/>
                  <a:gd name="connsiteY1" fmla="*/ 66501 h 914400"/>
                  <a:gd name="connsiteX2" fmla="*/ 649164 w 1441697"/>
                  <a:gd name="connsiteY2" fmla="*/ 49876 h 914400"/>
                  <a:gd name="connsiteX3" fmla="*/ 599287 w 1441697"/>
                  <a:gd name="connsiteY3" fmla="*/ 16625 h 914400"/>
                  <a:gd name="connsiteX4" fmla="*/ 549411 w 1441697"/>
                  <a:gd name="connsiteY4" fmla="*/ 0 h 914400"/>
                  <a:gd name="connsiteX5" fmla="*/ 433033 w 1441697"/>
                  <a:gd name="connsiteY5" fmla="*/ 16625 h 914400"/>
                  <a:gd name="connsiteX6" fmla="*/ 366531 w 1441697"/>
                  <a:gd name="connsiteY6" fmla="*/ 232756 h 914400"/>
                  <a:gd name="connsiteX7" fmla="*/ 250153 w 1441697"/>
                  <a:gd name="connsiteY7" fmla="*/ 282632 h 914400"/>
                  <a:gd name="connsiteX8" fmla="*/ 34022 w 1441697"/>
                  <a:gd name="connsiteY8" fmla="*/ 299258 h 914400"/>
                  <a:gd name="connsiteX9" fmla="*/ 771 w 1441697"/>
                  <a:gd name="connsiteY9" fmla="*/ 349134 h 914400"/>
                  <a:gd name="connsiteX10" fmla="*/ 17397 w 1441697"/>
                  <a:gd name="connsiteY10" fmla="*/ 415636 h 914400"/>
                  <a:gd name="connsiteX11" fmla="*/ 250153 w 1441697"/>
                  <a:gd name="connsiteY11" fmla="*/ 465512 h 914400"/>
                  <a:gd name="connsiteX12" fmla="*/ 283404 w 1441697"/>
                  <a:gd name="connsiteY12" fmla="*/ 714894 h 914400"/>
                  <a:gd name="connsiteX13" fmla="*/ 300029 w 1441697"/>
                  <a:gd name="connsiteY13" fmla="*/ 764770 h 914400"/>
                  <a:gd name="connsiteX14" fmla="*/ 349906 w 1441697"/>
                  <a:gd name="connsiteY14" fmla="*/ 814647 h 914400"/>
                  <a:gd name="connsiteX15" fmla="*/ 482909 w 1441697"/>
                  <a:gd name="connsiteY15" fmla="*/ 798021 h 914400"/>
                  <a:gd name="connsiteX16" fmla="*/ 516160 w 1441697"/>
                  <a:gd name="connsiteY16" fmla="*/ 698269 h 914400"/>
                  <a:gd name="connsiteX17" fmla="*/ 532786 w 1441697"/>
                  <a:gd name="connsiteY17" fmla="*/ 648392 h 914400"/>
                  <a:gd name="connsiteX18" fmla="*/ 549411 w 1441697"/>
                  <a:gd name="connsiteY18" fmla="*/ 598516 h 914400"/>
                  <a:gd name="connsiteX19" fmla="*/ 599287 w 1441697"/>
                  <a:gd name="connsiteY19" fmla="*/ 548640 h 914400"/>
                  <a:gd name="connsiteX20" fmla="*/ 649164 w 1441697"/>
                  <a:gd name="connsiteY20" fmla="*/ 565265 h 914400"/>
                  <a:gd name="connsiteX21" fmla="*/ 699040 w 1441697"/>
                  <a:gd name="connsiteY21" fmla="*/ 665018 h 914400"/>
                  <a:gd name="connsiteX22" fmla="*/ 732291 w 1441697"/>
                  <a:gd name="connsiteY22" fmla="*/ 714894 h 914400"/>
                  <a:gd name="connsiteX23" fmla="*/ 748917 w 1441697"/>
                  <a:gd name="connsiteY23" fmla="*/ 781396 h 914400"/>
                  <a:gd name="connsiteX24" fmla="*/ 798793 w 1441697"/>
                  <a:gd name="connsiteY24" fmla="*/ 881149 h 914400"/>
                  <a:gd name="connsiteX25" fmla="*/ 848669 w 1441697"/>
                  <a:gd name="connsiteY25" fmla="*/ 914400 h 914400"/>
                  <a:gd name="connsiteX26" fmla="*/ 898546 w 1441697"/>
                  <a:gd name="connsiteY26" fmla="*/ 897774 h 914400"/>
                  <a:gd name="connsiteX27" fmla="*/ 915171 w 1441697"/>
                  <a:gd name="connsiteY27" fmla="*/ 847898 h 914400"/>
                  <a:gd name="connsiteX28" fmla="*/ 931797 w 1441697"/>
                  <a:gd name="connsiteY28" fmla="*/ 465512 h 914400"/>
                  <a:gd name="connsiteX29" fmla="*/ 981673 w 1441697"/>
                  <a:gd name="connsiteY29" fmla="*/ 448887 h 914400"/>
                  <a:gd name="connsiteX30" fmla="*/ 1397309 w 1441697"/>
                  <a:gd name="connsiteY30" fmla="*/ 432261 h 914400"/>
                  <a:gd name="connsiteX31" fmla="*/ 1430560 w 1441697"/>
                  <a:gd name="connsiteY31" fmla="*/ 332509 h 914400"/>
                  <a:gd name="connsiteX32" fmla="*/ 1197804 w 1441697"/>
                  <a:gd name="connsiteY32" fmla="*/ 299258 h 914400"/>
                  <a:gd name="connsiteX33" fmla="*/ 1147927 w 1441697"/>
                  <a:gd name="connsiteY33" fmla="*/ 282632 h 914400"/>
                  <a:gd name="connsiteX34" fmla="*/ 1114677 w 1441697"/>
                  <a:gd name="connsiteY34" fmla="*/ 232756 h 914400"/>
                  <a:gd name="connsiteX35" fmla="*/ 1048175 w 1441697"/>
                  <a:gd name="connsiteY35" fmla="*/ 166254 h 914400"/>
                  <a:gd name="connsiteX36" fmla="*/ 1064800 w 1441697"/>
                  <a:gd name="connsiteY36" fmla="*/ 116378 h 914400"/>
                  <a:gd name="connsiteX37" fmla="*/ 1098051 w 1441697"/>
                  <a:gd name="connsiteY37" fmla="*/ 66501 h 914400"/>
                  <a:gd name="connsiteX38" fmla="*/ 965047 w 1441697"/>
                  <a:gd name="connsiteY38" fmla="*/ 66501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1697" h="914400">
                    <a:moveTo>
                      <a:pt x="965047" y="66501"/>
                    </a:moveTo>
                    <a:lnTo>
                      <a:pt x="965047" y="66501"/>
                    </a:lnTo>
                    <a:cubicBezTo>
                      <a:pt x="859753" y="60959"/>
                      <a:pt x="753637" y="64122"/>
                      <a:pt x="649164" y="49876"/>
                    </a:cubicBezTo>
                    <a:cubicBezTo>
                      <a:pt x="629366" y="47176"/>
                      <a:pt x="617159" y="25561"/>
                      <a:pt x="599287" y="16625"/>
                    </a:cubicBezTo>
                    <a:cubicBezTo>
                      <a:pt x="583612" y="8788"/>
                      <a:pt x="566036" y="5542"/>
                      <a:pt x="549411" y="0"/>
                    </a:cubicBezTo>
                    <a:cubicBezTo>
                      <a:pt x="510618" y="5542"/>
                      <a:pt x="469417" y="2072"/>
                      <a:pt x="433033" y="16625"/>
                    </a:cubicBezTo>
                    <a:cubicBezTo>
                      <a:pt x="342818" y="52711"/>
                      <a:pt x="387763" y="169061"/>
                      <a:pt x="366531" y="232756"/>
                    </a:cubicBezTo>
                    <a:cubicBezTo>
                      <a:pt x="356858" y="261775"/>
                      <a:pt x="268325" y="280494"/>
                      <a:pt x="250153" y="282632"/>
                    </a:cubicBezTo>
                    <a:cubicBezTo>
                      <a:pt x="178391" y="291075"/>
                      <a:pt x="106066" y="293716"/>
                      <a:pt x="34022" y="299258"/>
                    </a:cubicBezTo>
                    <a:cubicBezTo>
                      <a:pt x="22938" y="315883"/>
                      <a:pt x="3597" y="329354"/>
                      <a:pt x="771" y="349134"/>
                    </a:cubicBezTo>
                    <a:cubicBezTo>
                      <a:pt x="-2460" y="371754"/>
                      <a:pt x="4722" y="396624"/>
                      <a:pt x="17397" y="415636"/>
                    </a:cubicBezTo>
                    <a:cubicBezTo>
                      <a:pt x="58587" y="477422"/>
                      <a:pt x="230005" y="463680"/>
                      <a:pt x="250153" y="465512"/>
                    </a:cubicBezTo>
                    <a:cubicBezTo>
                      <a:pt x="261237" y="548639"/>
                      <a:pt x="269617" y="632172"/>
                      <a:pt x="283404" y="714894"/>
                    </a:cubicBezTo>
                    <a:cubicBezTo>
                      <a:pt x="286285" y="732180"/>
                      <a:pt x="290308" y="750189"/>
                      <a:pt x="300029" y="764770"/>
                    </a:cubicBezTo>
                    <a:cubicBezTo>
                      <a:pt x="313071" y="784333"/>
                      <a:pt x="333280" y="798021"/>
                      <a:pt x="349906" y="814647"/>
                    </a:cubicBezTo>
                    <a:cubicBezTo>
                      <a:pt x="394240" y="809105"/>
                      <a:pt x="446306" y="823643"/>
                      <a:pt x="482909" y="798021"/>
                    </a:cubicBezTo>
                    <a:cubicBezTo>
                      <a:pt x="511623" y="777922"/>
                      <a:pt x="505076" y="731520"/>
                      <a:pt x="516160" y="698269"/>
                    </a:cubicBezTo>
                    <a:lnTo>
                      <a:pt x="532786" y="648392"/>
                    </a:lnTo>
                    <a:cubicBezTo>
                      <a:pt x="538328" y="631767"/>
                      <a:pt x="537019" y="610908"/>
                      <a:pt x="549411" y="598516"/>
                    </a:cubicBezTo>
                    <a:lnTo>
                      <a:pt x="599287" y="548640"/>
                    </a:lnTo>
                    <a:cubicBezTo>
                      <a:pt x="615913" y="554182"/>
                      <a:pt x="635479" y="554317"/>
                      <a:pt x="649164" y="565265"/>
                    </a:cubicBezTo>
                    <a:cubicBezTo>
                      <a:pt x="688871" y="597030"/>
                      <a:pt x="678961" y="624859"/>
                      <a:pt x="699040" y="665018"/>
                    </a:cubicBezTo>
                    <a:cubicBezTo>
                      <a:pt x="707976" y="682890"/>
                      <a:pt x="721207" y="698269"/>
                      <a:pt x="732291" y="714894"/>
                    </a:cubicBezTo>
                    <a:cubicBezTo>
                      <a:pt x="737833" y="737061"/>
                      <a:pt x="742640" y="759426"/>
                      <a:pt x="748917" y="781396"/>
                    </a:cubicBezTo>
                    <a:cubicBezTo>
                      <a:pt x="759735" y="819258"/>
                      <a:pt x="769647" y="852003"/>
                      <a:pt x="798793" y="881149"/>
                    </a:cubicBezTo>
                    <a:cubicBezTo>
                      <a:pt x="812922" y="895278"/>
                      <a:pt x="832044" y="903316"/>
                      <a:pt x="848669" y="914400"/>
                    </a:cubicBezTo>
                    <a:cubicBezTo>
                      <a:pt x="865295" y="908858"/>
                      <a:pt x="886154" y="910166"/>
                      <a:pt x="898546" y="897774"/>
                    </a:cubicBezTo>
                    <a:cubicBezTo>
                      <a:pt x="910938" y="885382"/>
                      <a:pt x="913827" y="865371"/>
                      <a:pt x="915171" y="847898"/>
                    </a:cubicBezTo>
                    <a:cubicBezTo>
                      <a:pt x="924956" y="720691"/>
                      <a:pt x="910823" y="591359"/>
                      <a:pt x="931797" y="465512"/>
                    </a:cubicBezTo>
                    <a:cubicBezTo>
                      <a:pt x="934678" y="448226"/>
                      <a:pt x="964193" y="450136"/>
                      <a:pt x="981673" y="448887"/>
                    </a:cubicBezTo>
                    <a:cubicBezTo>
                      <a:pt x="1119977" y="439008"/>
                      <a:pt x="1258764" y="437803"/>
                      <a:pt x="1397309" y="432261"/>
                    </a:cubicBezTo>
                    <a:cubicBezTo>
                      <a:pt x="1408393" y="399010"/>
                      <a:pt x="1465395" y="336380"/>
                      <a:pt x="1430560" y="332509"/>
                    </a:cubicBezTo>
                    <a:cubicBezTo>
                      <a:pt x="1337463" y="322165"/>
                      <a:pt x="1282493" y="320430"/>
                      <a:pt x="1197804" y="299258"/>
                    </a:cubicBezTo>
                    <a:cubicBezTo>
                      <a:pt x="1180802" y="295008"/>
                      <a:pt x="1164553" y="288174"/>
                      <a:pt x="1147927" y="282632"/>
                    </a:cubicBezTo>
                    <a:cubicBezTo>
                      <a:pt x="1136844" y="266007"/>
                      <a:pt x="1130280" y="245238"/>
                      <a:pt x="1114677" y="232756"/>
                    </a:cubicBezTo>
                    <a:cubicBezTo>
                      <a:pt x="1034069" y="168269"/>
                      <a:pt x="1084448" y="275074"/>
                      <a:pt x="1048175" y="166254"/>
                    </a:cubicBezTo>
                    <a:cubicBezTo>
                      <a:pt x="1053717" y="149629"/>
                      <a:pt x="1056963" y="132053"/>
                      <a:pt x="1064800" y="116378"/>
                    </a:cubicBezTo>
                    <a:cubicBezTo>
                      <a:pt x="1073736" y="98506"/>
                      <a:pt x="1102897" y="85886"/>
                      <a:pt x="1098051" y="66501"/>
                    </a:cubicBezTo>
                    <a:cubicBezTo>
                      <a:pt x="1092142" y="42866"/>
                      <a:pt x="987214" y="66501"/>
                      <a:pt x="965047" y="66501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CBDEBB4-A861-4C70-8CC9-DC41687FB81D}"/>
                  </a:ext>
                </a:extLst>
              </p:cNvPr>
              <p:cNvSpPr/>
              <p:nvPr/>
            </p:nvSpPr>
            <p:spPr>
              <a:xfrm>
                <a:off x="3272813" y="2372617"/>
                <a:ext cx="498764" cy="336239"/>
              </a:xfrm>
              <a:custGeom>
                <a:avLst/>
                <a:gdLst>
                  <a:gd name="connsiteX0" fmla="*/ 184727 w 498764"/>
                  <a:gd name="connsiteY0" fmla="*/ 36946 h 336239"/>
                  <a:gd name="connsiteX1" fmla="*/ 184727 w 498764"/>
                  <a:gd name="connsiteY1" fmla="*/ 36946 h 336239"/>
                  <a:gd name="connsiteX2" fmla="*/ 157018 w 498764"/>
                  <a:gd name="connsiteY2" fmla="*/ 110836 h 336239"/>
                  <a:gd name="connsiteX3" fmla="*/ 147782 w 498764"/>
                  <a:gd name="connsiteY3" fmla="*/ 157018 h 336239"/>
                  <a:gd name="connsiteX4" fmla="*/ 120073 w 498764"/>
                  <a:gd name="connsiteY4" fmla="*/ 166255 h 336239"/>
                  <a:gd name="connsiteX5" fmla="*/ 55418 w 498764"/>
                  <a:gd name="connsiteY5" fmla="*/ 203200 h 336239"/>
                  <a:gd name="connsiteX6" fmla="*/ 36945 w 498764"/>
                  <a:gd name="connsiteY6" fmla="*/ 230909 h 336239"/>
                  <a:gd name="connsiteX7" fmla="*/ 18473 w 498764"/>
                  <a:gd name="connsiteY7" fmla="*/ 286327 h 336239"/>
                  <a:gd name="connsiteX8" fmla="*/ 0 w 498764"/>
                  <a:gd name="connsiteY8" fmla="*/ 323273 h 336239"/>
                  <a:gd name="connsiteX9" fmla="*/ 129309 w 498764"/>
                  <a:gd name="connsiteY9" fmla="*/ 323273 h 336239"/>
                  <a:gd name="connsiteX10" fmla="*/ 212436 w 498764"/>
                  <a:gd name="connsiteY10" fmla="*/ 295564 h 336239"/>
                  <a:gd name="connsiteX11" fmla="*/ 258618 w 498764"/>
                  <a:gd name="connsiteY11" fmla="*/ 286327 h 336239"/>
                  <a:gd name="connsiteX12" fmla="*/ 332509 w 498764"/>
                  <a:gd name="connsiteY12" fmla="*/ 277091 h 336239"/>
                  <a:gd name="connsiteX13" fmla="*/ 387927 w 498764"/>
                  <a:gd name="connsiteY13" fmla="*/ 267855 h 336239"/>
                  <a:gd name="connsiteX14" fmla="*/ 443345 w 498764"/>
                  <a:gd name="connsiteY14" fmla="*/ 240146 h 336239"/>
                  <a:gd name="connsiteX15" fmla="*/ 452582 w 498764"/>
                  <a:gd name="connsiteY15" fmla="*/ 212436 h 336239"/>
                  <a:gd name="connsiteX16" fmla="*/ 480291 w 498764"/>
                  <a:gd name="connsiteY16" fmla="*/ 184727 h 336239"/>
                  <a:gd name="connsiteX17" fmla="*/ 498764 w 498764"/>
                  <a:gd name="connsiteY17" fmla="*/ 147782 h 336239"/>
                  <a:gd name="connsiteX18" fmla="*/ 480291 w 498764"/>
                  <a:gd name="connsiteY18" fmla="*/ 36946 h 336239"/>
                  <a:gd name="connsiteX19" fmla="*/ 387927 w 498764"/>
                  <a:gd name="connsiteY19" fmla="*/ 9236 h 336239"/>
                  <a:gd name="connsiteX20" fmla="*/ 360218 w 498764"/>
                  <a:gd name="connsiteY20" fmla="*/ 0 h 336239"/>
                  <a:gd name="connsiteX21" fmla="*/ 184727 w 498764"/>
                  <a:gd name="connsiteY21" fmla="*/ 36946 h 3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8764" h="336239">
                    <a:moveTo>
                      <a:pt x="184727" y="36946"/>
                    </a:moveTo>
                    <a:lnTo>
                      <a:pt x="184727" y="36946"/>
                    </a:lnTo>
                    <a:cubicBezTo>
                      <a:pt x="175491" y="61576"/>
                      <a:pt x="164754" y="85694"/>
                      <a:pt x="157018" y="110836"/>
                    </a:cubicBezTo>
                    <a:cubicBezTo>
                      <a:pt x="152401" y="125841"/>
                      <a:pt x="156490" y="143956"/>
                      <a:pt x="147782" y="157018"/>
                    </a:cubicBezTo>
                    <a:cubicBezTo>
                      <a:pt x="142382" y="165119"/>
                      <a:pt x="129022" y="162420"/>
                      <a:pt x="120073" y="166255"/>
                    </a:cubicBezTo>
                    <a:cubicBezTo>
                      <a:pt x="87255" y="180320"/>
                      <a:pt x="83250" y="184645"/>
                      <a:pt x="55418" y="203200"/>
                    </a:cubicBezTo>
                    <a:cubicBezTo>
                      <a:pt x="49260" y="212436"/>
                      <a:pt x="41453" y="220765"/>
                      <a:pt x="36945" y="230909"/>
                    </a:cubicBezTo>
                    <a:cubicBezTo>
                      <a:pt x="29037" y="248703"/>
                      <a:pt x="27181" y="268911"/>
                      <a:pt x="18473" y="286327"/>
                    </a:cubicBezTo>
                    <a:lnTo>
                      <a:pt x="0" y="323273"/>
                    </a:lnTo>
                    <a:cubicBezTo>
                      <a:pt x="54622" y="341480"/>
                      <a:pt x="36693" y="339617"/>
                      <a:pt x="129309" y="323273"/>
                    </a:cubicBezTo>
                    <a:cubicBezTo>
                      <a:pt x="286163" y="295593"/>
                      <a:pt x="120155" y="314021"/>
                      <a:pt x="212436" y="295564"/>
                    </a:cubicBezTo>
                    <a:cubicBezTo>
                      <a:pt x="227830" y="292485"/>
                      <a:pt x="243102" y="288714"/>
                      <a:pt x="258618" y="286327"/>
                    </a:cubicBezTo>
                    <a:cubicBezTo>
                      <a:pt x="283151" y="282553"/>
                      <a:pt x="307936" y="280601"/>
                      <a:pt x="332509" y="277091"/>
                    </a:cubicBezTo>
                    <a:cubicBezTo>
                      <a:pt x="351048" y="274443"/>
                      <a:pt x="369454" y="270934"/>
                      <a:pt x="387927" y="267855"/>
                    </a:cubicBezTo>
                    <a:cubicBezTo>
                      <a:pt x="406179" y="261771"/>
                      <a:pt x="430325" y="256421"/>
                      <a:pt x="443345" y="240146"/>
                    </a:cubicBezTo>
                    <a:cubicBezTo>
                      <a:pt x="449427" y="232543"/>
                      <a:pt x="447181" y="220537"/>
                      <a:pt x="452582" y="212436"/>
                    </a:cubicBezTo>
                    <a:cubicBezTo>
                      <a:pt x="459828" y="201568"/>
                      <a:pt x="472699" y="195356"/>
                      <a:pt x="480291" y="184727"/>
                    </a:cubicBezTo>
                    <a:cubicBezTo>
                      <a:pt x="488294" y="173523"/>
                      <a:pt x="492606" y="160097"/>
                      <a:pt x="498764" y="147782"/>
                    </a:cubicBezTo>
                    <a:cubicBezTo>
                      <a:pt x="492606" y="110837"/>
                      <a:pt x="498874" y="69466"/>
                      <a:pt x="480291" y="36946"/>
                    </a:cubicBezTo>
                    <a:cubicBezTo>
                      <a:pt x="476009" y="29452"/>
                      <a:pt x="402575" y="13421"/>
                      <a:pt x="387927" y="9236"/>
                    </a:cubicBezTo>
                    <a:cubicBezTo>
                      <a:pt x="378566" y="6561"/>
                      <a:pt x="369454" y="3079"/>
                      <a:pt x="360218" y="0"/>
                    </a:cubicBezTo>
                    <a:cubicBezTo>
                      <a:pt x="198853" y="9492"/>
                      <a:pt x="213975" y="30788"/>
                      <a:pt x="184727" y="369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2B5CDD-783B-4544-9100-47C8EF751B0B}"/>
                </a:ext>
              </a:extLst>
            </p:cNvPr>
            <p:cNvGrpSpPr/>
            <p:nvPr/>
          </p:nvGrpSpPr>
          <p:grpSpPr>
            <a:xfrm>
              <a:off x="1652244" y="3713329"/>
              <a:ext cx="1541941" cy="760615"/>
              <a:chOff x="1504228" y="3766169"/>
              <a:chExt cx="1541941" cy="76061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683C19A-7A27-4417-86FC-9610C0415AB8}"/>
                  </a:ext>
                </a:extLst>
              </p:cNvPr>
              <p:cNvSpPr/>
              <p:nvPr/>
            </p:nvSpPr>
            <p:spPr>
              <a:xfrm rot="1478683">
                <a:off x="1504228" y="3766169"/>
                <a:ext cx="1541941" cy="760615"/>
              </a:xfrm>
              <a:custGeom>
                <a:avLst/>
                <a:gdLst>
                  <a:gd name="connsiteX0" fmla="*/ 223188 w 856070"/>
                  <a:gd name="connsiteY0" fmla="*/ 282633 h 964277"/>
                  <a:gd name="connsiteX1" fmla="*/ 223188 w 856070"/>
                  <a:gd name="connsiteY1" fmla="*/ 282633 h 964277"/>
                  <a:gd name="connsiteX2" fmla="*/ 372817 w 856070"/>
                  <a:gd name="connsiteY2" fmla="*/ 266007 h 964277"/>
                  <a:gd name="connsiteX3" fmla="*/ 422693 w 856070"/>
                  <a:gd name="connsiteY3" fmla="*/ 249382 h 964277"/>
                  <a:gd name="connsiteX4" fmla="*/ 472569 w 856070"/>
                  <a:gd name="connsiteY4" fmla="*/ 66502 h 964277"/>
                  <a:gd name="connsiteX5" fmla="*/ 588948 w 856070"/>
                  <a:gd name="connsiteY5" fmla="*/ 0 h 964277"/>
                  <a:gd name="connsiteX6" fmla="*/ 605573 w 856070"/>
                  <a:gd name="connsiteY6" fmla="*/ 49877 h 964277"/>
                  <a:gd name="connsiteX7" fmla="*/ 638824 w 856070"/>
                  <a:gd name="connsiteY7" fmla="*/ 216131 h 964277"/>
                  <a:gd name="connsiteX8" fmla="*/ 771828 w 856070"/>
                  <a:gd name="connsiteY8" fmla="*/ 232757 h 964277"/>
                  <a:gd name="connsiteX9" fmla="*/ 788453 w 856070"/>
                  <a:gd name="connsiteY9" fmla="*/ 299258 h 964277"/>
                  <a:gd name="connsiteX10" fmla="*/ 788453 w 856070"/>
                  <a:gd name="connsiteY10" fmla="*/ 432262 h 964277"/>
                  <a:gd name="connsiteX11" fmla="*/ 838329 w 856070"/>
                  <a:gd name="connsiteY11" fmla="*/ 482138 h 964277"/>
                  <a:gd name="connsiteX12" fmla="*/ 854955 w 856070"/>
                  <a:gd name="connsiteY12" fmla="*/ 532015 h 964277"/>
                  <a:gd name="connsiteX13" fmla="*/ 788453 w 856070"/>
                  <a:gd name="connsiteY13" fmla="*/ 631767 h 964277"/>
                  <a:gd name="connsiteX14" fmla="*/ 771828 w 856070"/>
                  <a:gd name="connsiteY14" fmla="*/ 798022 h 964277"/>
                  <a:gd name="connsiteX15" fmla="*/ 705326 w 856070"/>
                  <a:gd name="connsiteY15" fmla="*/ 864524 h 964277"/>
                  <a:gd name="connsiteX16" fmla="*/ 588948 w 856070"/>
                  <a:gd name="connsiteY16" fmla="*/ 964277 h 964277"/>
                  <a:gd name="connsiteX17" fmla="*/ 522446 w 856070"/>
                  <a:gd name="connsiteY17" fmla="*/ 931026 h 964277"/>
                  <a:gd name="connsiteX18" fmla="*/ 489195 w 856070"/>
                  <a:gd name="connsiteY18" fmla="*/ 781397 h 964277"/>
                  <a:gd name="connsiteX19" fmla="*/ 206562 w 856070"/>
                  <a:gd name="connsiteY19" fmla="*/ 764771 h 964277"/>
                  <a:gd name="connsiteX20" fmla="*/ 56933 w 856070"/>
                  <a:gd name="connsiteY20" fmla="*/ 731520 h 964277"/>
                  <a:gd name="connsiteX21" fmla="*/ 23682 w 856070"/>
                  <a:gd name="connsiteY21" fmla="*/ 681644 h 964277"/>
                  <a:gd name="connsiteX22" fmla="*/ 23682 w 856070"/>
                  <a:gd name="connsiteY22" fmla="*/ 498764 h 964277"/>
                  <a:gd name="connsiteX23" fmla="*/ 73559 w 856070"/>
                  <a:gd name="connsiteY23" fmla="*/ 482138 h 964277"/>
                  <a:gd name="connsiteX24" fmla="*/ 140060 w 856070"/>
                  <a:gd name="connsiteY24" fmla="*/ 332509 h 964277"/>
                  <a:gd name="connsiteX25" fmla="*/ 223188 w 856070"/>
                  <a:gd name="connsiteY25" fmla="*/ 282633 h 96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56070" h="964277">
                    <a:moveTo>
                      <a:pt x="223188" y="282633"/>
                    </a:moveTo>
                    <a:lnTo>
                      <a:pt x="223188" y="282633"/>
                    </a:lnTo>
                    <a:cubicBezTo>
                      <a:pt x="273064" y="277091"/>
                      <a:pt x="323317" y="274257"/>
                      <a:pt x="372817" y="266007"/>
                    </a:cubicBezTo>
                    <a:cubicBezTo>
                      <a:pt x="390103" y="263126"/>
                      <a:pt x="412507" y="263642"/>
                      <a:pt x="422693" y="249382"/>
                    </a:cubicBezTo>
                    <a:cubicBezTo>
                      <a:pt x="542686" y="81391"/>
                      <a:pt x="386341" y="217400"/>
                      <a:pt x="472569" y="66502"/>
                    </a:cubicBezTo>
                    <a:cubicBezTo>
                      <a:pt x="481968" y="50053"/>
                      <a:pt x="580357" y="4295"/>
                      <a:pt x="588948" y="0"/>
                    </a:cubicBezTo>
                    <a:cubicBezTo>
                      <a:pt x="594490" y="16626"/>
                      <a:pt x="601632" y="32801"/>
                      <a:pt x="605573" y="49877"/>
                    </a:cubicBezTo>
                    <a:cubicBezTo>
                      <a:pt x="618281" y="104945"/>
                      <a:pt x="600807" y="174313"/>
                      <a:pt x="638824" y="216131"/>
                    </a:cubicBezTo>
                    <a:cubicBezTo>
                      <a:pt x="668879" y="249191"/>
                      <a:pt x="727493" y="227215"/>
                      <a:pt x="771828" y="232757"/>
                    </a:cubicBezTo>
                    <a:cubicBezTo>
                      <a:pt x="777370" y="254924"/>
                      <a:pt x="788453" y="276409"/>
                      <a:pt x="788453" y="299258"/>
                    </a:cubicBezTo>
                    <a:cubicBezTo>
                      <a:pt x="788453" y="367837"/>
                      <a:pt x="750451" y="375258"/>
                      <a:pt x="788453" y="432262"/>
                    </a:cubicBezTo>
                    <a:cubicBezTo>
                      <a:pt x="801495" y="451825"/>
                      <a:pt x="821704" y="465513"/>
                      <a:pt x="838329" y="482138"/>
                    </a:cubicBezTo>
                    <a:cubicBezTo>
                      <a:pt x="843871" y="498764"/>
                      <a:pt x="860497" y="515389"/>
                      <a:pt x="854955" y="532015"/>
                    </a:cubicBezTo>
                    <a:cubicBezTo>
                      <a:pt x="842318" y="569927"/>
                      <a:pt x="788453" y="631767"/>
                      <a:pt x="788453" y="631767"/>
                    </a:cubicBezTo>
                    <a:cubicBezTo>
                      <a:pt x="782911" y="687185"/>
                      <a:pt x="790560" y="745572"/>
                      <a:pt x="771828" y="798022"/>
                    </a:cubicBezTo>
                    <a:cubicBezTo>
                      <a:pt x="761284" y="827545"/>
                      <a:pt x="728919" y="843880"/>
                      <a:pt x="705326" y="864524"/>
                    </a:cubicBezTo>
                    <a:cubicBezTo>
                      <a:pt x="534716" y="1013807"/>
                      <a:pt x="730795" y="822427"/>
                      <a:pt x="588948" y="964277"/>
                    </a:cubicBezTo>
                    <a:cubicBezTo>
                      <a:pt x="566781" y="953193"/>
                      <a:pt x="534314" y="952784"/>
                      <a:pt x="522446" y="931026"/>
                    </a:cubicBezTo>
                    <a:cubicBezTo>
                      <a:pt x="497980" y="886172"/>
                      <a:pt x="534408" y="805193"/>
                      <a:pt x="489195" y="781397"/>
                    </a:cubicBezTo>
                    <a:cubicBezTo>
                      <a:pt x="405682" y="737443"/>
                      <a:pt x="300773" y="770313"/>
                      <a:pt x="206562" y="764771"/>
                    </a:cubicBezTo>
                    <a:cubicBezTo>
                      <a:pt x="205537" y="764600"/>
                      <a:pt x="78476" y="748755"/>
                      <a:pt x="56933" y="731520"/>
                    </a:cubicBezTo>
                    <a:cubicBezTo>
                      <a:pt x="41330" y="719038"/>
                      <a:pt x="34766" y="698269"/>
                      <a:pt x="23682" y="681644"/>
                    </a:cubicBezTo>
                    <a:cubicBezTo>
                      <a:pt x="1005" y="613609"/>
                      <a:pt x="-15706" y="587386"/>
                      <a:pt x="23682" y="498764"/>
                    </a:cubicBezTo>
                    <a:cubicBezTo>
                      <a:pt x="30800" y="482749"/>
                      <a:pt x="56933" y="487680"/>
                      <a:pt x="73559" y="482138"/>
                    </a:cubicBezTo>
                    <a:cubicBezTo>
                      <a:pt x="204440" y="351257"/>
                      <a:pt x="37605" y="537418"/>
                      <a:pt x="140060" y="332509"/>
                    </a:cubicBezTo>
                    <a:cubicBezTo>
                      <a:pt x="194548" y="223533"/>
                      <a:pt x="209333" y="290946"/>
                      <a:pt x="223188" y="282633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A92026D-B4D5-44EE-824F-9842AE012D0B}"/>
                  </a:ext>
                </a:extLst>
              </p:cNvPr>
              <p:cNvSpPr/>
              <p:nvPr/>
            </p:nvSpPr>
            <p:spPr>
              <a:xfrm>
                <a:off x="1808200" y="3930174"/>
                <a:ext cx="537262" cy="301860"/>
              </a:xfrm>
              <a:custGeom>
                <a:avLst/>
                <a:gdLst>
                  <a:gd name="connsiteX0" fmla="*/ 351300 w 537262"/>
                  <a:gd name="connsiteY0" fmla="*/ 83128 h 301860"/>
                  <a:gd name="connsiteX1" fmla="*/ 351300 w 537262"/>
                  <a:gd name="connsiteY1" fmla="*/ 83128 h 301860"/>
                  <a:gd name="connsiteX2" fmla="*/ 249700 w 537262"/>
                  <a:gd name="connsiteY2" fmla="*/ 18473 h 301860"/>
                  <a:gd name="connsiteX3" fmla="*/ 194282 w 537262"/>
                  <a:gd name="connsiteY3" fmla="*/ 0 h 301860"/>
                  <a:gd name="connsiteX4" fmla="*/ 9555 w 537262"/>
                  <a:gd name="connsiteY4" fmla="*/ 9237 h 301860"/>
                  <a:gd name="connsiteX5" fmla="*/ 318 w 537262"/>
                  <a:gd name="connsiteY5" fmla="*/ 36946 h 301860"/>
                  <a:gd name="connsiteX6" fmla="*/ 9555 w 537262"/>
                  <a:gd name="connsiteY6" fmla="*/ 138546 h 301860"/>
                  <a:gd name="connsiteX7" fmla="*/ 46500 w 537262"/>
                  <a:gd name="connsiteY7" fmla="*/ 157019 h 301860"/>
                  <a:gd name="connsiteX8" fmla="*/ 101918 w 537262"/>
                  <a:gd name="connsiteY8" fmla="*/ 175491 h 301860"/>
                  <a:gd name="connsiteX9" fmla="*/ 129627 w 537262"/>
                  <a:gd name="connsiteY9" fmla="*/ 184728 h 301860"/>
                  <a:gd name="connsiteX10" fmla="*/ 185046 w 537262"/>
                  <a:gd name="connsiteY10" fmla="*/ 212437 h 301860"/>
                  <a:gd name="connsiteX11" fmla="*/ 221991 w 537262"/>
                  <a:gd name="connsiteY11" fmla="*/ 240146 h 301860"/>
                  <a:gd name="connsiteX12" fmla="*/ 277409 w 537262"/>
                  <a:gd name="connsiteY12" fmla="*/ 258619 h 301860"/>
                  <a:gd name="connsiteX13" fmla="*/ 305118 w 537262"/>
                  <a:gd name="connsiteY13" fmla="*/ 267855 h 301860"/>
                  <a:gd name="connsiteX14" fmla="*/ 332827 w 537262"/>
                  <a:gd name="connsiteY14" fmla="*/ 277091 h 301860"/>
                  <a:gd name="connsiteX15" fmla="*/ 406718 w 537262"/>
                  <a:gd name="connsiteY15" fmla="*/ 295564 h 301860"/>
                  <a:gd name="connsiteX16" fmla="*/ 526791 w 537262"/>
                  <a:gd name="connsiteY16" fmla="*/ 286328 h 301860"/>
                  <a:gd name="connsiteX17" fmla="*/ 517555 w 537262"/>
                  <a:gd name="connsiteY17" fmla="*/ 166255 h 301860"/>
                  <a:gd name="connsiteX18" fmla="*/ 471373 w 537262"/>
                  <a:gd name="connsiteY18" fmla="*/ 120073 h 301860"/>
                  <a:gd name="connsiteX19" fmla="*/ 415955 w 537262"/>
                  <a:gd name="connsiteY19" fmla="*/ 101600 h 301860"/>
                  <a:gd name="connsiteX20" fmla="*/ 388246 w 537262"/>
                  <a:gd name="connsiteY20" fmla="*/ 92364 h 301860"/>
                  <a:gd name="connsiteX21" fmla="*/ 351300 w 537262"/>
                  <a:gd name="connsiteY21" fmla="*/ 83128 h 3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262" h="301860">
                    <a:moveTo>
                      <a:pt x="351300" y="83128"/>
                    </a:moveTo>
                    <a:lnTo>
                      <a:pt x="351300" y="83128"/>
                    </a:lnTo>
                    <a:cubicBezTo>
                      <a:pt x="264065" y="8354"/>
                      <a:pt x="319972" y="39554"/>
                      <a:pt x="249700" y="18473"/>
                    </a:cubicBezTo>
                    <a:cubicBezTo>
                      <a:pt x="231049" y="12878"/>
                      <a:pt x="194282" y="0"/>
                      <a:pt x="194282" y="0"/>
                    </a:cubicBezTo>
                    <a:cubicBezTo>
                      <a:pt x="132706" y="3079"/>
                      <a:pt x="70119" y="-2299"/>
                      <a:pt x="9555" y="9237"/>
                    </a:cubicBezTo>
                    <a:cubicBezTo>
                      <a:pt x="-9" y="11059"/>
                      <a:pt x="318" y="27210"/>
                      <a:pt x="318" y="36946"/>
                    </a:cubicBezTo>
                    <a:cubicBezTo>
                      <a:pt x="318" y="70952"/>
                      <a:pt x="-2653" y="106806"/>
                      <a:pt x="9555" y="138546"/>
                    </a:cubicBezTo>
                    <a:cubicBezTo>
                      <a:pt x="14498" y="151397"/>
                      <a:pt x="33716" y="151905"/>
                      <a:pt x="46500" y="157019"/>
                    </a:cubicBezTo>
                    <a:cubicBezTo>
                      <a:pt x="64579" y="164251"/>
                      <a:pt x="83445" y="169333"/>
                      <a:pt x="101918" y="175491"/>
                    </a:cubicBezTo>
                    <a:cubicBezTo>
                      <a:pt x="111154" y="178570"/>
                      <a:pt x="121526" y="179328"/>
                      <a:pt x="129627" y="184728"/>
                    </a:cubicBezTo>
                    <a:cubicBezTo>
                      <a:pt x="165438" y="208600"/>
                      <a:pt x="146806" y="199689"/>
                      <a:pt x="185046" y="212437"/>
                    </a:cubicBezTo>
                    <a:cubicBezTo>
                      <a:pt x="197361" y="221673"/>
                      <a:pt x="208222" y="233262"/>
                      <a:pt x="221991" y="240146"/>
                    </a:cubicBezTo>
                    <a:cubicBezTo>
                      <a:pt x="239407" y="248854"/>
                      <a:pt x="258936" y="252461"/>
                      <a:pt x="277409" y="258619"/>
                    </a:cubicBezTo>
                    <a:lnTo>
                      <a:pt x="305118" y="267855"/>
                    </a:lnTo>
                    <a:cubicBezTo>
                      <a:pt x="314354" y="270934"/>
                      <a:pt x="323382" y="274730"/>
                      <a:pt x="332827" y="277091"/>
                    </a:cubicBezTo>
                    <a:lnTo>
                      <a:pt x="406718" y="295564"/>
                    </a:lnTo>
                    <a:cubicBezTo>
                      <a:pt x="446742" y="292485"/>
                      <a:pt x="500666" y="316806"/>
                      <a:pt x="526791" y="286328"/>
                    </a:cubicBezTo>
                    <a:cubicBezTo>
                      <a:pt x="552916" y="255850"/>
                      <a:pt x="522534" y="206088"/>
                      <a:pt x="517555" y="166255"/>
                    </a:cubicBezTo>
                    <a:cubicBezTo>
                      <a:pt x="513330" y="132459"/>
                      <a:pt x="503780" y="133036"/>
                      <a:pt x="471373" y="120073"/>
                    </a:cubicBezTo>
                    <a:cubicBezTo>
                      <a:pt x="453294" y="112841"/>
                      <a:pt x="434428" y="107758"/>
                      <a:pt x="415955" y="101600"/>
                    </a:cubicBezTo>
                    <a:cubicBezTo>
                      <a:pt x="406719" y="98521"/>
                      <a:pt x="396954" y="96718"/>
                      <a:pt x="388246" y="92364"/>
                    </a:cubicBezTo>
                    <a:lnTo>
                      <a:pt x="351300" y="8312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8EBB0F8-8AAC-4719-A87F-F0D4F7C31DE9}"/>
                  </a:ext>
                </a:extLst>
              </p:cNvPr>
              <p:cNvSpPr/>
              <p:nvPr/>
            </p:nvSpPr>
            <p:spPr>
              <a:xfrm>
                <a:off x="2447636" y="4082473"/>
                <a:ext cx="240145" cy="373898"/>
              </a:xfrm>
              <a:custGeom>
                <a:avLst/>
                <a:gdLst>
                  <a:gd name="connsiteX0" fmla="*/ 27709 w 240145"/>
                  <a:gd name="connsiteY0" fmla="*/ 9236 h 373898"/>
                  <a:gd name="connsiteX1" fmla="*/ 27709 w 240145"/>
                  <a:gd name="connsiteY1" fmla="*/ 9236 h 373898"/>
                  <a:gd name="connsiteX2" fmla="*/ 18473 w 240145"/>
                  <a:gd name="connsiteY2" fmla="*/ 230909 h 373898"/>
                  <a:gd name="connsiteX3" fmla="*/ 0 w 240145"/>
                  <a:gd name="connsiteY3" fmla="*/ 286327 h 373898"/>
                  <a:gd name="connsiteX4" fmla="*/ 18473 w 240145"/>
                  <a:gd name="connsiteY4" fmla="*/ 350982 h 373898"/>
                  <a:gd name="connsiteX5" fmla="*/ 240145 w 240145"/>
                  <a:gd name="connsiteY5" fmla="*/ 314036 h 373898"/>
                  <a:gd name="connsiteX6" fmla="*/ 221673 w 240145"/>
                  <a:gd name="connsiteY6" fmla="*/ 147782 h 373898"/>
                  <a:gd name="connsiteX7" fmla="*/ 203200 w 240145"/>
                  <a:gd name="connsiteY7" fmla="*/ 120073 h 373898"/>
                  <a:gd name="connsiteX8" fmla="*/ 193964 w 240145"/>
                  <a:gd name="connsiteY8" fmla="*/ 92364 h 373898"/>
                  <a:gd name="connsiteX9" fmla="*/ 101600 w 240145"/>
                  <a:gd name="connsiteY9" fmla="*/ 0 h 373898"/>
                  <a:gd name="connsiteX10" fmla="*/ 27709 w 240145"/>
                  <a:gd name="connsiteY10" fmla="*/ 9236 h 37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145" h="373898">
                    <a:moveTo>
                      <a:pt x="27709" y="9236"/>
                    </a:moveTo>
                    <a:lnTo>
                      <a:pt x="27709" y="9236"/>
                    </a:lnTo>
                    <a:cubicBezTo>
                      <a:pt x="24630" y="83127"/>
                      <a:pt x="25832" y="157321"/>
                      <a:pt x="18473" y="230909"/>
                    </a:cubicBezTo>
                    <a:cubicBezTo>
                      <a:pt x="16535" y="250284"/>
                      <a:pt x="0" y="286327"/>
                      <a:pt x="0" y="286327"/>
                    </a:cubicBezTo>
                    <a:cubicBezTo>
                      <a:pt x="6158" y="307879"/>
                      <a:pt x="-3215" y="345324"/>
                      <a:pt x="18473" y="350982"/>
                    </a:cubicBezTo>
                    <a:cubicBezTo>
                      <a:pt x="174837" y="391773"/>
                      <a:pt x="176888" y="377295"/>
                      <a:pt x="240145" y="314036"/>
                    </a:cubicBezTo>
                    <a:cubicBezTo>
                      <a:pt x="239593" y="306311"/>
                      <a:pt x="238573" y="187214"/>
                      <a:pt x="221673" y="147782"/>
                    </a:cubicBezTo>
                    <a:cubicBezTo>
                      <a:pt x="217300" y="137579"/>
                      <a:pt x="209358" y="129309"/>
                      <a:pt x="203200" y="120073"/>
                    </a:cubicBezTo>
                    <a:cubicBezTo>
                      <a:pt x="200121" y="110837"/>
                      <a:pt x="198692" y="100875"/>
                      <a:pt x="193964" y="92364"/>
                    </a:cubicBezTo>
                    <a:cubicBezTo>
                      <a:pt x="180281" y="67735"/>
                      <a:pt x="139912" y="0"/>
                      <a:pt x="101600" y="0"/>
                    </a:cubicBezTo>
                    <a:lnTo>
                      <a:pt x="27709" y="923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7FD5CE-DD3F-4B8B-8082-B6E2D2093019}"/>
                </a:ext>
              </a:extLst>
            </p:cNvPr>
            <p:cNvGrpSpPr/>
            <p:nvPr/>
          </p:nvGrpSpPr>
          <p:grpSpPr>
            <a:xfrm>
              <a:off x="2506672" y="3042787"/>
              <a:ext cx="1130531" cy="631344"/>
              <a:chOff x="2506672" y="3042787"/>
              <a:chExt cx="1130531" cy="63134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1210240-5E3A-4FA0-A257-FCA68A5B3BA1}"/>
                  </a:ext>
                </a:extLst>
              </p:cNvPr>
              <p:cNvSpPr/>
              <p:nvPr/>
            </p:nvSpPr>
            <p:spPr>
              <a:xfrm>
                <a:off x="2506672" y="3042787"/>
                <a:ext cx="1130531" cy="631344"/>
              </a:xfrm>
              <a:custGeom>
                <a:avLst/>
                <a:gdLst>
                  <a:gd name="connsiteX0" fmla="*/ 315884 w 1130531"/>
                  <a:gd name="connsiteY0" fmla="*/ 0 h 914400"/>
                  <a:gd name="connsiteX1" fmla="*/ 315884 w 1130531"/>
                  <a:gd name="connsiteY1" fmla="*/ 0 h 914400"/>
                  <a:gd name="connsiteX2" fmla="*/ 199506 w 1130531"/>
                  <a:gd name="connsiteY2" fmla="*/ 83127 h 914400"/>
                  <a:gd name="connsiteX3" fmla="*/ 182880 w 1130531"/>
                  <a:gd name="connsiteY3" fmla="*/ 133004 h 914400"/>
                  <a:gd name="connsiteX4" fmla="*/ 149629 w 1130531"/>
                  <a:gd name="connsiteY4" fmla="*/ 299258 h 914400"/>
                  <a:gd name="connsiteX5" fmla="*/ 66502 w 1130531"/>
                  <a:gd name="connsiteY5" fmla="*/ 382386 h 914400"/>
                  <a:gd name="connsiteX6" fmla="*/ 33251 w 1130531"/>
                  <a:gd name="connsiteY6" fmla="*/ 432262 h 914400"/>
                  <a:gd name="connsiteX7" fmla="*/ 0 w 1130531"/>
                  <a:gd name="connsiteY7" fmla="*/ 565266 h 914400"/>
                  <a:gd name="connsiteX8" fmla="*/ 66502 w 1130531"/>
                  <a:gd name="connsiteY8" fmla="*/ 648393 h 914400"/>
                  <a:gd name="connsiteX9" fmla="*/ 166255 w 1130531"/>
                  <a:gd name="connsiteY9" fmla="*/ 714895 h 914400"/>
                  <a:gd name="connsiteX10" fmla="*/ 282633 w 1130531"/>
                  <a:gd name="connsiteY10" fmla="*/ 798022 h 914400"/>
                  <a:gd name="connsiteX11" fmla="*/ 382386 w 1130531"/>
                  <a:gd name="connsiteY11" fmla="*/ 864524 h 914400"/>
                  <a:gd name="connsiteX12" fmla="*/ 482138 w 1130531"/>
                  <a:gd name="connsiteY12" fmla="*/ 897775 h 914400"/>
                  <a:gd name="connsiteX13" fmla="*/ 532015 w 1130531"/>
                  <a:gd name="connsiteY13" fmla="*/ 914400 h 914400"/>
                  <a:gd name="connsiteX14" fmla="*/ 648393 w 1130531"/>
                  <a:gd name="connsiteY14" fmla="*/ 864524 h 914400"/>
                  <a:gd name="connsiteX15" fmla="*/ 748146 w 1130531"/>
                  <a:gd name="connsiteY15" fmla="*/ 798022 h 914400"/>
                  <a:gd name="connsiteX16" fmla="*/ 847898 w 1130531"/>
                  <a:gd name="connsiteY16" fmla="*/ 748146 h 914400"/>
                  <a:gd name="connsiteX17" fmla="*/ 897775 w 1130531"/>
                  <a:gd name="connsiteY17" fmla="*/ 731520 h 914400"/>
                  <a:gd name="connsiteX18" fmla="*/ 997527 w 1130531"/>
                  <a:gd name="connsiteY18" fmla="*/ 681644 h 914400"/>
                  <a:gd name="connsiteX19" fmla="*/ 1047404 w 1130531"/>
                  <a:gd name="connsiteY19" fmla="*/ 648393 h 914400"/>
                  <a:gd name="connsiteX20" fmla="*/ 1097280 w 1130531"/>
                  <a:gd name="connsiteY20" fmla="*/ 631767 h 914400"/>
                  <a:gd name="connsiteX21" fmla="*/ 1130531 w 1130531"/>
                  <a:gd name="connsiteY21" fmla="*/ 581891 h 914400"/>
                  <a:gd name="connsiteX22" fmla="*/ 1113906 w 1130531"/>
                  <a:gd name="connsiteY22" fmla="*/ 498764 h 914400"/>
                  <a:gd name="connsiteX23" fmla="*/ 964277 w 1130531"/>
                  <a:gd name="connsiteY23" fmla="*/ 365760 h 914400"/>
                  <a:gd name="connsiteX24" fmla="*/ 814647 w 1130531"/>
                  <a:gd name="connsiteY24" fmla="*/ 232756 h 914400"/>
                  <a:gd name="connsiteX25" fmla="*/ 764771 w 1130531"/>
                  <a:gd name="connsiteY25" fmla="*/ 216131 h 914400"/>
                  <a:gd name="connsiteX26" fmla="*/ 615142 w 1130531"/>
                  <a:gd name="connsiteY26" fmla="*/ 232756 h 914400"/>
                  <a:gd name="connsiteX27" fmla="*/ 465513 w 1130531"/>
                  <a:gd name="connsiteY27" fmla="*/ 199506 h 914400"/>
                  <a:gd name="connsiteX28" fmla="*/ 365760 w 1130531"/>
                  <a:gd name="connsiteY28" fmla="*/ 116378 h 914400"/>
                  <a:gd name="connsiteX29" fmla="*/ 332509 w 1130531"/>
                  <a:gd name="connsiteY29" fmla="*/ 66502 h 914400"/>
                  <a:gd name="connsiteX30" fmla="*/ 315884 w 1130531"/>
                  <a:gd name="connsiteY30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30531" h="914400">
                    <a:moveTo>
                      <a:pt x="315884" y="0"/>
                    </a:moveTo>
                    <a:lnTo>
                      <a:pt x="315884" y="0"/>
                    </a:lnTo>
                    <a:cubicBezTo>
                      <a:pt x="277091" y="27709"/>
                      <a:pt x="233215" y="49418"/>
                      <a:pt x="199506" y="83127"/>
                    </a:cubicBezTo>
                    <a:cubicBezTo>
                      <a:pt x="187114" y="95519"/>
                      <a:pt x="186821" y="115928"/>
                      <a:pt x="182880" y="133004"/>
                    </a:cubicBezTo>
                    <a:cubicBezTo>
                      <a:pt x="170172" y="188072"/>
                      <a:pt x="180978" y="252234"/>
                      <a:pt x="149629" y="299258"/>
                    </a:cubicBezTo>
                    <a:cubicBezTo>
                      <a:pt x="105294" y="365760"/>
                      <a:pt x="133004" y="338051"/>
                      <a:pt x="66502" y="382386"/>
                    </a:cubicBezTo>
                    <a:cubicBezTo>
                      <a:pt x="55418" y="399011"/>
                      <a:pt x="42187" y="414390"/>
                      <a:pt x="33251" y="432262"/>
                    </a:cubicBezTo>
                    <a:cubicBezTo>
                      <a:pt x="16211" y="466341"/>
                      <a:pt x="6323" y="533653"/>
                      <a:pt x="0" y="565266"/>
                    </a:cubicBezTo>
                    <a:cubicBezTo>
                      <a:pt x="34482" y="703189"/>
                      <a:pt x="-15486" y="582802"/>
                      <a:pt x="66502" y="648393"/>
                    </a:cubicBezTo>
                    <a:cubicBezTo>
                      <a:pt x="170877" y="731894"/>
                      <a:pt x="13528" y="676712"/>
                      <a:pt x="166255" y="714895"/>
                    </a:cubicBezTo>
                    <a:cubicBezTo>
                      <a:pt x="328427" y="823011"/>
                      <a:pt x="76391" y="653653"/>
                      <a:pt x="282633" y="798022"/>
                    </a:cubicBezTo>
                    <a:cubicBezTo>
                      <a:pt x="315372" y="820939"/>
                      <a:pt x="344474" y="851887"/>
                      <a:pt x="382386" y="864524"/>
                    </a:cubicBezTo>
                    <a:lnTo>
                      <a:pt x="482138" y="897775"/>
                    </a:lnTo>
                    <a:lnTo>
                      <a:pt x="532015" y="914400"/>
                    </a:lnTo>
                    <a:cubicBezTo>
                      <a:pt x="583614" y="897201"/>
                      <a:pt x="597032" y="895341"/>
                      <a:pt x="648393" y="864524"/>
                    </a:cubicBezTo>
                    <a:cubicBezTo>
                      <a:pt x="682661" y="843963"/>
                      <a:pt x="710234" y="810660"/>
                      <a:pt x="748146" y="798022"/>
                    </a:cubicBezTo>
                    <a:cubicBezTo>
                      <a:pt x="873515" y="756231"/>
                      <a:pt x="718979" y="812605"/>
                      <a:pt x="847898" y="748146"/>
                    </a:cubicBezTo>
                    <a:cubicBezTo>
                      <a:pt x="863573" y="740309"/>
                      <a:pt x="882100" y="739357"/>
                      <a:pt x="897775" y="731520"/>
                    </a:cubicBezTo>
                    <a:cubicBezTo>
                      <a:pt x="1026686" y="667064"/>
                      <a:pt x="872166" y="723430"/>
                      <a:pt x="997527" y="681644"/>
                    </a:cubicBezTo>
                    <a:cubicBezTo>
                      <a:pt x="1014153" y="670560"/>
                      <a:pt x="1029532" y="657329"/>
                      <a:pt x="1047404" y="648393"/>
                    </a:cubicBezTo>
                    <a:cubicBezTo>
                      <a:pt x="1063079" y="640556"/>
                      <a:pt x="1083596" y="642715"/>
                      <a:pt x="1097280" y="631767"/>
                    </a:cubicBezTo>
                    <a:cubicBezTo>
                      <a:pt x="1112883" y="619285"/>
                      <a:pt x="1119447" y="598516"/>
                      <a:pt x="1130531" y="581891"/>
                    </a:cubicBezTo>
                    <a:cubicBezTo>
                      <a:pt x="1124989" y="554182"/>
                      <a:pt x="1129077" y="522604"/>
                      <a:pt x="1113906" y="498764"/>
                    </a:cubicBezTo>
                    <a:cubicBezTo>
                      <a:pt x="1027173" y="362469"/>
                      <a:pt x="1041743" y="434619"/>
                      <a:pt x="964277" y="365760"/>
                    </a:cubicBezTo>
                    <a:cubicBezTo>
                      <a:pt x="907624" y="315402"/>
                      <a:pt x="879333" y="265098"/>
                      <a:pt x="814647" y="232756"/>
                    </a:cubicBezTo>
                    <a:cubicBezTo>
                      <a:pt x="798972" y="224919"/>
                      <a:pt x="781396" y="221673"/>
                      <a:pt x="764771" y="216131"/>
                    </a:cubicBezTo>
                    <a:cubicBezTo>
                      <a:pt x="714895" y="221673"/>
                      <a:pt x="665325" y="232756"/>
                      <a:pt x="615142" y="232756"/>
                    </a:cubicBezTo>
                    <a:cubicBezTo>
                      <a:pt x="556622" y="232756"/>
                      <a:pt x="516947" y="216650"/>
                      <a:pt x="465513" y="199506"/>
                    </a:cubicBezTo>
                    <a:cubicBezTo>
                      <a:pt x="416471" y="166811"/>
                      <a:pt x="405764" y="164382"/>
                      <a:pt x="365760" y="116378"/>
                    </a:cubicBezTo>
                    <a:cubicBezTo>
                      <a:pt x="352968" y="101028"/>
                      <a:pt x="343593" y="83127"/>
                      <a:pt x="332509" y="66502"/>
                    </a:cubicBezTo>
                    <a:lnTo>
                      <a:pt x="315884" y="0"/>
                    </a:ln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9E459C4-8E8F-48C0-9B61-A081DA2FFF9E}"/>
                  </a:ext>
                </a:extLst>
              </p:cNvPr>
              <p:cNvSpPr/>
              <p:nvPr/>
            </p:nvSpPr>
            <p:spPr>
              <a:xfrm>
                <a:off x="2807855" y="3281843"/>
                <a:ext cx="480290" cy="241763"/>
              </a:xfrm>
              <a:custGeom>
                <a:avLst/>
                <a:gdLst>
                  <a:gd name="connsiteX0" fmla="*/ 258618 w 480290"/>
                  <a:gd name="connsiteY0" fmla="*/ 6302 h 241763"/>
                  <a:gd name="connsiteX1" fmla="*/ 258618 w 480290"/>
                  <a:gd name="connsiteY1" fmla="*/ 6302 h 241763"/>
                  <a:gd name="connsiteX2" fmla="*/ 9236 w 480290"/>
                  <a:gd name="connsiteY2" fmla="*/ 43248 h 241763"/>
                  <a:gd name="connsiteX3" fmla="*/ 0 w 480290"/>
                  <a:gd name="connsiteY3" fmla="*/ 70957 h 241763"/>
                  <a:gd name="connsiteX4" fmla="*/ 27709 w 480290"/>
                  <a:gd name="connsiteY4" fmla="*/ 163321 h 241763"/>
                  <a:gd name="connsiteX5" fmla="*/ 64654 w 480290"/>
                  <a:gd name="connsiteY5" fmla="*/ 172557 h 241763"/>
                  <a:gd name="connsiteX6" fmla="*/ 129309 w 480290"/>
                  <a:gd name="connsiteY6" fmla="*/ 200266 h 241763"/>
                  <a:gd name="connsiteX7" fmla="*/ 184727 w 480290"/>
                  <a:gd name="connsiteY7" fmla="*/ 218739 h 241763"/>
                  <a:gd name="connsiteX8" fmla="*/ 304800 w 480290"/>
                  <a:gd name="connsiteY8" fmla="*/ 237212 h 241763"/>
                  <a:gd name="connsiteX9" fmla="*/ 471054 w 480290"/>
                  <a:gd name="connsiteY9" fmla="*/ 200266 h 241763"/>
                  <a:gd name="connsiteX10" fmla="*/ 480290 w 480290"/>
                  <a:gd name="connsiteY10" fmla="*/ 172557 h 241763"/>
                  <a:gd name="connsiteX11" fmla="*/ 461818 w 480290"/>
                  <a:gd name="connsiteY11" fmla="*/ 107902 h 241763"/>
                  <a:gd name="connsiteX12" fmla="*/ 415636 w 480290"/>
                  <a:gd name="connsiteY12" fmla="*/ 52484 h 241763"/>
                  <a:gd name="connsiteX13" fmla="*/ 360218 w 480290"/>
                  <a:gd name="connsiteY13" fmla="*/ 34012 h 241763"/>
                  <a:gd name="connsiteX14" fmla="*/ 258618 w 480290"/>
                  <a:gd name="connsiteY14" fmla="*/ 6302 h 24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0290" h="241763">
                    <a:moveTo>
                      <a:pt x="258618" y="6302"/>
                    </a:moveTo>
                    <a:lnTo>
                      <a:pt x="258618" y="6302"/>
                    </a:lnTo>
                    <a:cubicBezTo>
                      <a:pt x="198580" y="8913"/>
                      <a:pt x="66446" y="-25404"/>
                      <a:pt x="9236" y="43248"/>
                    </a:cubicBezTo>
                    <a:cubicBezTo>
                      <a:pt x="3003" y="50727"/>
                      <a:pt x="3079" y="61721"/>
                      <a:pt x="0" y="70957"/>
                    </a:cubicBezTo>
                    <a:cubicBezTo>
                      <a:pt x="2923" y="91421"/>
                      <a:pt x="1179" y="145635"/>
                      <a:pt x="27709" y="163321"/>
                    </a:cubicBezTo>
                    <a:cubicBezTo>
                      <a:pt x="38271" y="170362"/>
                      <a:pt x="52339" y="169478"/>
                      <a:pt x="64654" y="172557"/>
                    </a:cubicBezTo>
                    <a:cubicBezTo>
                      <a:pt x="108616" y="201866"/>
                      <a:pt x="75086" y="183999"/>
                      <a:pt x="129309" y="200266"/>
                    </a:cubicBezTo>
                    <a:cubicBezTo>
                      <a:pt x="147960" y="205861"/>
                      <a:pt x="165633" y="214920"/>
                      <a:pt x="184727" y="218739"/>
                    </a:cubicBezTo>
                    <a:cubicBezTo>
                      <a:pt x="255249" y="232843"/>
                      <a:pt x="215331" y="226028"/>
                      <a:pt x="304800" y="237212"/>
                    </a:cubicBezTo>
                    <a:cubicBezTo>
                      <a:pt x="411047" y="230571"/>
                      <a:pt x="437036" y="268302"/>
                      <a:pt x="471054" y="200266"/>
                    </a:cubicBezTo>
                    <a:cubicBezTo>
                      <a:pt x="475408" y="191558"/>
                      <a:pt x="477211" y="181793"/>
                      <a:pt x="480290" y="172557"/>
                    </a:cubicBezTo>
                    <a:cubicBezTo>
                      <a:pt x="477331" y="160723"/>
                      <a:pt x="468442" y="121150"/>
                      <a:pt x="461818" y="107902"/>
                    </a:cubicBezTo>
                    <a:cubicBezTo>
                      <a:pt x="454301" y="92867"/>
                      <a:pt x="429777" y="60340"/>
                      <a:pt x="415636" y="52484"/>
                    </a:cubicBezTo>
                    <a:cubicBezTo>
                      <a:pt x="398615" y="43028"/>
                      <a:pt x="378691" y="40170"/>
                      <a:pt x="360218" y="34012"/>
                    </a:cubicBezTo>
                    <a:cubicBezTo>
                      <a:pt x="320823" y="20880"/>
                      <a:pt x="275551" y="10920"/>
                      <a:pt x="258618" y="63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B684D-314B-4BC7-B474-696E79603075}"/>
                </a:ext>
              </a:extLst>
            </p:cNvPr>
            <p:cNvGrpSpPr/>
            <p:nvPr/>
          </p:nvGrpSpPr>
          <p:grpSpPr>
            <a:xfrm>
              <a:off x="3771577" y="3046732"/>
              <a:ext cx="859053" cy="648393"/>
              <a:chOff x="3771577" y="3046732"/>
              <a:chExt cx="859053" cy="648393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0A1279C-B239-4873-B60E-61DC41379872}"/>
                  </a:ext>
                </a:extLst>
              </p:cNvPr>
              <p:cNvSpPr/>
              <p:nvPr/>
            </p:nvSpPr>
            <p:spPr>
              <a:xfrm>
                <a:off x="3771577" y="3046732"/>
                <a:ext cx="859053" cy="648393"/>
              </a:xfrm>
              <a:custGeom>
                <a:avLst/>
                <a:gdLst>
                  <a:gd name="connsiteX0" fmla="*/ 422508 w 859053"/>
                  <a:gd name="connsiteY0" fmla="*/ 0 h 648393"/>
                  <a:gd name="connsiteX1" fmla="*/ 422508 w 859053"/>
                  <a:gd name="connsiteY1" fmla="*/ 0 h 648393"/>
                  <a:gd name="connsiteX2" fmla="*/ 189751 w 859053"/>
                  <a:gd name="connsiteY2" fmla="*/ 33251 h 648393"/>
                  <a:gd name="connsiteX3" fmla="*/ 139875 w 859053"/>
                  <a:gd name="connsiteY3" fmla="*/ 49877 h 648393"/>
                  <a:gd name="connsiteX4" fmla="*/ 89999 w 859053"/>
                  <a:gd name="connsiteY4" fmla="*/ 99753 h 648393"/>
                  <a:gd name="connsiteX5" fmla="*/ 56748 w 859053"/>
                  <a:gd name="connsiteY5" fmla="*/ 349135 h 648393"/>
                  <a:gd name="connsiteX6" fmla="*/ 139875 w 859053"/>
                  <a:gd name="connsiteY6" fmla="*/ 365760 h 648393"/>
                  <a:gd name="connsiteX7" fmla="*/ 289504 w 859053"/>
                  <a:gd name="connsiteY7" fmla="*/ 399011 h 648393"/>
                  <a:gd name="connsiteX8" fmla="*/ 306129 w 859053"/>
                  <a:gd name="connsiteY8" fmla="*/ 565266 h 648393"/>
                  <a:gd name="connsiteX9" fmla="*/ 322755 w 859053"/>
                  <a:gd name="connsiteY9" fmla="*/ 615142 h 648393"/>
                  <a:gd name="connsiteX10" fmla="*/ 372631 w 859053"/>
                  <a:gd name="connsiteY10" fmla="*/ 648393 h 648393"/>
                  <a:gd name="connsiteX11" fmla="*/ 489009 w 859053"/>
                  <a:gd name="connsiteY11" fmla="*/ 615142 h 648393"/>
                  <a:gd name="connsiteX12" fmla="*/ 538886 w 859053"/>
                  <a:gd name="connsiteY12" fmla="*/ 515389 h 648393"/>
                  <a:gd name="connsiteX13" fmla="*/ 555511 w 859053"/>
                  <a:gd name="connsiteY13" fmla="*/ 399011 h 648393"/>
                  <a:gd name="connsiteX14" fmla="*/ 572137 w 859053"/>
                  <a:gd name="connsiteY14" fmla="*/ 349135 h 648393"/>
                  <a:gd name="connsiteX15" fmla="*/ 622013 w 859053"/>
                  <a:gd name="connsiteY15" fmla="*/ 332509 h 648393"/>
                  <a:gd name="connsiteX16" fmla="*/ 788268 w 859053"/>
                  <a:gd name="connsiteY16" fmla="*/ 299259 h 648393"/>
                  <a:gd name="connsiteX17" fmla="*/ 821519 w 859053"/>
                  <a:gd name="connsiteY17" fmla="*/ 182880 h 648393"/>
                  <a:gd name="connsiteX18" fmla="*/ 771642 w 859053"/>
                  <a:gd name="connsiteY18" fmla="*/ 199506 h 648393"/>
                  <a:gd name="connsiteX19" fmla="*/ 638639 w 859053"/>
                  <a:gd name="connsiteY19" fmla="*/ 83128 h 648393"/>
                  <a:gd name="connsiteX20" fmla="*/ 588762 w 859053"/>
                  <a:gd name="connsiteY20" fmla="*/ 49877 h 648393"/>
                  <a:gd name="connsiteX21" fmla="*/ 422508 w 859053"/>
                  <a:gd name="connsiteY21" fmla="*/ 0 h 648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9053" h="648393">
                    <a:moveTo>
                      <a:pt x="422508" y="0"/>
                    </a:moveTo>
                    <a:lnTo>
                      <a:pt x="422508" y="0"/>
                    </a:lnTo>
                    <a:cubicBezTo>
                      <a:pt x="329414" y="10344"/>
                      <a:pt x="274438" y="12079"/>
                      <a:pt x="189751" y="33251"/>
                    </a:cubicBezTo>
                    <a:cubicBezTo>
                      <a:pt x="172750" y="37501"/>
                      <a:pt x="156500" y="44335"/>
                      <a:pt x="139875" y="49877"/>
                    </a:cubicBezTo>
                    <a:cubicBezTo>
                      <a:pt x="123250" y="66502"/>
                      <a:pt x="108061" y="84701"/>
                      <a:pt x="89999" y="99753"/>
                    </a:cubicBezTo>
                    <a:cubicBezTo>
                      <a:pt x="2704" y="172498"/>
                      <a:pt x="-43510" y="115201"/>
                      <a:pt x="56748" y="349135"/>
                    </a:cubicBezTo>
                    <a:cubicBezTo>
                      <a:pt x="67879" y="375108"/>
                      <a:pt x="112290" y="359630"/>
                      <a:pt x="139875" y="365760"/>
                    </a:cubicBezTo>
                    <a:cubicBezTo>
                      <a:pt x="351185" y="412718"/>
                      <a:pt x="38792" y="348870"/>
                      <a:pt x="289504" y="399011"/>
                    </a:cubicBezTo>
                    <a:cubicBezTo>
                      <a:pt x="295046" y="454429"/>
                      <a:pt x="297660" y="510219"/>
                      <a:pt x="306129" y="565266"/>
                    </a:cubicBezTo>
                    <a:cubicBezTo>
                      <a:pt x="308794" y="582587"/>
                      <a:pt x="311807" y="601458"/>
                      <a:pt x="322755" y="615142"/>
                    </a:cubicBezTo>
                    <a:cubicBezTo>
                      <a:pt x="335237" y="630745"/>
                      <a:pt x="356006" y="637309"/>
                      <a:pt x="372631" y="648393"/>
                    </a:cubicBezTo>
                    <a:cubicBezTo>
                      <a:pt x="411424" y="637309"/>
                      <a:pt x="453741" y="634735"/>
                      <a:pt x="489009" y="615142"/>
                    </a:cubicBezTo>
                    <a:cubicBezTo>
                      <a:pt x="515378" y="600493"/>
                      <a:pt x="530503" y="540536"/>
                      <a:pt x="538886" y="515389"/>
                    </a:cubicBezTo>
                    <a:cubicBezTo>
                      <a:pt x="544428" y="476596"/>
                      <a:pt x="547826" y="437437"/>
                      <a:pt x="555511" y="399011"/>
                    </a:cubicBezTo>
                    <a:cubicBezTo>
                      <a:pt x="558948" y="381827"/>
                      <a:pt x="559745" y="361527"/>
                      <a:pt x="572137" y="349135"/>
                    </a:cubicBezTo>
                    <a:cubicBezTo>
                      <a:pt x="584529" y="336743"/>
                      <a:pt x="605163" y="337323"/>
                      <a:pt x="622013" y="332509"/>
                    </a:cubicBezTo>
                    <a:cubicBezTo>
                      <a:pt x="691451" y="312670"/>
                      <a:pt x="709892" y="312321"/>
                      <a:pt x="788268" y="299259"/>
                    </a:cubicBezTo>
                    <a:cubicBezTo>
                      <a:pt x="839701" y="282114"/>
                      <a:pt x="899545" y="280412"/>
                      <a:pt x="821519" y="182880"/>
                    </a:cubicBezTo>
                    <a:cubicBezTo>
                      <a:pt x="810571" y="169195"/>
                      <a:pt x="788268" y="193964"/>
                      <a:pt x="771642" y="199506"/>
                    </a:cubicBezTo>
                    <a:cubicBezTo>
                      <a:pt x="575824" y="150550"/>
                      <a:pt x="876174" y="241483"/>
                      <a:pt x="638639" y="83128"/>
                    </a:cubicBezTo>
                    <a:cubicBezTo>
                      <a:pt x="622013" y="72044"/>
                      <a:pt x="607021" y="57992"/>
                      <a:pt x="588762" y="49877"/>
                    </a:cubicBezTo>
                    <a:cubicBezTo>
                      <a:pt x="494232" y="7864"/>
                      <a:pt x="450217" y="8313"/>
                      <a:pt x="422508" y="0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789E920-3276-4C7C-A26C-4AF847F34B08}"/>
                  </a:ext>
                </a:extLst>
              </p:cNvPr>
              <p:cNvSpPr/>
              <p:nvPr/>
            </p:nvSpPr>
            <p:spPr>
              <a:xfrm>
                <a:off x="4087881" y="3186545"/>
                <a:ext cx="226655" cy="230910"/>
              </a:xfrm>
              <a:custGeom>
                <a:avLst/>
                <a:gdLst>
                  <a:gd name="connsiteX0" fmla="*/ 59246 w 226655"/>
                  <a:gd name="connsiteY0" fmla="*/ 18473 h 230910"/>
                  <a:gd name="connsiteX1" fmla="*/ 59246 w 226655"/>
                  <a:gd name="connsiteY1" fmla="*/ 18473 h 230910"/>
                  <a:gd name="connsiteX2" fmla="*/ 3828 w 226655"/>
                  <a:gd name="connsiteY2" fmla="*/ 83128 h 230910"/>
                  <a:gd name="connsiteX3" fmla="*/ 31537 w 226655"/>
                  <a:gd name="connsiteY3" fmla="*/ 203200 h 230910"/>
                  <a:gd name="connsiteX4" fmla="*/ 86955 w 226655"/>
                  <a:gd name="connsiteY4" fmla="*/ 230910 h 230910"/>
                  <a:gd name="connsiteX5" fmla="*/ 133137 w 226655"/>
                  <a:gd name="connsiteY5" fmla="*/ 221673 h 230910"/>
                  <a:gd name="connsiteX6" fmla="*/ 179319 w 226655"/>
                  <a:gd name="connsiteY6" fmla="*/ 175491 h 230910"/>
                  <a:gd name="connsiteX7" fmla="*/ 207028 w 226655"/>
                  <a:gd name="connsiteY7" fmla="*/ 157019 h 230910"/>
                  <a:gd name="connsiteX8" fmla="*/ 225501 w 226655"/>
                  <a:gd name="connsiteY8" fmla="*/ 129310 h 230910"/>
                  <a:gd name="connsiteX9" fmla="*/ 216264 w 226655"/>
                  <a:gd name="connsiteY9" fmla="*/ 18473 h 230910"/>
                  <a:gd name="connsiteX10" fmla="*/ 188555 w 226655"/>
                  <a:gd name="connsiteY10" fmla="*/ 9237 h 230910"/>
                  <a:gd name="connsiteX11" fmla="*/ 133137 w 226655"/>
                  <a:gd name="connsiteY11" fmla="*/ 0 h 230910"/>
                  <a:gd name="connsiteX12" fmla="*/ 59246 w 226655"/>
                  <a:gd name="connsiteY12" fmla="*/ 18473 h 23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655" h="230910">
                    <a:moveTo>
                      <a:pt x="59246" y="18473"/>
                    </a:moveTo>
                    <a:lnTo>
                      <a:pt x="59246" y="18473"/>
                    </a:lnTo>
                    <a:cubicBezTo>
                      <a:pt x="40773" y="40025"/>
                      <a:pt x="11837" y="55896"/>
                      <a:pt x="3828" y="83128"/>
                    </a:cubicBezTo>
                    <a:cubicBezTo>
                      <a:pt x="-6037" y="116669"/>
                      <a:pt x="3150" y="174813"/>
                      <a:pt x="31537" y="203200"/>
                    </a:cubicBezTo>
                    <a:cubicBezTo>
                      <a:pt x="49442" y="221105"/>
                      <a:pt x="64419" y="223397"/>
                      <a:pt x="86955" y="230910"/>
                    </a:cubicBezTo>
                    <a:cubicBezTo>
                      <a:pt x="102349" y="227831"/>
                      <a:pt x="118438" y="227185"/>
                      <a:pt x="133137" y="221673"/>
                    </a:cubicBezTo>
                    <a:cubicBezTo>
                      <a:pt x="172546" y="206894"/>
                      <a:pt x="152225" y="202584"/>
                      <a:pt x="179319" y="175491"/>
                    </a:cubicBezTo>
                    <a:cubicBezTo>
                      <a:pt x="187168" y="167642"/>
                      <a:pt x="197792" y="163176"/>
                      <a:pt x="207028" y="157019"/>
                    </a:cubicBezTo>
                    <a:cubicBezTo>
                      <a:pt x="213186" y="147783"/>
                      <a:pt x="224763" y="140386"/>
                      <a:pt x="225501" y="129310"/>
                    </a:cubicBezTo>
                    <a:cubicBezTo>
                      <a:pt x="227967" y="92318"/>
                      <a:pt x="227167" y="53907"/>
                      <a:pt x="216264" y="18473"/>
                    </a:cubicBezTo>
                    <a:cubicBezTo>
                      <a:pt x="213401" y="9168"/>
                      <a:pt x="198059" y="11349"/>
                      <a:pt x="188555" y="9237"/>
                    </a:cubicBezTo>
                    <a:cubicBezTo>
                      <a:pt x="170273" y="5174"/>
                      <a:pt x="151610" y="3079"/>
                      <a:pt x="133137" y="0"/>
                    </a:cubicBezTo>
                    <a:cubicBezTo>
                      <a:pt x="54926" y="9777"/>
                      <a:pt x="71561" y="15394"/>
                      <a:pt x="59246" y="1847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8E6471-375C-4B4A-AFCF-3D92BCAB0B05}"/>
                </a:ext>
              </a:extLst>
            </p:cNvPr>
            <p:cNvGrpSpPr/>
            <p:nvPr/>
          </p:nvGrpSpPr>
          <p:grpSpPr>
            <a:xfrm>
              <a:off x="3105838" y="3628556"/>
              <a:ext cx="1199215" cy="1147156"/>
              <a:chOff x="3104929" y="3572898"/>
              <a:chExt cx="1199215" cy="114715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52059AE-64F2-4D8A-A182-C80480B45262}"/>
                  </a:ext>
                </a:extLst>
              </p:cNvPr>
              <p:cNvSpPr/>
              <p:nvPr/>
            </p:nvSpPr>
            <p:spPr>
              <a:xfrm>
                <a:off x="3104929" y="3572898"/>
                <a:ext cx="1199215" cy="1147156"/>
              </a:xfrm>
              <a:custGeom>
                <a:avLst/>
                <a:gdLst>
                  <a:gd name="connsiteX0" fmla="*/ 301440 w 1199215"/>
                  <a:gd name="connsiteY0" fmla="*/ 515389 h 1147156"/>
                  <a:gd name="connsiteX1" fmla="*/ 301440 w 1199215"/>
                  <a:gd name="connsiteY1" fmla="*/ 515389 h 1147156"/>
                  <a:gd name="connsiteX2" fmla="*/ 185062 w 1199215"/>
                  <a:gd name="connsiteY2" fmla="*/ 432262 h 1147156"/>
                  <a:gd name="connsiteX3" fmla="*/ 101935 w 1199215"/>
                  <a:gd name="connsiteY3" fmla="*/ 332509 h 1147156"/>
                  <a:gd name="connsiteX4" fmla="*/ 52058 w 1199215"/>
                  <a:gd name="connsiteY4" fmla="*/ 315884 h 1147156"/>
                  <a:gd name="connsiteX5" fmla="*/ 2182 w 1199215"/>
                  <a:gd name="connsiteY5" fmla="*/ 332509 h 1147156"/>
                  <a:gd name="connsiteX6" fmla="*/ 18807 w 1199215"/>
                  <a:gd name="connsiteY6" fmla="*/ 399011 h 1147156"/>
                  <a:gd name="connsiteX7" fmla="*/ 85309 w 1199215"/>
                  <a:gd name="connsiteY7" fmla="*/ 548640 h 1147156"/>
                  <a:gd name="connsiteX8" fmla="*/ 218313 w 1199215"/>
                  <a:gd name="connsiteY8" fmla="*/ 581891 h 1147156"/>
                  <a:gd name="connsiteX9" fmla="*/ 201687 w 1199215"/>
                  <a:gd name="connsiteY9" fmla="*/ 798022 h 1147156"/>
                  <a:gd name="connsiteX10" fmla="*/ 168437 w 1199215"/>
                  <a:gd name="connsiteY10" fmla="*/ 847898 h 1147156"/>
                  <a:gd name="connsiteX11" fmla="*/ 201687 w 1199215"/>
                  <a:gd name="connsiteY11" fmla="*/ 1147156 h 1147156"/>
                  <a:gd name="connsiteX12" fmla="*/ 318066 w 1199215"/>
                  <a:gd name="connsiteY12" fmla="*/ 1130531 h 1147156"/>
                  <a:gd name="connsiteX13" fmla="*/ 334691 w 1199215"/>
                  <a:gd name="connsiteY13" fmla="*/ 1047404 h 1147156"/>
                  <a:gd name="connsiteX14" fmla="*/ 367942 w 1199215"/>
                  <a:gd name="connsiteY14" fmla="*/ 897774 h 1147156"/>
                  <a:gd name="connsiteX15" fmla="*/ 401193 w 1199215"/>
                  <a:gd name="connsiteY15" fmla="*/ 847898 h 1147156"/>
                  <a:gd name="connsiteX16" fmla="*/ 434444 w 1199215"/>
                  <a:gd name="connsiteY16" fmla="*/ 914400 h 1147156"/>
                  <a:gd name="connsiteX17" fmla="*/ 517571 w 1199215"/>
                  <a:gd name="connsiteY17" fmla="*/ 1014153 h 1147156"/>
                  <a:gd name="connsiteX18" fmla="*/ 567447 w 1199215"/>
                  <a:gd name="connsiteY18" fmla="*/ 1047404 h 1147156"/>
                  <a:gd name="connsiteX19" fmla="*/ 617324 w 1199215"/>
                  <a:gd name="connsiteY19" fmla="*/ 1097280 h 1147156"/>
                  <a:gd name="connsiteX20" fmla="*/ 700451 w 1199215"/>
                  <a:gd name="connsiteY20" fmla="*/ 1113905 h 1147156"/>
                  <a:gd name="connsiteX21" fmla="*/ 717077 w 1199215"/>
                  <a:gd name="connsiteY21" fmla="*/ 1064029 h 1147156"/>
                  <a:gd name="connsiteX22" fmla="*/ 683826 w 1199215"/>
                  <a:gd name="connsiteY22" fmla="*/ 864524 h 1147156"/>
                  <a:gd name="connsiteX23" fmla="*/ 733702 w 1199215"/>
                  <a:gd name="connsiteY23" fmla="*/ 847898 h 1147156"/>
                  <a:gd name="connsiteX24" fmla="*/ 833455 w 1199215"/>
                  <a:gd name="connsiteY24" fmla="*/ 798022 h 1147156"/>
                  <a:gd name="connsiteX25" fmla="*/ 1066211 w 1199215"/>
                  <a:gd name="connsiteY25" fmla="*/ 781396 h 1147156"/>
                  <a:gd name="connsiteX26" fmla="*/ 1182589 w 1199215"/>
                  <a:gd name="connsiteY26" fmla="*/ 731520 h 1147156"/>
                  <a:gd name="connsiteX27" fmla="*/ 1199215 w 1199215"/>
                  <a:gd name="connsiteY27" fmla="*/ 681644 h 1147156"/>
                  <a:gd name="connsiteX28" fmla="*/ 1165964 w 1199215"/>
                  <a:gd name="connsiteY28" fmla="*/ 548640 h 1147156"/>
                  <a:gd name="connsiteX29" fmla="*/ 1116087 w 1199215"/>
                  <a:gd name="connsiteY29" fmla="*/ 498764 h 1147156"/>
                  <a:gd name="connsiteX30" fmla="*/ 800204 w 1199215"/>
                  <a:gd name="connsiteY30" fmla="*/ 498764 h 1147156"/>
                  <a:gd name="connsiteX31" fmla="*/ 766953 w 1199215"/>
                  <a:gd name="connsiteY31" fmla="*/ 432262 h 1147156"/>
                  <a:gd name="connsiteX32" fmla="*/ 750327 w 1199215"/>
                  <a:gd name="connsiteY32" fmla="*/ 299258 h 1147156"/>
                  <a:gd name="connsiteX33" fmla="*/ 717077 w 1199215"/>
                  <a:gd name="connsiteY33" fmla="*/ 149629 h 1147156"/>
                  <a:gd name="connsiteX34" fmla="*/ 683826 w 1199215"/>
                  <a:gd name="connsiteY34" fmla="*/ 0 h 1147156"/>
                  <a:gd name="connsiteX35" fmla="*/ 633949 w 1199215"/>
                  <a:gd name="connsiteY35" fmla="*/ 16625 h 1147156"/>
                  <a:gd name="connsiteX36" fmla="*/ 584073 w 1199215"/>
                  <a:gd name="connsiteY36" fmla="*/ 182880 h 1147156"/>
                  <a:gd name="connsiteX37" fmla="*/ 534197 w 1199215"/>
                  <a:gd name="connsiteY37" fmla="*/ 332509 h 1147156"/>
                  <a:gd name="connsiteX38" fmla="*/ 484320 w 1199215"/>
                  <a:gd name="connsiteY38" fmla="*/ 349134 h 1147156"/>
                  <a:gd name="connsiteX39" fmla="*/ 434444 w 1199215"/>
                  <a:gd name="connsiteY39" fmla="*/ 232756 h 1147156"/>
                  <a:gd name="connsiteX40" fmla="*/ 384567 w 1199215"/>
                  <a:gd name="connsiteY40" fmla="*/ 182880 h 1147156"/>
                  <a:gd name="connsiteX41" fmla="*/ 351317 w 1199215"/>
                  <a:gd name="connsiteY41" fmla="*/ 133004 h 1147156"/>
                  <a:gd name="connsiteX42" fmla="*/ 334691 w 1199215"/>
                  <a:gd name="connsiteY42" fmla="*/ 66502 h 1147156"/>
                  <a:gd name="connsiteX43" fmla="*/ 318066 w 1199215"/>
                  <a:gd name="connsiteY43" fmla="*/ 116378 h 1147156"/>
                  <a:gd name="connsiteX44" fmla="*/ 351317 w 1199215"/>
                  <a:gd name="connsiteY44" fmla="*/ 415636 h 1147156"/>
                  <a:gd name="connsiteX45" fmla="*/ 384567 w 1199215"/>
                  <a:gd name="connsiteY45" fmla="*/ 465513 h 1147156"/>
                  <a:gd name="connsiteX46" fmla="*/ 301440 w 1199215"/>
                  <a:gd name="connsiteY46" fmla="*/ 515389 h 114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99215" h="1147156">
                    <a:moveTo>
                      <a:pt x="301440" y="515389"/>
                    </a:moveTo>
                    <a:lnTo>
                      <a:pt x="301440" y="515389"/>
                    </a:lnTo>
                    <a:cubicBezTo>
                      <a:pt x="262647" y="487680"/>
                      <a:pt x="220693" y="463934"/>
                      <a:pt x="185062" y="432262"/>
                    </a:cubicBezTo>
                    <a:cubicBezTo>
                      <a:pt x="93058" y="350481"/>
                      <a:pt x="219727" y="411036"/>
                      <a:pt x="101935" y="332509"/>
                    </a:cubicBezTo>
                    <a:cubicBezTo>
                      <a:pt x="87353" y="322788"/>
                      <a:pt x="68684" y="321426"/>
                      <a:pt x="52058" y="315884"/>
                    </a:cubicBezTo>
                    <a:cubicBezTo>
                      <a:pt x="35433" y="321426"/>
                      <a:pt x="8691" y="316238"/>
                      <a:pt x="2182" y="332509"/>
                    </a:cubicBezTo>
                    <a:cubicBezTo>
                      <a:pt x="-6304" y="353724"/>
                      <a:pt x="12241" y="377125"/>
                      <a:pt x="18807" y="399011"/>
                    </a:cubicBezTo>
                    <a:cubicBezTo>
                      <a:pt x="27630" y="428422"/>
                      <a:pt x="50144" y="520509"/>
                      <a:pt x="85309" y="548640"/>
                    </a:cubicBezTo>
                    <a:cubicBezTo>
                      <a:pt x="102348" y="562271"/>
                      <a:pt x="214176" y="581064"/>
                      <a:pt x="218313" y="581891"/>
                    </a:cubicBezTo>
                    <a:cubicBezTo>
                      <a:pt x="212771" y="653935"/>
                      <a:pt x="215003" y="727003"/>
                      <a:pt x="201687" y="798022"/>
                    </a:cubicBezTo>
                    <a:cubicBezTo>
                      <a:pt x="198005" y="817661"/>
                      <a:pt x="169683" y="827956"/>
                      <a:pt x="168437" y="847898"/>
                    </a:cubicBezTo>
                    <a:cubicBezTo>
                      <a:pt x="161278" y="962444"/>
                      <a:pt x="181041" y="1043921"/>
                      <a:pt x="201687" y="1147156"/>
                    </a:cubicBezTo>
                    <a:cubicBezTo>
                      <a:pt x="240480" y="1141614"/>
                      <a:pt x="286716" y="1154043"/>
                      <a:pt x="318066" y="1130531"/>
                    </a:cubicBezTo>
                    <a:cubicBezTo>
                      <a:pt x="340672" y="1113576"/>
                      <a:pt x="329636" y="1075206"/>
                      <a:pt x="334691" y="1047404"/>
                    </a:cubicBezTo>
                    <a:cubicBezTo>
                      <a:pt x="341987" y="1007274"/>
                      <a:pt x="347006" y="939647"/>
                      <a:pt x="367942" y="897774"/>
                    </a:cubicBezTo>
                    <a:cubicBezTo>
                      <a:pt x="376878" y="879902"/>
                      <a:pt x="390109" y="864523"/>
                      <a:pt x="401193" y="847898"/>
                    </a:cubicBezTo>
                    <a:cubicBezTo>
                      <a:pt x="412277" y="870065"/>
                      <a:pt x="422148" y="892882"/>
                      <a:pt x="434444" y="914400"/>
                    </a:cubicBezTo>
                    <a:cubicBezTo>
                      <a:pt x="458221" y="956009"/>
                      <a:pt x="480061" y="982895"/>
                      <a:pt x="517571" y="1014153"/>
                    </a:cubicBezTo>
                    <a:cubicBezTo>
                      <a:pt x="532921" y="1026945"/>
                      <a:pt x="552097" y="1034612"/>
                      <a:pt x="567447" y="1047404"/>
                    </a:cubicBezTo>
                    <a:cubicBezTo>
                      <a:pt x="585509" y="1062456"/>
                      <a:pt x="596294" y="1086765"/>
                      <a:pt x="617324" y="1097280"/>
                    </a:cubicBezTo>
                    <a:cubicBezTo>
                      <a:pt x="642599" y="1109917"/>
                      <a:pt x="672742" y="1108363"/>
                      <a:pt x="700451" y="1113905"/>
                    </a:cubicBezTo>
                    <a:cubicBezTo>
                      <a:pt x="705993" y="1097280"/>
                      <a:pt x="717077" y="1081554"/>
                      <a:pt x="717077" y="1064029"/>
                    </a:cubicBezTo>
                    <a:cubicBezTo>
                      <a:pt x="717077" y="952668"/>
                      <a:pt x="709838" y="942562"/>
                      <a:pt x="683826" y="864524"/>
                    </a:cubicBezTo>
                    <a:cubicBezTo>
                      <a:pt x="700451" y="858982"/>
                      <a:pt x="718027" y="855735"/>
                      <a:pt x="733702" y="847898"/>
                    </a:cubicBezTo>
                    <a:cubicBezTo>
                      <a:pt x="781988" y="823755"/>
                      <a:pt x="778806" y="804451"/>
                      <a:pt x="833455" y="798022"/>
                    </a:cubicBezTo>
                    <a:cubicBezTo>
                      <a:pt x="910705" y="788934"/>
                      <a:pt x="988626" y="786938"/>
                      <a:pt x="1066211" y="781396"/>
                    </a:cubicBezTo>
                    <a:cubicBezTo>
                      <a:pt x="1106146" y="771413"/>
                      <a:pt x="1153885" y="767400"/>
                      <a:pt x="1182589" y="731520"/>
                    </a:cubicBezTo>
                    <a:cubicBezTo>
                      <a:pt x="1193537" y="717836"/>
                      <a:pt x="1193673" y="698269"/>
                      <a:pt x="1199215" y="681644"/>
                    </a:cubicBezTo>
                    <a:cubicBezTo>
                      <a:pt x="1196818" y="669658"/>
                      <a:pt x="1180569" y="570548"/>
                      <a:pt x="1165964" y="548640"/>
                    </a:cubicBezTo>
                    <a:cubicBezTo>
                      <a:pt x="1152922" y="529077"/>
                      <a:pt x="1132713" y="515389"/>
                      <a:pt x="1116087" y="498764"/>
                    </a:cubicBezTo>
                    <a:cubicBezTo>
                      <a:pt x="1040789" y="506294"/>
                      <a:pt x="878238" y="534234"/>
                      <a:pt x="800204" y="498764"/>
                    </a:cubicBezTo>
                    <a:cubicBezTo>
                      <a:pt x="777642" y="488508"/>
                      <a:pt x="778037" y="454429"/>
                      <a:pt x="766953" y="432262"/>
                    </a:cubicBezTo>
                    <a:cubicBezTo>
                      <a:pt x="761411" y="387927"/>
                      <a:pt x="758092" y="343258"/>
                      <a:pt x="750327" y="299258"/>
                    </a:cubicBezTo>
                    <a:cubicBezTo>
                      <a:pt x="741448" y="248942"/>
                      <a:pt x="727782" y="199588"/>
                      <a:pt x="717077" y="149629"/>
                    </a:cubicBezTo>
                    <a:cubicBezTo>
                      <a:pt x="685421" y="1901"/>
                      <a:pt x="715834" y="128036"/>
                      <a:pt x="683826" y="0"/>
                    </a:cubicBezTo>
                    <a:cubicBezTo>
                      <a:pt x="667200" y="5542"/>
                      <a:pt x="644135" y="2364"/>
                      <a:pt x="633949" y="16625"/>
                    </a:cubicBezTo>
                    <a:cubicBezTo>
                      <a:pt x="622167" y="33120"/>
                      <a:pt x="590492" y="150784"/>
                      <a:pt x="584073" y="182880"/>
                    </a:cubicBezTo>
                    <a:cubicBezTo>
                      <a:pt x="574030" y="233096"/>
                      <a:pt x="580296" y="295630"/>
                      <a:pt x="534197" y="332509"/>
                    </a:cubicBezTo>
                    <a:cubicBezTo>
                      <a:pt x="520512" y="343457"/>
                      <a:pt x="500946" y="343592"/>
                      <a:pt x="484320" y="349134"/>
                    </a:cubicBezTo>
                    <a:cubicBezTo>
                      <a:pt x="470753" y="308431"/>
                      <a:pt x="460124" y="268708"/>
                      <a:pt x="434444" y="232756"/>
                    </a:cubicBezTo>
                    <a:cubicBezTo>
                      <a:pt x="420778" y="213624"/>
                      <a:pt x="399619" y="200942"/>
                      <a:pt x="384567" y="182880"/>
                    </a:cubicBezTo>
                    <a:cubicBezTo>
                      <a:pt x="371775" y="167530"/>
                      <a:pt x="362400" y="149629"/>
                      <a:pt x="351317" y="133004"/>
                    </a:cubicBezTo>
                    <a:cubicBezTo>
                      <a:pt x="345775" y="110837"/>
                      <a:pt x="355128" y="76721"/>
                      <a:pt x="334691" y="66502"/>
                    </a:cubicBezTo>
                    <a:cubicBezTo>
                      <a:pt x="319017" y="58665"/>
                      <a:pt x="318066" y="98853"/>
                      <a:pt x="318066" y="116378"/>
                    </a:cubicBezTo>
                    <a:cubicBezTo>
                      <a:pt x="318066" y="127990"/>
                      <a:pt x="321187" y="345332"/>
                      <a:pt x="351317" y="415636"/>
                    </a:cubicBezTo>
                    <a:cubicBezTo>
                      <a:pt x="359188" y="434002"/>
                      <a:pt x="373484" y="448887"/>
                      <a:pt x="384567" y="465513"/>
                    </a:cubicBezTo>
                    <a:cubicBezTo>
                      <a:pt x="363910" y="548143"/>
                      <a:pt x="315295" y="507076"/>
                      <a:pt x="301440" y="515389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6AC0F12-18F6-4F6B-8845-F35F79D48AB9}"/>
                  </a:ext>
                </a:extLst>
              </p:cNvPr>
              <p:cNvSpPr/>
              <p:nvPr/>
            </p:nvSpPr>
            <p:spPr>
              <a:xfrm>
                <a:off x="3759200" y="4135398"/>
                <a:ext cx="350982" cy="159853"/>
              </a:xfrm>
              <a:custGeom>
                <a:avLst/>
                <a:gdLst>
                  <a:gd name="connsiteX0" fmla="*/ 0 w 350982"/>
                  <a:gd name="connsiteY0" fmla="*/ 30202 h 159853"/>
                  <a:gd name="connsiteX1" fmla="*/ 0 w 350982"/>
                  <a:gd name="connsiteY1" fmla="*/ 30202 h 159853"/>
                  <a:gd name="connsiteX2" fmla="*/ 221673 w 350982"/>
                  <a:gd name="connsiteY2" fmla="*/ 159511 h 159853"/>
                  <a:gd name="connsiteX3" fmla="*/ 304800 w 350982"/>
                  <a:gd name="connsiteY3" fmla="*/ 141038 h 159853"/>
                  <a:gd name="connsiteX4" fmla="*/ 332509 w 350982"/>
                  <a:gd name="connsiteY4" fmla="*/ 122566 h 159853"/>
                  <a:gd name="connsiteX5" fmla="*/ 350982 w 350982"/>
                  <a:gd name="connsiteY5" fmla="*/ 67147 h 159853"/>
                  <a:gd name="connsiteX6" fmla="*/ 267855 w 350982"/>
                  <a:gd name="connsiteY6" fmla="*/ 30202 h 159853"/>
                  <a:gd name="connsiteX7" fmla="*/ 240145 w 350982"/>
                  <a:gd name="connsiteY7" fmla="*/ 20966 h 159853"/>
                  <a:gd name="connsiteX8" fmla="*/ 212436 w 350982"/>
                  <a:gd name="connsiteY8" fmla="*/ 2493 h 159853"/>
                  <a:gd name="connsiteX9" fmla="*/ 0 w 350982"/>
                  <a:gd name="connsiteY9" fmla="*/ 30202 h 15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0982" h="159853">
                    <a:moveTo>
                      <a:pt x="0" y="30202"/>
                    </a:moveTo>
                    <a:lnTo>
                      <a:pt x="0" y="30202"/>
                    </a:lnTo>
                    <a:cubicBezTo>
                      <a:pt x="76727" y="88876"/>
                      <a:pt x="124034" y="165614"/>
                      <a:pt x="221673" y="159511"/>
                    </a:cubicBezTo>
                    <a:cubicBezTo>
                      <a:pt x="250003" y="157740"/>
                      <a:pt x="277091" y="147196"/>
                      <a:pt x="304800" y="141038"/>
                    </a:cubicBezTo>
                    <a:cubicBezTo>
                      <a:pt x="314036" y="134881"/>
                      <a:pt x="326626" y="131979"/>
                      <a:pt x="332509" y="122566"/>
                    </a:cubicBezTo>
                    <a:cubicBezTo>
                      <a:pt x="342829" y="106054"/>
                      <a:pt x="350982" y="67147"/>
                      <a:pt x="350982" y="67147"/>
                    </a:cubicBezTo>
                    <a:cubicBezTo>
                      <a:pt x="307072" y="37875"/>
                      <a:pt x="333802" y="52184"/>
                      <a:pt x="267855" y="30202"/>
                    </a:cubicBezTo>
                    <a:lnTo>
                      <a:pt x="240145" y="20966"/>
                    </a:lnTo>
                    <a:cubicBezTo>
                      <a:pt x="230909" y="14808"/>
                      <a:pt x="223290" y="4819"/>
                      <a:pt x="212436" y="2493"/>
                    </a:cubicBezTo>
                    <a:cubicBezTo>
                      <a:pt x="156327" y="-9530"/>
                      <a:pt x="35406" y="25584"/>
                      <a:pt x="0" y="302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5506F43-D560-49AC-8EE0-6720C2B7F42C}"/>
                  </a:ext>
                </a:extLst>
              </p:cNvPr>
              <p:cNvSpPr/>
              <p:nvPr/>
            </p:nvSpPr>
            <p:spPr>
              <a:xfrm>
                <a:off x="3390880" y="4082473"/>
                <a:ext cx="343898" cy="267854"/>
              </a:xfrm>
              <a:custGeom>
                <a:avLst/>
                <a:gdLst>
                  <a:gd name="connsiteX0" fmla="*/ 183593 w 343898"/>
                  <a:gd name="connsiteY0" fmla="*/ 46182 h 267854"/>
                  <a:gd name="connsiteX1" fmla="*/ 183593 w 343898"/>
                  <a:gd name="connsiteY1" fmla="*/ 46182 h 267854"/>
                  <a:gd name="connsiteX2" fmla="*/ 8102 w 343898"/>
                  <a:gd name="connsiteY2" fmla="*/ 138545 h 267854"/>
                  <a:gd name="connsiteX3" fmla="*/ 17338 w 343898"/>
                  <a:gd name="connsiteY3" fmla="*/ 203200 h 267854"/>
                  <a:gd name="connsiteX4" fmla="*/ 81993 w 343898"/>
                  <a:gd name="connsiteY4" fmla="*/ 212436 h 267854"/>
                  <a:gd name="connsiteX5" fmla="*/ 128175 w 343898"/>
                  <a:gd name="connsiteY5" fmla="*/ 221672 h 267854"/>
                  <a:gd name="connsiteX6" fmla="*/ 155884 w 343898"/>
                  <a:gd name="connsiteY6" fmla="*/ 240145 h 267854"/>
                  <a:gd name="connsiteX7" fmla="*/ 248247 w 343898"/>
                  <a:gd name="connsiteY7" fmla="*/ 267854 h 267854"/>
                  <a:gd name="connsiteX8" fmla="*/ 312902 w 343898"/>
                  <a:gd name="connsiteY8" fmla="*/ 249382 h 267854"/>
                  <a:gd name="connsiteX9" fmla="*/ 275956 w 343898"/>
                  <a:gd name="connsiteY9" fmla="*/ 0 h 267854"/>
                  <a:gd name="connsiteX10" fmla="*/ 239011 w 343898"/>
                  <a:gd name="connsiteY10" fmla="*/ 9236 h 267854"/>
                  <a:gd name="connsiteX11" fmla="*/ 220538 w 343898"/>
                  <a:gd name="connsiteY11" fmla="*/ 46182 h 267854"/>
                  <a:gd name="connsiteX12" fmla="*/ 183593 w 343898"/>
                  <a:gd name="connsiteY12" fmla="*/ 46182 h 26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898" h="267854">
                    <a:moveTo>
                      <a:pt x="183593" y="46182"/>
                    </a:moveTo>
                    <a:lnTo>
                      <a:pt x="183593" y="46182"/>
                    </a:lnTo>
                    <a:cubicBezTo>
                      <a:pt x="125096" y="76970"/>
                      <a:pt x="56161" y="93156"/>
                      <a:pt x="8102" y="138545"/>
                    </a:cubicBezTo>
                    <a:cubicBezTo>
                      <a:pt x="-7725" y="153493"/>
                      <a:pt x="1944" y="187806"/>
                      <a:pt x="17338" y="203200"/>
                    </a:cubicBezTo>
                    <a:cubicBezTo>
                      <a:pt x="32732" y="218594"/>
                      <a:pt x="60519" y="208857"/>
                      <a:pt x="81993" y="212436"/>
                    </a:cubicBezTo>
                    <a:cubicBezTo>
                      <a:pt x="97478" y="215017"/>
                      <a:pt x="112781" y="218593"/>
                      <a:pt x="128175" y="221672"/>
                    </a:cubicBezTo>
                    <a:cubicBezTo>
                      <a:pt x="137411" y="227830"/>
                      <a:pt x="145740" y="235636"/>
                      <a:pt x="155884" y="240145"/>
                    </a:cubicBezTo>
                    <a:cubicBezTo>
                      <a:pt x="184798" y="252996"/>
                      <a:pt x="217540" y="260178"/>
                      <a:pt x="248247" y="267854"/>
                    </a:cubicBezTo>
                    <a:cubicBezTo>
                      <a:pt x="269799" y="261697"/>
                      <a:pt x="308040" y="271262"/>
                      <a:pt x="312902" y="249382"/>
                    </a:cubicBezTo>
                    <a:cubicBezTo>
                      <a:pt x="358492" y="44226"/>
                      <a:pt x="359795" y="55891"/>
                      <a:pt x="275956" y="0"/>
                    </a:cubicBezTo>
                    <a:cubicBezTo>
                      <a:pt x="263641" y="3079"/>
                      <a:pt x="248763" y="1109"/>
                      <a:pt x="239011" y="9236"/>
                    </a:cubicBezTo>
                    <a:cubicBezTo>
                      <a:pt x="228433" y="18051"/>
                      <a:pt x="227622" y="34375"/>
                      <a:pt x="220538" y="46182"/>
                    </a:cubicBezTo>
                    <a:cubicBezTo>
                      <a:pt x="218298" y="49915"/>
                      <a:pt x="189750" y="46182"/>
                      <a:pt x="183593" y="461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92B1DB-FFB6-441A-995E-5CBBC49E972C}"/>
              </a:ext>
            </a:extLst>
          </p:cNvPr>
          <p:cNvSpPr txBox="1"/>
          <p:nvPr/>
        </p:nvSpPr>
        <p:spPr>
          <a:xfrm>
            <a:off x="8312167" y="1435411"/>
            <a:ext cx="134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Cancer cells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D29FE0C-BF09-4269-9603-D681AE156666}"/>
              </a:ext>
            </a:extLst>
          </p:cNvPr>
          <p:cNvGrpSpPr/>
          <p:nvPr/>
        </p:nvGrpSpPr>
        <p:grpSpPr>
          <a:xfrm>
            <a:off x="926649" y="3544397"/>
            <a:ext cx="1154604" cy="1452561"/>
            <a:chOff x="1158175" y="3602861"/>
            <a:chExt cx="1154604" cy="1452561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8FC5ABE2-6B33-4937-BE4F-ACC3285B1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8175" y="3778486"/>
              <a:ext cx="304800" cy="854765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0F5FF97-4DDA-4233-86DF-632266213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0396" y="4200657"/>
              <a:ext cx="304800" cy="854765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9AB0B3A-4A91-4806-A723-BBAC3803D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7979" y="3602861"/>
              <a:ext cx="304800" cy="854765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FEAD497-C944-4C65-885E-B583215C736D}"/>
              </a:ext>
            </a:extLst>
          </p:cNvPr>
          <p:cNvGrpSpPr/>
          <p:nvPr/>
        </p:nvGrpSpPr>
        <p:grpSpPr>
          <a:xfrm>
            <a:off x="4509814" y="3122996"/>
            <a:ext cx="827810" cy="2022158"/>
            <a:chOff x="4511475" y="3187494"/>
            <a:chExt cx="827810" cy="2022158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5C09E9B-CE46-4236-92AF-8F415859B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783" y="3187494"/>
              <a:ext cx="313373" cy="860108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0B85F295-B653-4F8A-8FD6-0439FA6A2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5912" y="3767932"/>
              <a:ext cx="313373" cy="86010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D45DE65-7138-40E3-ADB0-C5BAAD1EF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75" y="4349544"/>
              <a:ext cx="313373" cy="860108"/>
            </a:xfrm>
            <a:prstGeom prst="rect">
              <a:avLst/>
            </a:prstGeom>
          </p:spPr>
        </p:pic>
      </p:grp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C30FFD74-E9C3-47E2-93CF-D726BE550D70}"/>
              </a:ext>
            </a:extLst>
          </p:cNvPr>
          <p:cNvSpPr/>
          <p:nvPr/>
        </p:nvSpPr>
        <p:spPr>
          <a:xfrm>
            <a:off x="4476033" y="5416053"/>
            <a:ext cx="1550298" cy="860108"/>
          </a:xfrm>
          <a:prstGeom prst="rightArrow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  <a:latin typeface="Arial Narrow" panose="020B0606020202030204" pitchFamily="34" charset="0"/>
              </a:rPr>
              <a:t>Genes “OFF”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EA9570E2-916D-4F17-A8F1-62D60466C97D}"/>
              </a:ext>
            </a:extLst>
          </p:cNvPr>
          <p:cNvSpPr/>
          <p:nvPr/>
        </p:nvSpPr>
        <p:spPr>
          <a:xfrm flipH="1">
            <a:off x="501859" y="5416053"/>
            <a:ext cx="1550298" cy="860108"/>
          </a:xfrm>
          <a:prstGeom prst="rightArrow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Genes “ON”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57BF90-C437-4708-8968-5845D5363192}"/>
              </a:ext>
            </a:extLst>
          </p:cNvPr>
          <p:cNvGrpSpPr/>
          <p:nvPr/>
        </p:nvGrpSpPr>
        <p:grpSpPr>
          <a:xfrm>
            <a:off x="7822168" y="4035187"/>
            <a:ext cx="2323636" cy="2093942"/>
            <a:chOff x="7378409" y="4482809"/>
            <a:chExt cx="2323636" cy="2093942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D6356DAC-00FB-4534-A082-A6A2D9B06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70186">
              <a:off x="9037907" y="5191362"/>
              <a:ext cx="294956" cy="850166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1990E8A-ADBA-426B-9D29-183A6B5EE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52166">
              <a:off x="8196757" y="4938082"/>
              <a:ext cx="306705" cy="860108"/>
            </a:xfrm>
            <a:prstGeom prst="rect">
              <a:avLst/>
            </a:prstGeom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8237CC34-CCBE-4B92-A463-A97FE229C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3632">
              <a:off x="8722108" y="4482809"/>
              <a:ext cx="313373" cy="860108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116997F-B87B-4A70-81B9-213953380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71180">
              <a:off x="8974011" y="4739990"/>
              <a:ext cx="304800" cy="854765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396927B5-70EE-429C-BEE6-B130EFA04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84072">
              <a:off x="7378409" y="5488409"/>
              <a:ext cx="294956" cy="850166"/>
            </a:xfrm>
            <a:prstGeom prst="rect">
              <a:avLst/>
            </a:prstGeom>
          </p:spPr>
        </p:pic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A986AA69-0663-4098-BABF-D18CAA4A2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99094">
              <a:off x="9395340" y="5716643"/>
              <a:ext cx="306705" cy="860108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7395FC2E-A766-4DD5-98DB-0BF5A137E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483632">
              <a:off x="8418813" y="5654745"/>
              <a:ext cx="313373" cy="860108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99B6BD4-57EE-4475-B2F3-2AEB8D32C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37852">
              <a:off x="7799651" y="5342094"/>
              <a:ext cx="304800" cy="854765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C914C436-0C40-489C-8707-E0BEF6C00E55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Aberrant (ectopic) activations of genes in cancers</a:t>
            </a:r>
          </a:p>
        </p:txBody>
      </p:sp>
    </p:spTree>
    <p:extLst>
      <p:ext uri="{BB962C8B-B14F-4D97-AF65-F5344CB8AC3E}">
        <p14:creationId xmlns:p14="http://schemas.microsoft.com/office/powerpoint/2010/main" val="868806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37885B-3D1D-406E-BCF8-00D96E7116C9}"/>
              </a:ext>
            </a:extLst>
          </p:cNvPr>
          <p:cNvGrpSpPr/>
          <p:nvPr/>
        </p:nvGrpSpPr>
        <p:grpSpPr>
          <a:xfrm>
            <a:off x="2582252" y="2207526"/>
            <a:ext cx="1283879" cy="1135426"/>
            <a:chOff x="7152755" y="2282559"/>
            <a:chExt cx="2495256" cy="2206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260A3E-8D51-4A9F-9048-92698A6C4DEA}"/>
                </a:ext>
              </a:extLst>
            </p:cNvPr>
            <p:cNvGrpSpPr/>
            <p:nvPr/>
          </p:nvGrpSpPr>
          <p:grpSpPr>
            <a:xfrm>
              <a:off x="7390301" y="2402717"/>
              <a:ext cx="695902" cy="677922"/>
              <a:chOff x="7390301" y="2402717"/>
              <a:chExt cx="695902" cy="67792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978E2C5-9BF4-406F-9022-2063DA819C68}"/>
                  </a:ext>
                </a:extLst>
              </p:cNvPr>
              <p:cNvSpPr/>
              <p:nvPr/>
            </p:nvSpPr>
            <p:spPr>
              <a:xfrm>
                <a:off x="7390301" y="2402717"/>
                <a:ext cx="695902" cy="677922"/>
              </a:xfrm>
              <a:custGeom>
                <a:avLst/>
                <a:gdLst>
                  <a:gd name="connsiteX0" fmla="*/ 120072 w 397163"/>
                  <a:gd name="connsiteY0" fmla="*/ 27709 h 434109"/>
                  <a:gd name="connsiteX1" fmla="*/ 120072 w 397163"/>
                  <a:gd name="connsiteY1" fmla="*/ 27709 h 434109"/>
                  <a:gd name="connsiteX2" fmla="*/ 46181 w 397163"/>
                  <a:gd name="connsiteY2" fmla="*/ 64655 h 434109"/>
                  <a:gd name="connsiteX3" fmla="*/ 18472 w 397163"/>
                  <a:gd name="connsiteY3" fmla="*/ 83128 h 434109"/>
                  <a:gd name="connsiteX4" fmla="*/ 0 w 397163"/>
                  <a:gd name="connsiteY4" fmla="*/ 138546 h 434109"/>
                  <a:gd name="connsiteX5" fmla="*/ 18472 w 397163"/>
                  <a:gd name="connsiteY5" fmla="*/ 304800 h 434109"/>
                  <a:gd name="connsiteX6" fmla="*/ 36945 w 397163"/>
                  <a:gd name="connsiteY6" fmla="*/ 332509 h 434109"/>
                  <a:gd name="connsiteX7" fmla="*/ 101600 w 397163"/>
                  <a:gd name="connsiteY7" fmla="*/ 415637 h 434109"/>
                  <a:gd name="connsiteX8" fmla="*/ 157018 w 397163"/>
                  <a:gd name="connsiteY8" fmla="*/ 434109 h 434109"/>
                  <a:gd name="connsiteX9" fmla="*/ 249381 w 397163"/>
                  <a:gd name="connsiteY9" fmla="*/ 424873 h 434109"/>
                  <a:gd name="connsiteX10" fmla="*/ 277090 w 397163"/>
                  <a:gd name="connsiteY10" fmla="*/ 415637 h 434109"/>
                  <a:gd name="connsiteX11" fmla="*/ 369454 w 397163"/>
                  <a:gd name="connsiteY11" fmla="*/ 341746 h 434109"/>
                  <a:gd name="connsiteX12" fmla="*/ 387927 w 397163"/>
                  <a:gd name="connsiteY12" fmla="*/ 286328 h 434109"/>
                  <a:gd name="connsiteX13" fmla="*/ 397163 w 397163"/>
                  <a:gd name="connsiteY13" fmla="*/ 258618 h 434109"/>
                  <a:gd name="connsiteX14" fmla="*/ 387927 w 397163"/>
                  <a:gd name="connsiteY14" fmla="*/ 129309 h 434109"/>
                  <a:gd name="connsiteX15" fmla="*/ 378690 w 397163"/>
                  <a:gd name="connsiteY15" fmla="*/ 73891 h 434109"/>
                  <a:gd name="connsiteX16" fmla="*/ 341745 w 397163"/>
                  <a:gd name="connsiteY16" fmla="*/ 18473 h 434109"/>
                  <a:gd name="connsiteX17" fmla="*/ 267854 w 397163"/>
                  <a:gd name="connsiteY17" fmla="*/ 0 h 434109"/>
                  <a:gd name="connsiteX18" fmla="*/ 184727 w 397163"/>
                  <a:gd name="connsiteY18" fmla="*/ 9237 h 434109"/>
                  <a:gd name="connsiteX19" fmla="*/ 120072 w 397163"/>
                  <a:gd name="connsiteY19" fmla="*/ 27709 h 4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7163" h="434109">
                    <a:moveTo>
                      <a:pt x="120072" y="27709"/>
                    </a:moveTo>
                    <a:lnTo>
                      <a:pt x="120072" y="27709"/>
                    </a:lnTo>
                    <a:cubicBezTo>
                      <a:pt x="95442" y="40024"/>
                      <a:pt x="70356" y="51468"/>
                      <a:pt x="46181" y="64655"/>
                    </a:cubicBezTo>
                    <a:cubicBezTo>
                      <a:pt x="36436" y="69971"/>
                      <a:pt x="24355" y="73715"/>
                      <a:pt x="18472" y="83128"/>
                    </a:cubicBezTo>
                    <a:cubicBezTo>
                      <a:pt x="8152" y="99640"/>
                      <a:pt x="0" y="138546"/>
                      <a:pt x="0" y="138546"/>
                    </a:cubicBezTo>
                    <a:cubicBezTo>
                      <a:pt x="552" y="146271"/>
                      <a:pt x="1572" y="265368"/>
                      <a:pt x="18472" y="304800"/>
                    </a:cubicBezTo>
                    <a:cubicBezTo>
                      <a:pt x="22845" y="315003"/>
                      <a:pt x="30787" y="323273"/>
                      <a:pt x="36945" y="332509"/>
                    </a:cubicBezTo>
                    <a:cubicBezTo>
                      <a:pt x="48638" y="367588"/>
                      <a:pt x="54872" y="400062"/>
                      <a:pt x="101600" y="415637"/>
                    </a:cubicBezTo>
                    <a:lnTo>
                      <a:pt x="157018" y="434109"/>
                    </a:lnTo>
                    <a:cubicBezTo>
                      <a:pt x="187806" y="431030"/>
                      <a:pt x="218800" y="429578"/>
                      <a:pt x="249381" y="424873"/>
                    </a:cubicBezTo>
                    <a:cubicBezTo>
                      <a:pt x="259004" y="423393"/>
                      <a:pt x="268579" y="420365"/>
                      <a:pt x="277090" y="415637"/>
                    </a:cubicBezTo>
                    <a:cubicBezTo>
                      <a:pt x="329522" y="386508"/>
                      <a:pt x="330520" y="380680"/>
                      <a:pt x="369454" y="341746"/>
                    </a:cubicBezTo>
                    <a:lnTo>
                      <a:pt x="387927" y="286328"/>
                    </a:lnTo>
                    <a:lnTo>
                      <a:pt x="397163" y="258618"/>
                    </a:lnTo>
                    <a:cubicBezTo>
                      <a:pt x="394084" y="215515"/>
                      <a:pt x="392227" y="172307"/>
                      <a:pt x="387927" y="129309"/>
                    </a:cubicBezTo>
                    <a:cubicBezTo>
                      <a:pt x="386064" y="110674"/>
                      <a:pt x="385893" y="91178"/>
                      <a:pt x="378690" y="73891"/>
                    </a:cubicBezTo>
                    <a:cubicBezTo>
                      <a:pt x="370151" y="53397"/>
                      <a:pt x="362807" y="25493"/>
                      <a:pt x="341745" y="18473"/>
                    </a:cubicBezTo>
                    <a:cubicBezTo>
                      <a:pt x="299143" y="4273"/>
                      <a:pt x="323583" y="11146"/>
                      <a:pt x="267854" y="0"/>
                    </a:cubicBezTo>
                    <a:cubicBezTo>
                      <a:pt x="240145" y="3079"/>
                      <a:pt x="212282" y="4998"/>
                      <a:pt x="184727" y="9237"/>
                    </a:cubicBezTo>
                    <a:cubicBezTo>
                      <a:pt x="172180" y="11167"/>
                      <a:pt x="130848" y="24630"/>
                      <a:pt x="120072" y="277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180AE85-6BD9-4FD1-B4EB-A1B2EC773821}"/>
                  </a:ext>
                </a:extLst>
              </p:cNvPr>
              <p:cNvSpPr/>
              <p:nvPr/>
            </p:nvSpPr>
            <p:spPr>
              <a:xfrm>
                <a:off x="7668882" y="2659382"/>
                <a:ext cx="130654" cy="175491"/>
              </a:xfrm>
              <a:custGeom>
                <a:avLst/>
                <a:gdLst>
                  <a:gd name="connsiteX0" fmla="*/ 47527 w 190242"/>
                  <a:gd name="connsiteY0" fmla="*/ 0 h 286327"/>
                  <a:gd name="connsiteX1" fmla="*/ 47527 w 190242"/>
                  <a:gd name="connsiteY1" fmla="*/ 0 h 286327"/>
                  <a:gd name="connsiteX2" fmla="*/ 10581 w 190242"/>
                  <a:gd name="connsiteY2" fmla="*/ 73891 h 286327"/>
                  <a:gd name="connsiteX3" fmla="*/ 10581 w 190242"/>
                  <a:gd name="connsiteY3" fmla="*/ 267854 h 286327"/>
                  <a:gd name="connsiteX4" fmla="*/ 38290 w 190242"/>
                  <a:gd name="connsiteY4" fmla="*/ 286327 h 286327"/>
                  <a:gd name="connsiteX5" fmla="*/ 158363 w 190242"/>
                  <a:gd name="connsiteY5" fmla="*/ 258618 h 286327"/>
                  <a:gd name="connsiteX6" fmla="*/ 176836 w 190242"/>
                  <a:gd name="connsiteY6" fmla="*/ 221673 h 286327"/>
                  <a:gd name="connsiteX7" fmla="*/ 176836 w 190242"/>
                  <a:gd name="connsiteY7" fmla="*/ 46182 h 286327"/>
                  <a:gd name="connsiteX8" fmla="*/ 121418 w 190242"/>
                  <a:gd name="connsiteY8" fmla="*/ 27709 h 286327"/>
                  <a:gd name="connsiteX9" fmla="*/ 47527 w 190242"/>
                  <a:gd name="connsiteY9" fmla="*/ 0 h 28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242" h="286327">
                    <a:moveTo>
                      <a:pt x="47527" y="0"/>
                    </a:moveTo>
                    <a:lnTo>
                      <a:pt x="47527" y="0"/>
                    </a:lnTo>
                    <a:cubicBezTo>
                      <a:pt x="35212" y="24630"/>
                      <a:pt x="20466" y="48189"/>
                      <a:pt x="10581" y="73891"/>
                    </a:cubicBezTo>
                    <a:cubicBezTo>
                      <a:pt x="-9466" y="126012"/>
                      <a:pt x="3923" y="237893"/>
                      <a:pt x="10581" y="267854"/>
                    </a:cubicBezTo>
                    <a:cubicBezTo>
                      <a:pt x="12989" y="278690"/>
                      <a:pt x="29054" y="280169"/>
                      <a:pt x="38290" y="286327"/>
                    </a:cubicBezTo>
                    <a:cubicBezTo>
                      <a:pt x="69463" y="283210"/>
                      <a:pt x="130825" y="291663"/>
                      <a:pt x="158363" y="258618"/>
                    </a:cubicBezTo>
                    <a:cubicBezTo>
                      <a:pt x="167178" y="248041"/>
                      <a:pt x="170678" y="233988"/>
                      <a:pt x="176836" y="221673"/>
                    </a:cubicBezTo>
                    <a:cubicBezTo>
                      <a:pt x="186032" y="166492"/>
                      <a:pt x="201738" y="99544"/>
                      <a:pt x="176836" y="46182"/>
                    </a:cubicBezTo>
                    <a:cubicBezTo>
                      <a:pt x="168602" y="28537"/>
                      <a:pt x="139891" y="33867"/>
                      <a:pt x="121418" y="27709"/>
                    </a:cubicBezTo>
                    <a:cubicBezTo>
                      <a:pt x="79106" y="13605"/>
                      <a:pt x="59842" y="4618"/>
                      <a:pt x="47527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38162B-735A-4584-A4AB-E0819210F8FC}"/>
                </a:ext>
              </a:extLst>
            </p:cNvPr>
            <p:cNvGrpSpPr/>
            <p:nvPr/>
          </p:nvGrpSpPr>
          <p:grpSpPr>
            <a:xfrm>
              <a:off x="8257309" y="2282559"/>
              <a:ext cx="775855" cy="665018"/>
              <a:chOff x="8257309" y="2282559"/>
              <a:chExt cx="775855" cy="6650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6DE6EB6-4FB4-43AA-B737-B0B6E928498B}"/>
                  </a:ext>
                </a:extLst>
              </p:cNvPr>
              <p:cNvSpPr/>
              <p:nvPr/>
            </p:nvSpPr>
            <p:spPr>
              <a:xfrm>
                <a:off x="8257309" y="2282559"/>
                <a:ext cx="775855" cy="665018"/>
              </a:xfrm>
              <a:custGeom>
                <a:avLst/>
                <a:gdLst>
                  <a:gd name="connsiteX0" fmla="*/ 461818 w 775855"/>
                  <a:gd name="connsiteY0" fmla="*/ 0 h 665018"/>
                  <a:gd name="connsiteX1" fmla="*/ 461818 w 775855"/>
                  <a:gd name="connsiteY1" fmla="*/ 0 h 665018"/>
                  <a:gd name="connsiteX2" fmla="*/ 378691 w 775855"/>
                  <a:gd name="connsiteY2" fmla="*/ 9236 h 665018"/>
                  <a:gd name="connsiteX3" fmla="*/ 350982 w 775855"/>
                  <a:gd name="connsiteY3" fmla="*/ 18473 h 665018"/>
                  <a:gd name="connsiteX4" fmla="*/ 314036 w 775855"/>
                  <a:gd name="connsiteY4" fmla="*/ 27709 h 665018"/>
                  <a:gd name="connsiteX5" fmla="*/ 277091 w 775855"/>
                  <a:gd name="connsiteY5" fmla="*/ 46182 h 665018"/>
                  <a:gd name="connsiteX6" fmla="*/ 193964 w 775855"/>
                  <a:gd name="connsiteY6" fmla="*/ 73891 h 665018"/>
                  <a:gd name="connsiteX7" fmla="*/ 138546 w 775855"/>
                  <a:gd name="connsiteY7" fmla="*/ 120073 h 665018"/>
                  <a:gd name="connsiteX8" fmla="*/ 83127 w 775855"/>
                  <a:gd name="connsiteY8" fmla="*/ 166255 h 665018"/>
                  <a:gd name="connsiteX9" fmla="*/ 46182 w 775855"/>
                  <a:gd name="connsiteY9" fmla="*/ 230909 h 665018"/>
                  <a:gd name="connsiteX10" fmla="*/ 27709 w 775855"/>
                  <a:gd name="connsiteY10" fmla="*/ 258618 h 665018"/>
                  <a:gd name="connsiteX11" fmla="*/ 0 w 775855"/>
                  <a:gd name="connsiteY11" fmla="*/ 350982 h 665018"/>
                  <a:gd name="connsiteX12" fmla="*/ 9236 w 775855"/>
                  <a:gd name="connsiteY12" fmla="*/ 471055 h 665018"/>
                  <a:gd name="connsiteX13" fmla="*/ 55418 w 775855"/>
                  <a:gd name="connsiteY13" fmla="*/ 526473 h 665018"/>
                  <a:gd name="connsiteX14" fmla="*/ 120073 w 775855"/>
                  <a:gd name="connsiteY14" fmla="*/ 618836 h 665018"/>
                  <a:gd name="connsiteX15" fmla="*/ 184727 w 775855"/>
                  <a:gd name="connsiteY15" fmla="*/ 637309 h 665018"/>
                  <a:gd name="connsiteX16" fmla="*/ 212436 w 775855"/>
                  <a:gd name="connsiteY16" fmla="*/ 655782 h 665018"/>
                  <a:gd name="connsiteX17" fmla="*/ 240146 w 775855"/>
                  <a:gd name="connsiteY17" fmla="*/ 665018 h 665018"/>
                  <a:gd name="connsiteX18" fmla="*/ 609600 w 775855"/>
                  <a:gd name="connsiteY18" fmla="*/ 655782 h 665018"/>
                  <a:gd name="connsiteX19" fmla="*/ 637309 w 775855"/>
                  <a:gd name="connsiteY19" fmla="*/ 646545 h 665018"/>
                  <a:gd name="connsiteX20" fmla="*/ 674255 w 775855"/>
                  <a:gd name="connsiteY20" fmla="*/ 637309 h 665018"/>
                  <a:gd name="connsiteX21" fmla="*/ 692727 w 775855"/>
                  <a:gd name="connsiteY21" fmla="*/ 609600 h 665018"/>
                  <a:gd name="connsiteX22" fmla="*/ 720436 w 775855"/>
                  <a:gd name="connsiteY22" fmla="*/ 591127 h 665018"/>
                  <a:gd name="connsiteX23" fmla="*/ 738909 w 775855"/>
                  <a:gd name="connsiteY23" fmla="*/ 563418 h 665018"/>
                  <a:gd name="connsiteX24" fmla="*/ 748146 w 775855"/>
                  <a:gd name="connsiteY24" fmla="*/ 535709 h 665018"/>
                  <a:gd name="connsiteX25" fmla="*/ 775855 w 775855"/>
                  <a:gd name="connsiteY25" fmla="*/ 406400 h 665018"/>
                  <a:gd name="connsiteX26" fmla="*/ 766618 w 775855"/>
                  <a:gd name="connsiteY26" fmla="*/ 203200 h 665018"/>
                  <a:gd name="connsiteX27" fmla="*/ 757382 w 775855"/>
                  <a:gd name="connsiteY27" fmla="*/ 157018 h 665018"/>
                  <a:gd name="connsiteX28" fmla="*/ 738909 w 775855"/>
                  <a:gd name="connsiteY28" fmla="*/ 129309 h 665018"/>
                  <a:gd name="connsiteX29" fmla="*/ 701964 w 775855"/>
                  <a:gd name="connsiteY29" fmla="*/ 46182 h 665018"/>
                  <a:gd name="connsiteX30" fmla="*/ 572655 w 775855"/>
                  <a:gd name="connsiteY30" fmla="*/ 18473 h 665018"/>
                  <a:gd name="connsiteX31" fmla="*/ 461818 w 775855"/>
                  <a:gd name="connsiteY31" fmla="*/ 0 h 66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75855" h="665018">
                    <a:moveTo>
                      <a:pt x="461818" y="0"/>
                    </a:moveTo>
                    <a:lnTo>
                      <a:pt x="461818" y="0"/>
                    </a:lnTo>
                    <a:cubicBezTo>
                      <a:pt x="434109" y="3079"/>
                      <a:pt x="406191" y="4653"/>
                      <a:pt x="378691" y="9236"/>
                    </a:cubicBezTo>
                    <a:cubicBezTo>
                      <a:pt x="369087" y="10837"/>
                      <a:pt x="360343" y="15798"/>
                      <a:pt x="350982" y="18473"/>
                    </a:cubicBezTo>
                    <a:cubicBezTo>
                      <a:pt x="338776" y="21960"/>
                      <a:pt x="326351" y="24630"/>
                      <a:pt x="314036" y="27709"/>
                    </a:cubicBezTo>
                    <a:cubicBezTo>
                      <a:pt x="301721" y="33867"/>
                      <a:pt x="289942" y="41239"/>
                      <a:pt x="277091" y="46182"/>
                    </a:cubicBezTo>
                    <a:cubicBezTo>
                      <a:pt x="249830" y="56667"/>
                      <a:pt x="193964" y="73891"/>
                      <a:pt x="193964" y="73891"/>
                    </a:cubicBezTo>
                    <a:cubicBezTo>
                      <a:pt x="125156" y="119764"/>
                      <a:pt x="209677" y="60799"/>
                      <a:pt x="138546" y="120073"/>
                    </a:cubicBezTo>
                    <a:cubicBezTo>
                      <a:pt x="98912" y="153100"/>
                      <a:pt x="119926" y="122094"/>
                      <a:pt x="83127" y="166255"/>
                    </a:cubicBezTo>
                    <a:cubicBezTo>
                      <a:pt x="62672" y="190802"/>
                      <a:pt x="62606" y="202168"/>
                      <a:pt x="46182" y="230909"/>
                    </a:cubicBezTo>
                    <a:cubicBezTo>
                      <a:pt x="40674" y="240547"/>
                      <a:pt x="33867" y="249382"/>
                      <a:pt x="27709" y="258618"/>
                    </a:cubicBezTo>
                    <a:cubicBezTo>
                      <a:pt x="5222" y="326079"/>
                      <a:pt x="13958" y="295145"/>
                      <a:pt x="0" y="350982"/>
                    </a:cubicBezTo>
                    <a:cubicBezTo>
                      <a:pt x="3079" y="391006"/>
                      <a:pt x="1838" y="431600"/>
                      <a:pt x="9236" y="471055"/>
                    </a:cubicBezTo>
                    <a:cubicBezTo>
                      <a:pt x="12730" y="489692"/>
                      <a:pt x="46011" y="514378"/>
                      <a:pt x="55418" y="526473"/>
                    </a:cubicBezTo>
                    <a:cubicBezTo>
                      <a:pt x="57044" y="528563"/>
                      <a:pt x="109454" y="609986"/>
                      <a:pt x="120073" y="618836"/>
                    </a:cubicBezTo>
                    <a:cubicBezTo>
                      <a:pt x="125754" y="623570"/>
                      <a:pt x="182759" y="636817"/>
                      <a:pt x="184727" y="637309"/>
                    </a:cubicBezTo>
                    <a:cubicBezTo>
                      <a:pt x="193963" y="643467"/>
                      <a:pt x="202507" y="650818"/>
                      <a:pt x="212436" y="655782"/>
                    </a:cubicBezTo>
                    <a:cubicBezTo>
                      <a:pt x="221144" y="660136"/>
                      <a:pt x="230410" y="665018"/>
                      <a:pt x="240146" y="665018"/>
                    </a:cubicBezTo>
                    <a:cubicBezTo>
                      <a:pt x="363336" y="665018"/>
                      <a:pt x="486449" y="658861"/>
                      <a:pt x="609600" y="655782"/>
                    </a:cubicBezTo>
                    <a:cubicBezTo>
                      <a:pt x="618836" y="652703"/>
                      <a:pt x="627948" y="649220"/>
                      <a:pt x="637309" y="646545"/>
                    </a:cubicBezTo>
                    <a:cubicBezTo>
                      <a:pt x="649515" y="643058"/>
                      <a:pt x="663693" y="644350"/>
                      <a:pt x="674255" y="637309"/>
                    </a:cubicBezTo>
                    <a:cubicBezTo>
                      <a:pt x="683491" y="631152"/>
                      <a:pt x="684878" y="617449"/>
                      <a:pt x="692727" y="609600"/>
                    </a:cubicBezTo>
                    <a:cubicBezTo>
                      <a:pt x="700576" y="601750"/>
                      <a:pt x="711200" y="597285"/>
                      <a:pt x="720436" y="591127"/>
                    </a:cubicBezTo>
                    <a:cubicBezTo>
                      <a:pt x="726594" y="581891"/>
                      <a:pt x="733944" y="573347"/>
                      <a:pt x="738909" y="563418"/>
                    </a:cubicBezTo>
                    <a:cubicBezTo>
                      <a:pt x="743263" y="554710"/>
                      <a:pt x="745584" y="545102"/>
                      <a:pt x="748146" y="535709"/>
                    </a:cubicBezTo>
                    <a:cubicBezTo>
                      <a:pt x="767870" y="463387"/>
                      <a:pt x="764871" y="472302"/>
                      <a:pt x="775855" y="406400"/>
                    </a:cubicBezTo>
                    <a:cubicBezTo>
                      <a:pt x="772776" y="338667"/>
                      <a:pt x="771627" y="270818"/>
                      <a:pt x="766618" y="203200"/>
                    </a:cubicBezTo>
                    <a:cubicBezTo>
                      <a:pt x="765458" y="187544"/>
                      <a:pt x="762894" y="171717"/>
                      <a:pt x="757382" y="157018"/>
                    </a:cubicBezTo>
                    <a:cubicBezTo>
                      <a:pt x="753484" y="146624"/>
                      <a:pt x="745067" y="138545"/>
                      <a:pt x="738909" y="129309"/>
                    </a:cubicBezTo>
                    <a:cubicBezTo>
                      <a:pt x="735845" y="120117"/>
                      <a:pt x="720451" y="57737"/>
                      <a:pt x="701964" y="46182"/>
                    </a:cubicBezTo>
                    <a:cubicBezTo>
                      <a:pt x="669061" y="25617"/>
                      <a:pt x="607149" y="22785"/>
                      <a:pt x="572655" y="18473"/>
                    </a:cubicBezTo>
                    <a:cubicBezTo>
                      <a:pt x="530342" y="4368"/>
                      <a:pt x="480291" y="3079"/>
                      <a:pt x="461818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6685E5-6DF6-42CE-A92B-DFC98C29DD5E}"/>
                  </a:ext>
                </a:extLst>
              </p:cNvPr>
              <p:cNvSpPr/>
              <p:nvPr/>
            </p:nvSpPr>
            <p:spPr>
              <a:xfrm>
                <a:off x="8545712" y="2598422"/>
                <a:ext cx="159491" cy="138546"/>
              </a:xfrm>
              <a:custGeom>
                <a:avLst/>
                <a:gdLst>
                  <a:gd name="connsiteX0" fmla="*/ 76364 w 159491"/>
                  <a:gd name="connsiteY0" fmla="*/ 0 h 138546"/>
                  <a:gd name="connsiteX1" fmla="*/ 76364 w 159491"/>
                  <a:gd name="connsiteY1" fmla="*/ 0 h 138546"/>
                  <a:gd name="connsiteX2" fmla="*/ 11709 w 159491"/>
                  <a:gd name="connsiteY2" fmla="*/ 110837 h 138546"/>
                  <a:gd name="connsiteX3" fmla="*/ 30182 w 159491"/>
                  <a:gd name="connsiteY3" fmla="*/ 138546 h 138546"/>
                  <a:gd name="connsiteX4" fmla="*/ 150255 w 159491"/>
                  <a:gd name="connsiteY4" fmla="*/ 101600 h 138546"/>
                  <a:gd name="connsiteX5" fmla="*/ 159491 w 159491"/>
                  <a:gd name="connsiteY5" fmla="*/ 73891 h 138546"/>
                  <a:gd name="connsiteX6" fmla="*/ 122546 w 159491"/>
                  <a:gd name="connsiteY6" fmla="*/ 9237 h 138546"/>
                  <a:gd name="connsiteX7" fmla="*/ 76364 w 159491"/>
                  <a:gd name="connsiteY7" fmla="*/ 0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91" h="138546">
                    <a:moveTo>
                      <a:pt x="76364" y="0"/>
                    </a:moveTo>
                    <a:lnTo>
                      <a:pt x="76364" y="0"/>
                    </a:lnTo>
                    <a:cubicBezTo>
                      <a:pt x="503" y="47413"/>
                      <a:pt x="-13996" y="25154"/>
                      <a:pt x="11709" y="110837"/>
                    </a:cubicBezTo>
                    <a:cubicBezTo>
                      <a:pt x="14899" y="121470"/>
                      <a:pt x="24024" y="129310"/>
                      <a:pt x="30182" y="138546"/>
                    </a:cubicBezTo>
                    <a:cubicBezTo>
                      <a:pt x="112883" y="131028"/>
                      <a:pt x="122697" y="156716"/>
                      <a:pt x="150255" y="101600"/>
                    </a:cubicBezTo>
                    <a:cubicBezTo>
                      <a:pt x="154609" y="92892"/>
                      <a:pt x="156412" y="83127"/>
                      <a:pt x="159491" y="73891"/>
                    </a:cubicBezTo>
                    <a:cubicBezTo>
                      <a:pt x="150665" y="20935"/>
                      <a:pt x="166976" y="18123"/>
                      <a:pt x="122546" y="9237"/>
                    </a:cubicBezTo>
                    <a:lnTo>
                      <a:pt x="76364" y="0"/>
                    </a:ln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AC2AF6-8A51-4D1C-9494-3A90BEB5CE14}"/>
                </a:ext>
              </a:extLst>
            </p:cNvPr>
            <p:cNvGrpSpPr/>
            <p:nvPr/>
          </p:nvGrpSpPr>
          <p:grpSpPr>
            <a:xfrm>
              <a:off x="7152755" y="3208360"/>
              <a:ext cx="695903" cy="625092"/>
              <a:chOff x="7152755" y="3208360"/>
              <a:chExt cx="695903" cy="62509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DAC44C-7B71-4D3C-B423-FAEE58546111}"/>
                  </a:ext>
                </a:extLst>
              </p:cNvPr>
              <p:cNvSpPr/>
              <p:nvPr/>
            </p:nvSpPr>
            <p:spPr>
              <a:xfrm>
                <a:off x="7152755" y="3208360"/>
                <a:ext cx="695903" cy="625092"/>
              </a:xfrm>
              <a:custGeom>
                <a:avLst/>
                <a:gdLst>
                  <a:gd name="connsiteX0" fmla="*/ 524106 w 838143"/>
                  <a:gd name="connsiteY0" fmla="*/ 1072 h 712272"/>
                  <a:gd name="connsiteX1" fmla="*/ 524106 w 838143"/>
                  <a:gd name="connsiteY1" fmla="*/ 1072 h 712272"/>
                  <a:gd name="connsiteX2" fmla="*/ 376324 w 838143"/>
                  <a:gd name="connsiteY2" fmla="*/ 28781 h 712272"/>
                  <a:gd name="connsiteX3" fmla="*/ 283961 w 838143"/>
                  <a:gd name="connsiteY3" fmla="*/ 56490 h 712272"/>
                  <a:gd name="connsiteX4" fmla="*/ 219306 w 838143"/>
                  <a:gd name="connsiteY4" fmla="*/ 93436 h 712272"/>
                  <a:gd name="connsiteX5" fmla="*/ 182361 w 838143"/>
                  <a:gd name="connsiteY5" fmla="*/ 121145 h 712272"/>
                  <a:gd name="connsiteX6" fmla="*/ 145415 w 838143"/>
                  <a:gd name="connsiteY6" fmla="*/ 139618 h 712272"/>
                  <a:gd name="connsiteX7" fmla="*/ 62288 w 838143"/>
                  <a:gd name="connsiteY7" fmla="*/ 231981 h 712272"/>
                  <a:gd name="connsiteX8" fmla="*/ 53052 w 838143"/>
                  <a:gd name="connsiteY8" fmla="*/ 259690 h 712272"/>
                  <a:gd name="connsiteX9" fmla="*/ 34579 w 838143"/>
                  <a:gd name="connsiteY9" fmla="*/ 287399 h 712272"/>
                  <a:gd name="connsiteX10" fmla="*/ 16106 w 838143"/>
                  <a:gd name="connsiteY10" fmla="*/ 324345 h 712272"/>
                  <a:gd name="connsiteX11" fmla="*/ 16106 w 838143"/>
                  <a:gd name="connsiteY11" fmla="*/ 555254 h 712272"/>
                  <a:gd name="connsiteX12" fmla="*/ 34579 w 838143"/>
                  <a:gd name="connsiteY12" fmla="*/ 592199 h 712272"/>
                  <a:gd name="connsiteX13" fmla="*/ 71524 w 838143"/>
                  <a:gd name="connsiteY13" fmla="*/ 619909 h 712272"/>
                  <a:gd name="connsiteX14" fmla="*/ 99234 w 838143"/>
                  <a:gd name="connsiteY14" fmla="*/ 656854 h 712272"/>
                  <a:gd name="connsiteX15" fmla="*/ 136179 w 838143"/>
                  <a:gd name="connsiteY15" fmla="*/ 675327 h 712272"/>
                  <a:gd name="connsiteX16" fmla="*/ 163888 w 838143"/>
                  <a:gd name="connsiteY16" fmla="*/ 693799 h 712272"/>
                  <a:gd name="connsiteX17" fmla="*/ 219306 w 838143"/>
                  <a:gd name="connsiteY17" fmla="*/ 703036 h 712272"/>
                  <a:gd name="connsiteX18" fmla="*/ 256252 w 838143"/>
                  <a:gd name="connsiteY18" fmla="*/ 712272 h 712272"/>
                  <a:gd name="connsiteX19" fmla="*/ 579524 w 838143"/>
                  <a:gd name="connsiteY19" fmla="*/ 703036 h 712272"/>
                  <a:gd name="connsiteX20" fmla="*/ 644179 w 838143"/>
                  <a:gd name="connsiteY20" fmla="*/ 666090 h 712272"/>
                  <a:gd name="connsiteX21" fmla="*/ 681124 w 838143"/>
                  <a:gd name="connsiteY21" fmla="*/ 638381 h 712272"/>
                  <a:gd name="connsiteX22" fmla="*/ 764252 w 838143"/>
                  <a:gd name="connsiteY22" fmla="*/ 564490 h 712272"/>
                  <a:gd name="connsiteX23" fmla="*/ 782724 w 838143"/>
                  <a:gd name="connsiteY23" fmla="*/ 536781 h 712272"/>
                  <a:gd name="connsiteX24" fmla="*/ 791961 w 838143"/>
                  <a:gd name="connsiteY24" fmla="*/ 509072 h 712272"/>
                  <a:gd name="connsiteX25" fmla="*/ 810434 w 838143"/>
                  <a:gd name="connsiteY25" fmla="*/ 472127 h 712272"/>
                  <a:gd name="connsiteX26" fmla="*/ 819670 w 838143"/>
                  <a:gd name="connsiteY26" fmla="*/ 416709 h 712272"/>
                  <a:gd name="connsiteX27" fmla="*/ 828906 w 838143"/>
                  <a:gd name="connsiteY27" fmla="*/ 388999 h 712272"/>
                  <a:gd name="connsiteX28" fmla="*/ 838143 w 838143"/>
                  <a:gd name="connsiteY28" fmla="*/ 352054 h 712272"/>
                  <a:gd name="connsiteX29" fmla="*/ 828906 w 838143"/>
                  <a:gd name="connsiteY29" fmla="*/ 167327 h 712272"/>
                  <a:gd name="connsiteX30" fmla="*/ 801197 w 838143"/>
                  <a:gd name="connsiteY30" fmla="*/ 139618 h 712272"/>
                  <a:gd name="connsiteX31" fmla="*/ 782724 w 838143"/>
                  <a:gd name="connsiteY31" fmla="*/ 111909 h 712272"/>
                  <a:gd name="connsiteX32" fmla="*/ 755015 w 838143"/>
                  <a:gd name="connsiteY32" fmla="*/ 93436 h 712272"/>
                  <a:gd name="connsiteX33" fmla="*/ 690361 w 838143"/>
                  <a:gd name="connsiteY33" fmla="*/ 38018 h 712272"/>
                  <a:gd name="connsiteX34" fmla="*/ 671888 w 838143"/>
                  <a:gd name="connsiteY34" fmla="*/ 10309 h 712272"/>
                  <a:gd name="connsiteX35" fmla="*/ 644179 w 838143"/>
                  <a:gd name="connsiteY35" fmla="*/ 1072 h 712272"/>
                  <a:gd name="connsiteX36" fmla="*/ 524106 w 838143"/>
                  <a:gd name="connsiteY36" fmla="*/ 1072 h 71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38143" h="712272">
                    <a:moveTo>
                      <a:pt x="524106" y="1072"/>
                    </a:moveTo>
                    <a:lnTo>
                      <a:pt x="524106" y="1072"/>
                    </a:lnTo>
                    <a:cubicBezTo>
                      <a:pt x="409569" y="13799"/>
                      <a:pt x="475129" y="1834"/>
                      <a:pt x="376324" y="28781"/>
                    </a:cubicBezTo>
                    <a:cubicBezTo>
                      <a:pt x="347164" y="36734"/>
                      <a:pt x="310504" y="43219"/>
                      <a:pt x="283961" y="56490"/>
                    </a:cubicBezTo>
                    <a:cubicBezTo>
                      <a:pt x="247880" y="74530"/>
                      <a:pt x="249769" y="71676"/>
                      <a:pt x="219306" y="93436"/>
                    </a:cubicBezTo>
                    <a:cubicBezTo>
                      <a:pt x="206780" y="102384"/>
                      <a:pt x="195415" y="112986"/>
                      <a:pt x="182361" y="121145"/>
                    </a:cubicBezTo>
                    <a:cubicBezTo>
                      <a:pt x="170685" y="128443"/>
                      <a:pt x="156167" y="131017"/>
                      <a:pt x="145415" y="139618"/>
                    </a:cubicBezTo>
                    <a:cubicBezTo>
                      <a:pt x="103976" y="172769"/>
                      <a:pt x="91020" y="193672"/>
                      <a:pt x="62288" y="231981"/>
                    </a:cubicBezTo>
                    <a:cubicBezTo>
                      <a:pt x="59209" y="241217"/>
                      <a:pt x="57406" y="250982"/>
                      <a:pt x="53052" y="259690"/>
                    </a:cubicBezTo>
                    <a:cubicBezTo>
                      <a:pt x="48088" y="269619"/>
                      <a:pt x="40087" y="277761"/>
                      <a:pt x="34579" y="287399"/>
                    </a:cubicBezTo>
                    <a:cubicBezTo>
                      <a:pt x="27748" y="299354"/>
                      <a:pt x="22264" y="312030"/>
                      <a:pt x="16106" y="324345"/>
                    </a:cubicBezTo>
                    <a:cubicBezTo>
                      <a:pt x="-6846" y="416157"/>
                      <a:pt x="-3840" y="389037"/>
                      <a:pt x="16106" y="555254"/>
                    </a:cubicBezTo>
                    <a:cubicBezTo>
                      <a:pt x="17746" y="568925"/>
                      <a:pt x="25619" y="581745"/>
                      <a:pt x="34579" y="592199"/>
                    </a:cubicBezTo>
                    <a:cubicBezTo>
                      <a:pt x="44597" y="603887"/>
                      <a:pt x="60639" y="609024"/>
                      <a:pt x="71524" y="619909"/>
                    </a:cubicBezTo>
                    <a:cubicBezTo>
                      <a:pt x="82409" y="630794"/>
                      <a:pt x="87546" y="646836"/>
                      <a:pt x="99234" y="656854"/>
                    </a:cubicBezTo>
                    <a:cubicBezTo>
                      <a:pt x="109688" y="665814"/>
                      <a:pt x="124224" y="668496"/>
                      <a:pt x="136179" y="675327"/>
                    </a:cubicBezTo>
                    <a:cubicBezTo>
                      <a:pt x="145817" y="680834"/>
                      <a:pt x="153357" y="690289"/>
                      <a:pt x="163888" y="693799"/>
                    </a:cubicBezTo>
                    <a:cubicBezTo>
                      <a:pt x="181654" y="699721"/>
                      <a:pt x="200942" y="699363"/>
                      <a:pt x="219306" y="703036"/>
                    </a:cubicBezTo>
                    <a:cubicBezTo>
                      <a:pt x="231754" y="705526"/>
                      <a:pt x="243937" y="709193"/>
                      <a:pt x="256252" y="712272"/>
                    </a:cubicBezTo>
                    <a:cubicBezTo>
                      <a:pt x="364009" y="709193"/>
                      <a:pt x="472040" y="711304"/>
                      <a:pt x="579524" y="703036"/>
                    </a:cubicBezTo>
                    <a:cubicBezTo>
                      <a:pt x="591655" y="702103"/>
                      <a:pt x="633025" y="674057"/>
                      <a:pt x="644179" y="666090"/>
                    </a:cubicBezTo>
                    <a:cubicBezTo>
                      <a:pt x="656705" y="657142"/>
                      <a:pt x="668597" y="647328"/>
                      <a:pt x="681124" y="638381"/>
                    </a:cubicBezTo>
                    <a:cubicBezTo>
                      <a:pt x="716462" y="613140"/>
                      <a:pt x="734188" y="609587"/>
                      <a:pt x="764252" y="564490"/>
                    </a:cubicBezTo>
                    <a:cubicBezTo>
                      <a:pt x="770409" y="555254"/>
                      <a:pt x="777760" y="546710"/>
                      <a:pt x="782724" y="536781"/>
                    </a:cubicBezTo>
                    <a:cubicBezTo>
                      <a:pt x="787078" y="528073"/>
                      <a:pt x="788126" y="518021"/>
                      <a:pt x="791961" y="509072"/>
                    </a:cubicBezTo>
                    <a:cubicBezTo>
                      <a:pt x="797385" y="496417"/>
                      <a:pt x="804276" y="484442"/>
                      <a:pt x="810434" y="472127"/>
                    </a:cubicBezTo>
                    <a:cubicBezTo>
                      <a:pt x="813513" y="453654"/>
                      <a:pt x="815608" y="434991"/>
                      <a:pt x="819670" y="416709"/>
                    </a:cubicBezTo>
                    <a:cubicBezTo>
                      <a:pt x="821782" y="407205"/>
                      <a:pt x="826231" y="398361"/>
                      <a:pt x="828906" y="388999"/>
                    </a:cubicBezTo>
                    <a:cubicBezTo>
                      <a:pt x="832393" y="376793"/>
                      <a:pt x="835064" y="364369"/>
                      <a:pt x="838143" y="352054"/>
                    </a:cubicBezTo>
                    <a:cubicBezTo>
                      <a:pt x="835064" y="290478"/>
                      <a:pt x="839470" y="228068"/>
                      <a:pt x="828906" y="167327"/>
                    </a:cubicBezTo>
                    <a:cubicBezTo>
                      <a:pt x="826668" y="154458"/>
                      <a:pt x="809559" y="149653"/>
                      <a:pt x="801197" y="139618"/>
                    </a:cubicBezTo>
                    <a:cubicBezTo>
                      <a:pt x="794090" y="131090"/>
                      <a:pt x="790573" y="119758"/>
                      <a:pt x="782724" y="111909"/>
                    </a:cubicBezTo>
                    <a:cubicBezTo>
                      <a:pt x="774875" y="104060"/>
                      <a:pt x="763443" y="100660"/>
                      <a:pt x="755015" y="93436"/>
                    </a:cubicBezTo>
                    <a:cubicBezTo>
                      <a:pt x="676631" y="26248"/>
                      <a:pt x="753970" y="80423"/>
                      <a:pt x="690361" y="38018"/>
                    </a:cubicBezTo>
                    <a:cubicBezTo>
                      <a:pt x="684203" y="28782"/>
                      <a:pt x="680556" y="17244"/>
                      <a:pt x="671888" y="10309"/>
                    </a:cubicBezTo>
                    <a:cubicBezTo>
                      <a:pt x="664285" y="4227"/>
                      <a:pt x="653890" y="1766"/>
                      <a:pt x="644179" y="1072"/>
                    </a:cubicBezTo>
                    <a:cubicBezTo>
                      <a:pt x="610398" y="-1341"/>
                      <a:pt x="544118" y="1072"/>
                      <a:pt x="524106" y="107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1B6D952-23B9-496A-8BE3-43EFC671D7AC}"/>
                  </a:ext>
                </a:extLst>
              </p:cNvPr>
              <p:cNvSpPr/>
              <p:nvPr/>
            </p:nvSpPr>
            <p:spPr>
              <a:xfrm>
                <a:off x="7465088" y="3482966"/>
                <a:ext cx="134243" cy="145590"/>
              </a:xfrm>
              <a:custGeom>
                <a:avLst/>
                <a:gdLst>
                  <a:gd name="connsiteX0" fmla="*/ 4934 w 134243"/>
                  <a:gd name="connsiteY0" fmla="*/ 9941 h 145590"/>
                  <a:gd name="connsiteX1" fmla="*/ 4934 w 134243"/>
                  <a:gd name="connsiteY1" fmla="*/ 9941 h 145590"/>
                  <a:gd name="connsiteX2" fmla="*/ 14171 w 134243"/>
                  <a:gd name="connsiteY2" fmla="*/ 120777 h 145590"/>
                  <a:gd name="connsiteX3" fmla="*/ 134243 w 134243"/>
                  <a:gd name="connsiteY3" fmla="*/ 83832 h 145590"/>
                  <a:gd name="connsiteX4" fmla="*/ 125007 w 134243"/>
                  <a:gd name="connsiteY4" fmla="*/ 9941 h 145590"/>
                  <a:gd name="connsiteX5" fmla="*/ 4934 w 134243"/>
                  <a:gd name="connsiteY5" fmla="*/ 9941 h 145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243" h="145590">
                    <a:moveTo>
                      <a:pt x="4934" y="9941"/>
                    </a:moveTo>
                    <a:lnTo>
                      <a:pt x="4934" y="9941"/>
                    </a:lnTo>
                    <a:cubicBezTo>
                      <a:pt x="8013" y="46886"/>
                      <a:pt x="-13158" y="95726"/>
                      <a:pt x="14171" y="120777"/>
                    </a:cubicBezTo>
                    <a:cubicBezTo>
                      <a:pt x="79858" y="180990"/>
                      <a:pt x="112240" y="116838"/>
                      <a:pt x="134243" y="83832"/>
                    </a:cubicBezTo>
                    <a:cubicBezTo>
                      <a:pt x="131164" y="59202"/>
                      <a:pt x="139241" y="30276"/>
                      <a:pt x="125007" y="9941"/>
                    </a:cubicBezTo>
                    <a:cubicBezTo>
                      <a:pt x="109350" y="-12427"/>
                      <a:pt x="24946" y="9941"/>
                      <a:pt x="4934" y="9941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079AB2-145F-48C2-BAD1-4C814BED98E2}"/>
                </a:ext>
              </a:extLst>
            </p:cNvPr>
            <p:cNvGrpSpPr/>
            <p:nvPr/>
          </p:nvGrpSpPr>
          <p:grpSpPr>
            <a:xfrm>
              <a:off x="8019763" y="3080639"/>
              <a:ext cx="711542" cy="696723"/>
              <a:chOff x="8019763" y="3080639"/>
              <a:chExt cx="711542" cy="69672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C077F36-9277-4B2C-8115-02AD05E11C0D}"/>
                  </a:ext>
                </a:extLst>
              </p:cNvPr>
              <p:cNvSpPr/>
              <p:nvPr/>
            </p:nvSpPr>
            <p:spPr>
              <a:xfrm>
                <a:off x="8019763" y="3080639"/>
                <a:ext cx="711542" cy="696723"/>
              </a:xfrm>
              <a:custGeom>
                <a:avLst/>
                <a:gdLst>
                  <a:gd name="connsiteX0" fmla="*/ 249395 w 711542"/>
                  <a:gd name="connsiteY0" fmla="*/ 5918 h 696723"/>
                  <a:gd name="connsiteX1" fmla="*/ 249395 w 711542"/>
                  <a:gd name="connsiteY1" fmla="*/ 5918 h 696723"/>
                  <a:gd name="connsiteX2" fmla="*/ 166267 w 711542"/>
                  <a:gd name="connsiteY2" fmla="*/ 15154 h 696723"/>
                  <a:gd name="connsiteX3" fmla="*/ 83140 w 711542"/>
                  <a:gd name="connsiteY3" fmla="*/ 42863 h 696723"/>
                  <a:gd name="connsiteX4" fmla="*/ 55431 w 711542"/>
                  <a:gd name="connsiteY4" fmla="*/ 61336 h 696723"/>
                  <a:gd name="connsiteX5" fmla="*/ 27722 w 711542"/>
                  <a:gd name="connsiteY5" fmla="*/ 116754 h 696723"/>
                  <a:gd name="connsiteX6" fmla="*/ 9249 w 711542"/>
                  <a:gd name="connsiteY6" fmla="*/ 144463 h 696723"/>
                  <a:gd name="connsiteX7" fmla="*/ 13 w 711542"/>
                  <a:gd name="connsiteY7" fmla="*/ 181409 h 696723"/>
                  <a:gd name="connsiteX8" fmla="*/ 18486 w 711542"/>
                  <a:gd name="connsiteY8" fmla="*/ 476973 h 696723"/>
                  <a:gd name="connsiteX9" fmla="*/ 27722 w 711542"/>
                  <a:gd name="connsiteY9" fmla="*/ 504682 h 696723"/>
                  <a:gd name="connsiteX10" fmla="*/ 46195 w 711542"/>
                  <a:gd name="connsiteY10" fmla="*/ 532391 h 696723"/>
                  <a:gd name="connsiteX11" fmla="*/ 101613 w 711542"/>
                  <a:gd name="connsiteY11" fmla="*/ 587809 h 696723"/>
                  <a:gd name="connsiteX12" fmla="*/ 184740 w 711542"/>
                  <a:gd name="connsiteY12" fmla="*/ 652463 h 696723"/>
                  <a:gd name="connsiteX13" fmla="*/ 221686 w 711542"/>
                  <a:gd name="connsiteY13" fmla="*/ 670936 h 696723"/>
                  <a:gd name="connsiteX14" fmla="*/ 286340 w 711542"/>
                  <a:gd name="connsiteY14" fmla="*/ 680173 h 696723"/>
                  <a:gd name="connsiteX15" fmla="*/ 480304 w 711542"/>
                  <a:gd name="connsiteY15" fmla="*/ 680173 h 696723"/>
                  <a:gd name="connsiteX16" fmla="*/ 535722 w 711542"/>
                  <a:gd name="connsiteY16" fmla="*/ 661700 h 696723"/>
                  <a:gd name="connsiteX17" fmla="*/ 591140 w 711542"/>
                  <a:gd name="connsiteY17" fmla="*/ 606282 h 696723"/>
                  <a:gd name="connsiteX18" fmla="*/ 618849 w 711542"/>
                  <a:gd name="connsiteY18" fmla="*/ 578573 h 696723"/>
                  <a:gd name="connsiteX19" fmla="*/ 646558 w 711542"/>
                  <a:gd name="connsiteY19" fmla="*/ 523154 h 696723"/>
                  <a:gd name="connsiteX20" fmla="*/ 655795 w 711542"/>
                  <a:gd name="connsiteY20" fmla="*/ 495445 h 696723"/>
                  <a:gd name="connsiteX21" fmla="*/ 674267 w 711542"/>
                  <a:gd name="connsiteY21" fmla="*/ 467736 h 696723"/>
                  <a:gd name="connsiteX22" fmla="*/ 692740 w 711542"/>
                  <a:gd name="connsiteY22" fmla="*/ 412318 h 696723"/>
                  <a:gd name="connsiteX23" fmla="*/ 701977 w 711542"/>
                  <a:gd name="connsiteY23" fmla="*/ 384609 h 696723"/>
                  <a:gd name="connsiteX24" fmla="*/ 711213 w 711542"/>
                  <a:gd name="connsiteY24" fmla="*/ 356900 h 696723"/>
                  <a:gd name="connsiteX25" fmla="*/ 692740 w 711542"/>
                  <a:gd name="connsiteY25" fmla="*/ 172173 h 696723"/>
                  <a:gd name="connsiteX26" fmla="*/ 674267 w 711542"/>
                  <a:gd name="connsiteY26" fmla="*/ 144463 h 696723"/>
                  <a:gd name="connsiteX27" fmla="*/ 646558 w 711542"/>
                  <a:gd name="connsiteY27" fmla="*/ 89045 h 696723"/>
                  <a:gd name="connsiteX28" fmla="*/ 618849 w 711542"/>
                  <a:gd name="connsiteY28" fmla="*/ 79809 h 696723"/>
                  <a:gd name="connsiteX29" fmla="*/ 600377 w 711542"/>
                  <a:gd name="connsiteY29" fmla="*/ 52100 h 696723"/>
                  <a:gd name="connsiteX30" fmla="*/ 508013 w 711542"/>
                  <a:gd name="connsiteY30" fmla="*/ 15154 h 696723"/>
                  <a:gd name="connsiteX31" fmla="*/ 480304 w 711542"/>
                  <a:gd name="connsiteY31" fmla="*/ 5918 h 696723"/>
                  <a:gd name="connsiteX32" fmla="*/ 249395 w 711542"/>
                  <a:gd name="connsiteY32" fmla="*/ 5918 h 696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1542" h="696723">
                    <a:moveTo>
                      <a:pt x="249395" y="5918"/>
                    </a:moveTo>
                    <a:lnTo>
                      <a:pt x="249395" y="5918"/>
                    </a:lnTo>
                    <a:cubicBezTo>
                      <a:pt x="221686" y="8997"/>
                      <a:pt x="193483" y="9106"/>
                      <a:pt x="166267" y="15154"/>
                    </a:cubicBezTo>
                    <a:cubicBezTo>
                      <a:pt x="137755" y="21490"/>
                      <a:pt x="83140" y="42863"/>
                      <a:pt x="83140" y="42863"/>
                    </a:cubicBezTo>
                    <a:cubicBezTo>
                      <a:pt x="73904" y="49021"/>
                      <a:pt x="63280" y="53487"/>
                      <a:pt x="55431" y="61336"/>
                    </a:cubicBezTo>
                    <a:cubicBezTo>
                      <a:pt x="28959" y="87808"/>
                      <a:pt x="42747" y="86703"/>
                      <a:pt x="27722" y="116754"/>
                    </a:cubicBezTo>
                    <a:cubicBezTo>
                      <a:pt x="22758" y="126683"/>
                      <a:pt x="15407" y="135227"/>
                      <a:pt x="9249" y="144463"/>
                    </a:cubicBezTo>
                    <a:cubicBezTo>
                      <a:pt x="6170" y="156778"/>
                      <a:pt x="-340" y="168720"/>
                      <a:pt x="13" y="181409"/>
                    </a:cubicBezTo>
                    <a:cubicBezTo>
                      <a:pt x="2754" y="280085"/>
                      <a:pt x="10056" y="378620"/>
                      <a:pt x="18486" y="476973"/>
                    </a:cubicBezTo>
                    <a:cubicBezTo>
                      <a:pt x="19317" y="486673"/>
                      <a:pt x="23368" y="495974"/>
                      <a:pt x="27722" y="504682"/>
                    </a:cubicBezTo>
                    <a:cubicBezTo>
                      <a:pt x="32686" y="514611"/>
                      <a:pt x="40312" y="522978"/>
                      <a:pt x="46195" y="532391"/>
                    </a:cubicBezTo>
                    <a:cubicBezTo>
                      <a:pt x="80635" y="587496"/>
                      <a:pt x="55939" y="572585"/>
                      <a:pt x="101613" y="587809"/>
                    </a:cubicBezTo>
                    <a:cubicBezTo>
                      <a:pt x="132021" y="618217"/>
                      <a:pt x="140548" y="630367"/>
                      <a:pt x="184740" y="652463"/>
                    </a:cubicBezTo>
                    <a:cubicBezTo>
                      <a:pt x="197055" y="658621"/>
                      <a:pt x="208402" y="667313"/>
                      <a:pt x="221686" y="670936"/>
                    </a:cubicBezTo>
                    <a:cubicBezTo>
                      <a:pt x="242689" y="676664"/>
                      <a:pt x="264789" y="677094"/>
                      <a:pt x="286340" y="680173"/>
                    </a:cubicBezTo>
                    <a:cubicBezTo>
                      <a:pt x="362027" y="705401"/>
                      <a:pt x="330993" y="698837"/>
                      <a:pt x="480304" y="680173"/>
                    </a:cubicBezTo>
                    <a:cubicBezTo>
                      <a:pt x="499626" y="677758"/>
                      <a:pt x="535722" y="661700"/>
                      <a:pt x="535722" y="661700"/>
                    </a:cubicBezTo>
                    <a:lnTo>
                      <a:pt x="591140" y="606282"/>
                    </a:lnTo>
                    <a:lnTo>
                      <a:pt x="618849" y="578573"/>
                    </a:lnTo>
                    <a:cubicBezTo>
                      <a:pt x="642066" y="508925"/>
                      <a:pt x="610749" y="594772"/>
                      <a:pt x="646558" y="523154"/>
                    </a:cubicBezTo>
                    <a:cubicBezTo>
                      <a:pt x="650912" y="514446"/>
                      <a:pt x="651441" y="504153"/>
                      <a:pt x="655795" y="495445"/>
                    </a:cubicBezTo>
                    <a:cubicBezTo>
                      <a:pt x="660759" y="485516"/>
                      <a:pt x="669759" y="477880"/>
                      <a:pt x="674267" y="467736"/>
                    </a:cubicBezTo>
                    <a:cubicBezTo>
                      <a:pt x="682175" y="449942"/>
                      <a:pt x="686582" y="430791"/>
                      <a:pt x="692740" y="412318"/>
                    </a:cubicBezTo>
                    <a:lnTo>
                      <a:pt x="701977" y="384609"/>
                    </a:lnTo>
                    <a:lnTo>
                      <a:pt x="711213" y="356900"/>
                    </a:lnTo>
                    <a:cubicBezTo>
                      <a:pt x="710672" y="347703"/>
                      <a:pt x="716837" y="220366"/>
                      <a:pt x="692740" y="172173"/>
                    </a:cubicBezTo>
                    <a:cubicBezTo>
                      <a:pt x="687775" y="162244"/>
                      <a:pt x="680425" y="153700"/>
                      <a:pt x="674267" y="144463"/>
                    </a:cubicBezTo>
                    <a:cubicBezTo>
                      <a:pt x="668182" y="126209"/>
                      <a:pt x="662836" y="102067"/>
                      <a:pt x="646558" y="89045"/>
                    </a:cubicBezTo>
                    <a:cubicBezTo>
                      <a:pt x="638955" y="82963"/>
                      <a:pt x="628085" y="82888"/>
                      <a:pt x="618849" y="79809"/>
                    </a:cubicBezTo>
                    <a:cubicBezTo>
                      <a:pt x="612692" y="70573"/>
                      <a:pt x="608226" y="59949"/>
                      <a:pt x="600377" y="52100"/>
                    </a:cubicBezTo>
                    <a:cubicBezTo>
                      <a:pt x="575645" y="27368"/>
                      <a:pt x="539622" y="24185"/>
                      <a:pt x="508013" y="15154"/>
                    </a:cubicBezTo>
                    <a:cubicBezTo>
                      <a:pt x="498652" y="12479"/>
                      <a:pt x="489907" y="7519"/>
                      <a:pt x="480304" y="5918"/>
                    </a:cubicBezTo>
                    <a:cubicBezTo>
                      <a:pt x="400406" y="-7398"/>
                      <a:pt x="287880" y="5918"/>
                      <a:pt x="249395" y="59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38A0F38-F24E-4683-A150-1197963FEC6B}"/>
                  </a:ext>
                </a:extLst>
              </p:cNvPr>
              <p:cNvSpPr/>
              <p:nvPr/>
            </p:nvSpPr>
            <p:spPr>
              <a:xfrm>
                <a:off x="8302551" y="3334327"/>
                <a:ext cx="176431" cy="184728"/>
              </a:xfrm>
              <a:custGeom>
                <a:avLst/>
                <a:gdLst>
                  <a:gd name="connsiteX0" fmla="*/ 111776 w 176431"/>
                  <a:gd name="connsiteY0" fmla="*/ 0 h 184728"/>
                  <a:gd name="connsiteX1" fmla="*/ 111776 w 176431"/>
                  <a:gd name="connsiteY1" fmla="*/ 0 h 184728"/>
                  <a:gd name="connsiteX2" fmla="*/ 28649 w 176431"/>
                  <a:gd name="connsiteY2" fmla="*/ 18473 h 184728"/>
                  <a:gd name="connsiteX3" fmla="*/ 940 w 176431"/>
                  <a:gd name="connsiteY3" fmla="*/ 36946 h 184728"/>
                  <a:gd name="connsiteX4" fmla="*/ 28649 w 176431"/>
                  <a:gd name="connsiteY4" fmla="*/ 175491 h 184728"/>
                  <a:gd name="connsiteX5" fmla="*/ 56358 w 176431"/>
                  <a:gd name="connsiteY5" fmla="*/ 184728 h 184728"/>
                  <a:gd name="connsiteX6" fmla="*/ 121013 w 176431"/>
                  <a:gd name="connsiteY6" fmla="*/ 175491 h 184728"/>
                  <a:gd name="connsiteX7" fmla="*/ 167194 w 176431"/>
                  <a:gd name="connsiteY7" fmla="*/ 129309 h 184728"/>
                  <a:gd name="connsiteX8" fmla="*/ 176431 w 176431"/>
                  <a:gd name="connsiteY8" fmla="*/ 101600 h 184728"/>
                  <a:gd name="connsiteX9" fmla="*/ 167194 w 176431"/>
                  <a:gd name="connsiteY9" fmla="*/ 36946 h 184728"/>
                  <a:gd name="connsiteX10" fmla="*/ 111776 w 176431"/>
                  <a:gd name="connsiteY10" fmla="*/ 0 h 18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431" h="184728">
                    <a:moveTo>
                      <a:pt x="111776" y="0"/>
                    </a:moveTo>
                    <a:lnTo>
                      <a:pt x="111776" y="0"/>
                    </a:lnTo>
                    <a:cubicBezTo>
                      <a:pt x="84067" y="6158"/>
                      <a:pt x="55577" y="9497"/>
                      <a:pt x="28649" y="18473"/>
                    </a:cubicBezTo>
                    <a:cubicBezTo>
                      <a:pt x="18118" y="21983"/>
                      <a:pt x="2628" y="25974"/>
                      <a:pt x="940" y="36946"/>
                    </a:cubicBezTo>
                    <a:cubicBezTo>
                      <a:pt x="-1946" y="55706"/>
                      <a:pt x="380" y="147222"/>
                      <a:pt x="28649" y="175491"/>
                    </a:cubicBezTo>
                    <a:cubicBezTo>
                      <a:pt x="35533" y="182375"/>
                      <a:pt x="47122" y="181649"/>
                      <a:pt x="56358" y="184728"/>
                    </a:cubicBezTo>
                    <a:cubicBezTo>
                      <a:pt x="77910" y="181649"/>
                      <a:pt x="100161" y="181747"/>
                      <a:pt x="121013" y="175491"/>
                    </a:cubicBezTo>
                    <a:cubicBezTo>
                      <a:pt x="142746" y="168971"/>
                      <a:pt x="157776" y="148144"/>
                      <a:pt x="167194" y="129309"/>
                    </a:cubicBezTo>
                    <a:cubicBezTo>
                      <a:pt x="171548" y="120601"/>
                      <a:pt x="173352" y="110836"/>
                      <a:pt x="176431" y="101600"/>
                    </a:cubicBezTo>
                    <a:cubicBezTo>
                      <a:pt x="173352" y="80049"/>
                      <a:pt x="176036" y="56840"/>
                      <a:pt x="167194" y="36946"/>
                    </a:cubicBezTo>
                    <a:cubicBezTo>
                      <a:pt x="162685" y="26802"/>
                      <a:pt x="121012" y="6158"/>
                      <a:pt x="111776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818E93-464A-476E-90D8-B547B618084D}"/>
                </a:ext>
              </a:extLst>
            </p:cNvPr>
            <p:cNvGrpSpPr/>
            <p:nvPr/>
          </p:nvGrpSpPr>
          <p:grpSpPr>
            <a:xfrm>
              <a:off x="7668882" y="3851345"/>
              <a:ext cx="876830" cy="637948"/>
              <a:chOff x="7668882" y="3851345"/>
              <a:chExt cx="876830" cy="63794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569153D-A889-4E8C-9DF9-9D6D4EC5F7EB}"/>
                  </a:ext>
                </a:extLst>
              </p:cNvPr>
              <p:cNvSpPr/>
              <p:nvPr/>
            </p:nvSpPr>
            <p:spPr>
              <a:xfrm>
                <a:off x="7668882" y="3851345"/>
                <a:ext cx="876830" cy="637948"/>
              </a:xfrm>
              <a:custGeom>
                <a:avLst/>
                <a:gdLst>
                  <a:gd name="connsiteX0" fmla="*/ 430166 w 876830"/>
                  <a:gd name="connsiteY0" fmla="*/ 9875 h 637948"/>
                  <a:gd name="connsiteX1" fmla="*/ 430166 w 876830"/>
                  <a:gd name="connsiteY1" fmla="*/ 9875 h 637948"/>
                  <a:gd name="connsiteX2" fmla="*/ 347038 w 876830"/>
                  <a:gd name="connsiteY2" fmla="*/ 19111 h 637948"/>
                  <a:gd name="connsiteX3" fmla="*/ 208493 w 876830"/>
                  <a:gd name="connsiteY3" fmla="*/ 46820 h 637948"/>
                  <a:gd name="connsiteX4" fmla="*/ 153075 w 876830"/>
                  <a:gd name="connsiteY4" fmla="*/ 74530 h 637948"/>
                  <a:gd name="connsiteX5" fmla="*/ 125366 w 876830"/>
                  <a:gd name="connsiteY5" fmla="*/ 83766 h 637948"/>
                  <a:gd name="connsiteX6" fmla="*/ 97656 w 876830"/>
                  <a:gd name="connsiteY6" fmla="*/ 111475 h 637948"/>
                  <a:gd name="connsiteX7" fmla="*/ 60711 w 876830"/>
                  <a:gd name="connsiteY7" fmla="*/ 139184 h 637948"/>
                  <a:gd name="connsiteX8" fmla="*/ 51475 w 876830"/>
                  <a:gd name="connsiteY8" fmla="*/ 166893 h 637948"/>
                  <a:gd name="connsiteX9" fmla="*/ 33002 w 876830"/>
                  <a:gd name="connsiteY9" fmla="*/ 194602 h 637948"/>
                  <a:gd name="connsiteX10" fmla="*/ 14529 w 876830"/>
                  <a:gd name="connsiteY10" fmla="*/ 231548 h 637948"/>
                  <a:gd name="connsiteX11" fmla="*/ 14529 w 876830"/>
                  <a:gd name="connsiteY11" fmla="*/ 453220 h 637948"/>
                  <a:gd name="connsiteX12" fmla="*/ 51475 w 876830"/>
                  <a:gd name="connsiteY12" fmla="*/ 490166 h 637948"/>
                  <a:gd name="connsiteX13" fmla="*/ 69947 w 876830"/>
                  <a:gd name="connsiteY13" fmla="*/ 517875 h 637948"/>
                  <a:gd name="connsiteX14" fmla="*/ 125366 w 876830"/>
                  <a:gd name="connsiteY14" fmla="*/ 545584 h 637948"/>
                  <a:gd name="connsiteX15" fmla="*/ 190020 w 876830"/>
                  <a:gd name="connsiteY15" fmla="*/ 582530 h 637948"/>
                  <a:gd name="connsiteX16" fmla="*/ 217729 w 876830"/>
                  <a:gd name="connsiteY16" fmla="*/ 601002 h 637948"/>
                  <a:gd name="connsiteX17" fmla="*/ 273147 w 876830"/>
                  <a:gd name="connsiteY17" fmla="*/ 610239 h 637948"/>
                  <a:gd name="connsiteX18" fmla="*/ 300856 w 876830"/>
                  <a:gd name="connsiteY18" fmla="*/ 619475 h 637948"/>
                  <a:gd name="connsiteX19" fmla="*/ 402456 w 876830"/>
                  <a:gd name="connsiteY19" fmla="*/ 637948 h 637948"/>
                  <a:gd name="connsiteX20" fmla="*/ 734966 w 876830"/>
                  <a:gd name="connsiteY20" fmla="*/ 628711 h 637948"/>
                  <a:gd name="connsiteX21" fmla="*/ 790384 w 876830"/>
                  <a:gd name="connsiteY21" fmla="*/ 601002 h 637948"/>
                  <a:gd name="connsiteX22" fmla="*/ 845802 w 876830"/>
                  <a:gd name="connsiteY22" fmla="*/ 545584 h 637948"/>
                  <a:gd name="connsiteX23" fmla="*/ 873511 w 876830"/>
                  <a:gd name="connsiteY23" fmla="*/ 425511 h 637948"/>
                  <a:gd name="connsiteX24" fmla="*/ 845802 w 876830"/>
                  <a:gd name="connsiteY24" fmla="*/ 185366 h 637948"/>
                  <a:gd name="connsiteX25" fmla="*/ 827329 w 876830"/>
                  <a:gd name="connsiteY25" fmla="*/ 148420 h 637948"/>
                  <a:gd name="connsiteX26" fmla="*/ 799620 w 876830"/>
                  <a:gd name="connsiteY26" fmla="*/ 139184 h 637948"/>
                  <a:gd name="connsiteX27" fmla="*/ 744202 w 876830"/>
                  <a:gd name="connsiteY27" fmla="*/ 102239 h 637948"/>
                  <a:gd name="connsiteX28" fmla="*/ 688784 w 876830"/>
                  <a:gd name="connsiteY28" fmla="*/ 65293 h 637948"/>
                  <a:gd name="connsiteX29" fmla="*/ 642602 w 876830"/>
                  <a:gd name="connsiteY29" fmla="*/ 46820 h 637948"/>
                  <a:gd name="connsiteX30" fmla="*/ 614893 w 876830"/>
                  <a:gd name="connsiteY30" fmla="*/ 37584 h 637948"/>
                  <a:gd name="connsiteX31" fmla="*/ 568711 w 876830"/>
                  <a:gd name="connsiteY31" fmla="*/ 19111 h 637948"/>
                  <a:gd name="connsiteX32" fmla="*/ 531766 w 876830"/>
                  <a:gd name="connsiteY32" fmla="*/ 9875 h 637948"/>
                  <a:gd name="connsiteX33" fmla="*/ 430166 w 876830"/>
                  <a:gd name="connsiteY33" fmla="*/ 9875 h 63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830" h="637948">
                    <a:moveTo>
                      <a:pt x="430166" y="9875"/>
                    </a:moveTo>
                    <a:lnTo>
                      <a:pt x="430166" y="9875"/>
                    </a:lnTo>
                    <a:lnTo>
                      <a:pt x="347038" y="19111"/>
                    </a:lnTo>
                    <a:cubicBezTo>
                      <a:pt x="297548" y="25297"/>
                      <a:pt x="256509" y="30813"/>
                      <a:pt x="208493" y="46820"/>
                    </a:cubicBezTo>
                    <a:cubicBezTo>
                      <a:pt x="138839" y="70040"/>
                      <a:pt x="224702" y="38716"/>
                      <a:pt x="153075" y="74530"/>
                    </a:cubicBezTo>
                    <a:cubicBezTo>
                      <a:pt x="144367" y="78884"/>
                      <a:pt x="134602" y="80687"/>
                      <a:pt x="125366" y="83766"/>
                    </a:cubicBezTo>
                    <a:cubicBezTo>
                      <a:pt x="116129" y="93002"/>
                      <a:pt x="107574" y="102974"/>
                      <a:pt x="97656" y="111475"/>
                    </a:cubicBezTo>
                    <a:cubicBezTo>
                      <a:pt x="85968" y="121493"/>
                      <a:pt x="70566" y="127358"/>
                      <a:pt x="60711" y="139184"/>
                    </a:cubicBezTo>
                    <a:cubicBezTo>
                      <a:pt x="54478" y="146663"/>
                      <a:pt x="55829" y="158185"/>
                      <a:pt x="51475" y="166893"/>
                    </a:cubicBezTo>
                    <a:cubicBezTo>
                      <a:pt x="46511" y="176822"/>
                      <a:pt x="38510" y="184964"/>
                      <a:pt x="33002" y="194602"/>
                    </a:cubicBezTo>
                    <a:cubicBezTo>
                      <a:pt x="26171" y="206557"/>
                      <a:pt x="20687" y="219233"/>
                      <a:pt x="14529" y="231548"/>
                    </a:cubicBezTo>
                    <a:cubicBezTo>
                      <a:pt x="-8545" y="323847"/>
                      <a:pt x="-754" y="277468"/>
                      <a:pt x="14529" y="453220"/>
                    </a:cubicBezTo>
                    <a:cubicBezTo>
                      <a:pt x="17470" y="487041"/>
                      <a:pt x="23904" y="480976"/>
                      <a:pt x="51475" y="490166"/>
                    </a:cubicBezTo>
                    <a:cubicBezTo>
                      <a:pt x="57632" y="499402"/>
                      <a:pt x="62098" y="510026"/>
                      <a:pt x="69947" y="517875"/>
                    </a:cubicBezTo>
                    <a:cubicBezTo>
                      <a:pt x="87853" y="535781"/>
                      <a:pt x="102828" y="538072"/>
                      <a:pt x="125366" y="545584"/>
                    </a:cubicBezTo>
                    <a:cubicBezTo>
                      <a:pt x="192864" y="590584"/>
                      <a:pt x="108004" y="535664"/>
                      <a:pt x="190020" y="582530"/>
                    </a:cubicBezTo>
                    <a:cubicBezTo>
                      <a:pt x="199658" y="588037"/>
                      <a:pt x="207198" y="597492"/>
                      <a:pt x="217729" y="601002"/>
                    </a:cubicBezTo>
                    <a:cubicBezTo>
                      <a:pt x="235495" y="606924"/>
                      <a:pt x="254865" y="606176"/>
                      <a:pt x="273147" y="610239"/>
                    </a:cubicBezTo>
                    <a:cubicBezTo>
                      <a:pt x="282651" y="612351"/>
                      <a:pt x="291411" y="617114"/>
                      <a:pt x="300856" y="619475"/>
                    </a:cubicBezTo>
                    <a:cubicBezTo>
                      <a:pt x="326665" y="625927"/>
                      <a:pt x="377763" y="633832"/>
                      <a:pt x="402456" y="637948"/>
                    </a:cubicBezTo>
                    <a:cubicBezTo>
                      <a:pt x="513293" y="634869"/>
                      <a:pt x="624232" y="634390"/>
                      <a:pt x="734966" y="628711"/>
                    </a:cubicBezTo>
                    <a:cubicBezTo>
                      <a:pt x="751998" y="627838"/>
                      <a:pt x="778756" y="611338"/>
                      <a:pt x="790384" y="601002"/>
                    </a:cubicBezTo>
                    <a:cubicBezTo>
                      <a:pt x="809910" y="583646"/>
                      <a:pt x="845802" y="545584"/>
                      <a:pt x="845802" y="545584"/>
                    </a:cubicBezTo>
                    <a:cubicBezTo>
                      <a:pt x="871160" y="469513"/>
                      <a:pt x="861521" y="509442"/>
                      <a:pt x="873511" y="425511"/>
                    </a:cubicBezTo>
                    <a:cubicBezTo>
                      <a:pt x="859452" y="102135"/>
                      <a:pt x="904272" y="287688"/>
                      <a:pt x="845802" y="185366"/>
                    </a:cubicBezTo>
                    <a:cubicBezTo>
                      <a:pt x="838971" y="173411"/>
                      <a:pt x="837065" y="158156"/>
                      <a:pt x="827329" y="148420"/>
                    </a:cubicBezTo>
                    <a:cubicBezTo>
                      <a:pt x="820445" y="141536"/>
                      <a:pt x="808856" y="142263"/>
                      <a:pt x="799620" y="139184"/>
                    </a:cubicBezTo>
                    <a:cubicBezTo>
                      <a:pt x="738124" y="77688"/>
                      <a:pt x="804355" y="135658"/>
                      <a:pt x="744202" y="102239"/>
                    </a:cubicBezTo>
                    <a:cubicBezTo>
                      <a:pt x="724794" y="91457"/>
                      <a:pt x="709398" y="73539"/>
                      <a:pt x="688784" y="65293"/>
                    </a:cubicBezTo>
                    <a:cubicBezTo>
                      <a:pt x="673390" y="59135"/>
                      <a:pt x="658126" y="52642"/>
                      <a:pt x="642602" y="46820"/>
                    </a:cubicBezTo>
                    <a:cubicBezTo>
                      <a:pt x="633486" y="43402"/>
                      <a:pt x="624009" y="41002"/>
                      <a:pt x="614893" y="37584"/>
                    </a:cubicBezTo>
                    <a:cubicBezTo>
                      <a:pt x="599369" y="31762"/>
                      <a:pt x="584440" y="24354"/>
                      <a:pt x="568711" y="19111"/>
                    </a:cubicBezTo>
                    <a:cubicBezTo>
                      <a:pt x="556668" y="15097"/>
                      <a:pt x="544178" y="12535"/>
                      <a:pt x="531766" y="9875"/>
                    </a:cubicBezTo>
                    <a:cubicBezTo>
                      <a:pt x="501065" y="3296"/>
                      <a:pt x="439402" y="-8598"/>
                      <a:pt x="430166" y="987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8272824-441A-4188-8DCC-ACE1E985771A}"/>
                  </a:ext>
                </a:extLst>
              </p:cNvPr>
              <p:cNvSpPr/>
              <p:nvPr/>
            </p:nvSpPr>
            <p:spPr>
              <a:xfrm>
                <a:off x="8155310" y="4157184"/>
                <a:ext cx="220224" cy="133434"/>
              </a:xfrm>
              <a:custGeom>
                <a:avLst/>
                <a:gdLst>
                  <a:gd name="connsiteX0" fmla="*/ 56099 w 220224"/>
                  <a:gd name="connsiteY0" fmla="*/ 0 h 133434"/>
                  <a:gd name="connsiteX1" fmla="*/ 56099 w 220224"/>
                  <a:gd name="connsiteY1" fmla="*/ 0 h 133434"/>
                  <a:gd name="connsiteX2" fmla="*/ 681 w 220224"/>
                  <a:gd name="connsiteY2" fmla="*/ 73891 h 133434"/>
                  <a:gd name="connsiteX3" fmla="*/ 19154 w 220224"/>
                  <a:gd name="connsiteY3" fmla="*/ 101600 h 133434"/>
                  <a:gd name="connsiteX4" fmla="*/ 74572 w 220224"/>
                  <a:gd name="connsiteY4" fmla="*/ 120073 h 133434"/>
                  <a:gd name="connsiteX5" fmla="*/ 102281 w 220224"/>
                  <a:gd name="connsiteY5" fmla="*/ 129309 h 133434"/>
                  <a:gd name="connsiteX6" fmla="*/ 194645 w 220224"/>
                  <a:gd name="connsiteY6" fmla="*/ 120073 h 133434"/>
                  <a:gd name="connsiteX7" fmla="*/ 56099 w 220224"/>
                  <a:gd name="connsiteY7" fmla="*/ 0 h 13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224" h="133434">
                    <a:moveTo>
                      <a:pt x="56099" y="0"/>
                    </a:moveTo>
                    <a:lnTo>
                      <a:pt x="56099" y="0"/>
                    </a:lnTo>
                    <a:cubicBezTo>
                      <a:pt x="37626" y="24630"/>
                      <a:pt x="11202" y="44957"/>
                      <a:pt x="681" y="73891"/>
                    </a:cubicBezTo>
                    <a:cubicBezTo>
                      <a:pt x="-3113" y="84323"/>
                      <a:pt x="9741" y="95717"/>
                      <a:pt x="19154" y="101600"/>
                    </a:cubicBezTo>
                    <a:cubicBezTo>
                      <a:pt x="35666" y="111920"/>
                      <a:pt x="56099" y="113915"/>
                      <a:pt x="74572" y="120073"/>
                    </a:cubicBezTo>
                    <a:lnTo>
                      <a:pt x="102281" y="129309"/>
                    </a:lnTo>
                    <a:cubicBezTo>
                      <a:pt x="133069" y="126230"/>
                      <a:pt x="177033" y="145513"/>
                      <a:pt x="194645" y="120073"/>
                    </a:cubicBezTo>
                    <a:cubicBezTo>
                      <a:pt x="292619" y="-21444"/>
                      <a:pt x="79190" y="20012"/>
                      <a:pt x="5609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5BDE23-5D81-4CDA-A423-0B242952E6E5}"/>
                </a:ext>
              </a:extLst>
            </p:cNvPr>
            <p:cNvGrpSpPr/>
            <p:nvPr/>
          </p:nvGrpSpPr>
          <p:grpSpPr>
            <a:xfrm>
              <a:off x="8853683" y="2999565"/>
              <a:ext cx="794328" cy="556196"/>
              <a:chOff x="8853683" y="2999565"/>
              <a:chExt cx="794328" cy="55619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1A7A5C-BAEE-4DDA-B162-578629DC3494}"/>
                  </a:ext>
                </a:extLst>
              </p:cNvPr>
              <p:cNvSpPr/>
              <p:nvPr/>
            </p:nvSpPr>
            <p:spPr>
              <a:xfrm>
                <a:off x="8853683" y="2999565"/>
                <a:ext cx="794328" cy="556196"/>
              </a:xfrm>
              <a:custGeom>
                <a:avLst/>
                <a:gdLst>
                  <a:gd name="connsiteX0" fmla="*/ 480291 w 794328"/>
                  <a:gd name="connsiteY0" fmla="*/ 2014 h 556196"/>
                  <a:gd name="connsiteX1" fmla="*/ 480291 w 794328"/>
                  <a:gd name="connsiteY1" fmla="*/ 2014 h 556196"/>
                  <a:gd name="connsiteX2" fmla="*/ 267855 w 794328"/>
                  <a:gd name="connsiteY2" fmla="*/ 38959 h 556196"/>
                  <a:gd name="connsiteX3" fmla="*/ 193964 w 794328"/>
                  <a:gd name="connsiteY3" fmla="*/ 57432 h 556196"/>
                  <a:gd name="connsiteX4" fmla="*/ 157019 w 794328"/>
                  <a:gd name="connsiteY4" fmla="*/ 75905 h 556196"/>
                  <a:gd name="connsiteX5" fmla="*/ 129310 w 794328"/>
                  <a:gd name="connsiteY5" fmla="*/ 94377 h 556196"/>
                  <a:gd name="connsiteX6" fmla="*/ 101600 w 794328"/>
                  <a:gd name="connsiteY6" fmla="*/ 103614 h 556196"/>
                  <a:gd name="connsiteX7" fmla="*/ 83128 w 794328"/>
                  <a:gd name="connsiteY7" fmla="*/ 131323 h 556196"/>
                  <a:gd name="connsiteX8" fmla="*/ 36946 w 794328"/>
                  <a:gd name="connsiteY8" fmla="*/ 195977 h 556196"/>
                  <a:gd name="connsiteX9" fmla="*/ 18473 w 794328"/>
                  <a:gd name="connsiteY9" fmla="*/ 232923 h 556196"/>
                  <a:gd name="connsiteX10" fmla="*/ 0 w 794328"/>
                  <a:gd name="connsiteY10" fmla="*/ 297577 h 556196"/>
                  <a:gd name="connsiteX11" fmla="*/ 9237 w 794328"/>
                  <a:gd name="connsiteY11" fmla="*/ 417650 h 556196"/>
                  <a:gd name="connsiteX12" fmla="*/ 64655 w 794328"/>
                  <a:gd name="connsiteY12" fmla="*/ 473068 h 556196"/>
                  <a:gd name="connsiteX13" fmla="*/ 120073 w 794328"/>
                  <a:gd name="connsiteY13" fmla="*/ 519250 h 556196"/>
                  <a:gd name="connsiteX14" fmla="*/ 230910 w 794328"/>
                  <a:gd name="connsiteY14" fmla="*/ 546959 h 556196"/>
                  <a:gd name="connsiteX15" fmla="*/ 461819 w 794328"/>
                  <a:gd name="connsiteY15" fmla="*/ 556196 h 556196"/>
                  <a:gd name="connsiteX16" fmla="*/ 628073 w 794328"/>
                  <a:gd name="connsiteY16" fmla="*/ 537723 h 556196"/>
                  <a:gd name="connsiteX17" fmla="*/ 665019 w 794328"/>
                  <a:gd name="connsiteY17" fmla="*/ 519250 h 556196"/>
                  <a:gd name="connsiteX18" fmla="*/ 683491 w 794328"/>
                  <a:gd name="connsiteY18" fmla="*/ 482305 h 556196"/>
                  <a:gd name="connsiteX19" fmla="*/ 701964 w 794328"/>
                  <a:gd name="connsiteY19" fmla="*/ 454596 h 556196"/>
                  <a:gd name="connsiteX20" fmla="*/ 729673 w 794328"/>
                  <a:gd name="connsiteY20" fmla="*/ 399177 h 556196"/>
                  <a:gd name="connsiteX21" fmla="*/ 766619 w 794328"/>
                  <a:gd name="connsiteY21" fmla="*/ 325286 h 556196"/>
                  <a:gd name="connsiteX22" fmla="*/ 775855 w 794328"/>
                  <a:gd name="connsiteY22" fmla="*/ 288341 h 556196"/>
                  <a:gd name="connsiteX23" fmla="*/ 794328 w 794328"/>
                  <a:gd name="connsiteY23" fmla="*/ 232923 h 556196"/>
                  <a:gd name="connsiteX24" fmla="*/ 785091 w 794328"/>
                  <a:gd name="connsiteY24" fmla="*/ 103614 h 556196"/>
                  <a:gd name="connsiteX25" fmla="*/ 775855 w 794328"/>
                  <a:gd name="connsiteY25" fmla="*/ 75905 h 556196"/>
                  <a:gd name="connsiteX26" fmla="*/ 720437 w 794328"/>
                  <a:gd name="connsiteY26" fmla="*/ 20486 h 556196"/>
                  <a:gd name="connsiteX27" fmla="*/ 480291 w 794328"/>
                  <a:gd name="connsiteY27" fmla="*/ 2014 h 5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4328" h="556196">
                    <a:moveTo>
                      <a:pt x="480291" y="2014"/>
                    </a:moveTo>
                    <a:lnTo>
                      <a:pt x="480291" y="2014"/>
                    </a:lnTo>
                    <a:cubicBezTo>
                      <a:pt x="317406" y="34591"/>
                      <a:pt x="388479" y="23882"/>
                      <a:pt x="267855" y="38959"/>
                    </a:cubicBezTo>
                    <a:cubicBezTo>
                      <a:pt x="243225" y="45117"/>
                      <a:pt x="216672" y="46078"/>
                      <a:pt x="193964" y="57432"/>
                    </a:cubicBezTo>
                    <a:cubicBezTo>
                      <a:pt x="181649" y="63590"/>
                      <a:pt x="168974" y="69074"/>
                      <a:pt x="157019" y="75905"/>
                    </a:cubicBezTo>
                    <a:cubicBezTo>
                      <a:pt x="147381" y="81412"/>
                      <a:pt x="139239" y="89413"/>
                      <a:pt x="129310" y="94377"/>
                    </a:cubicBezTo>
                    <a:cubicBezTo>
                      <a:pt x="120602" y="98731"/>
                      <a:pt x="110837" y="100535"/>
                      <a:pt x="101600" y="103614"/>
                    </a:cubicBezTo>
                    <a:cubicBezTo>
                      <a:pt x="95443" y="112850"/>
                      <a:pt x="89580" y="122290"/>
                      <a:pt x="83128" y="131323"/>
                    </a:cubicBezTo>
                    <a:cubicBezTo>
                      <a:pt x="68969" y="151146"/>
                      <a:pt x="49384" y="174210"/>
                      <a:pt x="36946" y="195977"/>
                    </a:cubicBezTo>
                    <a:cubicBezTo>
                      <a:pt x="30115" y="207932"/>
                      <a:pt x="23897" y="220267"/>
                      <a:pt x="18473" y="232923"/>
                    </a:cubicBezTo>
                    <a:cubicBezTo>
                      <a:pt x="10525" y="251469"/>
                      <a:pt x="4686" y="278835"/>
                      <a:pt x="0" y="297577"/>
                    </a:cubicBezTo>
                    <a:cubicBezTo>
                      <a:pt x="3079" y="337601"/>
                      <a:pt x="43" y="378575"/>
                      <a:pt x="9237" y="417650"/>
                    </a:cubicBezTo>
                    <a:cubicBezTo>
                      <a:pt x="17008" y="450677"/>
                      <a:pt x="43317" y="455287"/>
                      <a:pt x="64655" y="473068"/>
                    </a:cubicBezTo>
                    <a:cubicBezTo>
                      <a:pt x="89514" y="493783"/>
                      <a:pt x="90589" y="506146"/>
                      <a:pt x="120073" y="519250"/>
                    </a:cubicBezTo>
                    <a:cubicBezTo>
                      <a:pt x="150995" y="532993"/>
                      <a:pt x="196931" y="544767"/>
                      <a:pt x="230910" y="546959"/>
                    </a:cubicBezTo>
                    <a:cubicBezTo>
                      <a:pt x="307781" y="551919"/>
                      <a:pt x="384849" y="553117"/>
                      <a:pt x="461819" y="556196"/>
                    </a:cubicBezTo>
                    <a:cubicBezTo>
                      <a:pt x="517237" y="550038"/>
                      <a:pt x="573213" y="547698"/>
                      <a:pt x="628073" y="537723"/>
                    </a:cubicBezTo>
                    <a:cubicBezTo>
                      <a:pt x="641620" y="535260"/>
                      <a:pt x="655283" y="528986"/>
                      <a:pt x="665019" y="519250"/>
                    </a:cubicBezTo>
                    <a:cubicBezTo>
                      <a:pt x="674755" y="509514"/>
                      <a:pt x="676660" y="494259"/>
                      <a:pt x="683491" y="482305"/>
                    </a:cubicBezTo>
                    <a:cubicBezTo>
                      <a:pt x="688998" y="472667"/>
                      <a:pt x="695806" y="463832"/>
                      <a:pt x="701964" y="454596"/>
                    </a:cubicBezTo>
                    <a:cubicBezTo>
                      <a:pt x="720692" y="398409"/>
                      <a:pt x="698980" y="455447"/>
                      <a:pt x="729673" y="399177"/>
                    </a:cubicBezTo>
                    <a:cubicBezTo>
                      <a:pt x="742860" y="375002"/>
                      <a:pt x="766619" y="325286"/>
                      <a:pt x="766619" y="325286"/>
                    </a:cubicBezTo>
                    <a:cubicBezTo>
                      <a:pt x="769698" y="312971"/>
                      <a:pt x="772207" y="300500"/>
                      <a:pt x="775855" y="288341"/>
                    </a:cubicBezTo>
                    <a:cubicBezTo>
                      <a:pt x="781450" y="269690"/>
                      <a:pt x="794328" y="232923"/>
                      <a:pt x="794328" y="232923"/>
                    </a:cubicBezTo>
                    <a:cubicBezTo>
                      <a:pt x="791249" y="189820"/>
                      <a:pt x="790140" y="146531"/>
                      <a:pt x="785091" y="103614"/>
                    </a:cubicBezTo>
                    <a:cubicBezTo>
                      <a:pt x="783953" y="93945"/>
                      <a:pt x="781832" y="83590"/>
                      <a:pt x="775855" y="75905"/>
                    </a:cubicBezTo>
                    <a:cubicBezTo>
                      <a:pt x="759816" y="55283"/>
                      <a:pt x="745221" y="28747"/>
                      <a:pt x="720437" y="20486"/>
                    </a:cubicBezTo>
                    <a:cubicBezTo>
                      <a:pt x="621207" y="-12590"/>
                      <a:pt x="520315" y="5093"/>
                      <a:pt x="480291" y="20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149BAF-7793-4FA6-BDA0-77C4575A8C74}"/>
                  </a:ext>
                </a:extLst>
              </p:cNvPr>
              <p:cNvSpPr/>
              <p:nvPr/>
            </p:nvSpPr>
            <p:spPr>
              <a:xfrm>
                <a:off x="9267241" y="3186545"/>
                <a:ext cx="187052" cy="148655"/>
              </a:xfrm>
              <a:custGeom>
                <a:avLst/>
                <a:gdLst>
                  <a:gd name="connsiteX0" fmla="*/ 176282 w 187052"/>
                  <a:gd name="connsiteY0" fmla="*/ 0 h 148655"/>
                  <a:gd name="connsiteX1" fmla="*/ 176282 w 187052"/>
                  <a:gd name="connsiteY1" fmla="*/ 0 h 148655"/>
                  <a:gd name="connsiteX2" fmla="*/ 56209 w 187052"/>
                  <a:gd name="connsiteY2" fmla="*/ 18473 h 148655"/>
                  <a:gd name="connsiteX3" fmla="*/ 37737 w 187052"/>
                  <a:gd name="connsiteY3" fmla="*/ 73891 h 148655"/>
                  <a:gd name="connsiteX4" fmla="*/ 10027 w 187052"/>
                  <a:gd name="connsiteY4" fmla="*/ 101600 h 148655"/>
                  <a:gd name="connsiteX5" fmla="*/ 791 w 187052"/>
                  <a:gd name="connsiteY5" fmla="*/ 129310 h 148655"/>
                  <a:gd name="connsiteX6" fmla="*/ 102391 w 187052"/>
                  <a:gd name="connsiteY6" fmla="*/ 138546 h 148655"/>
                  <a:gd name="connsiteX7" fmla="*/ 157809 w 187052"/>
                  <a:gd name="connsiteY7" fmla="*/ 83128 h 148655"/>
                  <a:gd name="connsiteX8" fmla="*/ 185518 w 187052"/>
                  <a:gd name="connsiteY8" fmla="*/ 64655 h 148655"/>
                  <a:gd name="connsiteX9" fmla="*/ 176282 w 187052"/>
                  <a:gd name="connsiteY9" fmla="*/ 0 h 14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52" h="148655">
                    <a:moveTo>
                      <a:pt x="176282" y="0"/>
                    </a:moveTo>
                    <a:lnTo>
                      <a:pt x="176282" y="0"/>
                    </a:lnTo>
                    <a:cubicBezTo>
                      <a:pt x="136258" y="6158"/>
                      <a:pt x="91940" y="-584"/>
                      <a:pt x="56209" y="18473"/>
                    </a:cubicBezTo>
                    <a:cubicBezTo>
                      <a:pt x="39028" y="27636"/>
                      <a:pt x="51506" y="60123"/>
                      <a:pt x="37737" y="73891"/>
                    </a:cubicBezTo>
                    <a:lnTo>
                      <a:pt x="10027" y="101600"/>
                    </a:lnTo>
                    <a:cubicBezTo>
                      <a:pt x="6948" y="110837"/>
                      <a:pt x="-2825" y="120270"/>
                      <a:pt x="791" y="129310"/>
                    </a:cubicBezTo>
                    <a:cubicBezTo>
                      <a:pt x="15376" y="165772"/>
                      <a:pt x="93015" y="139718"/>
                      <a:pt x="102391" y="138546"/>
                    </a:cubicBezTo>
                    <a:cubicBezTo>
                      <a:pt x="120864" y="120073"/>
                      <a:pt x="136072" y="97619"/>
                      <a:pt x="157809" y="83128"/>
                    </a:cubicBezTo>
                    <a:cubicBezTo>
                      <a:pt x="167045" y="76970"/>
                      <a:pt x="181145" y="74858"/>
                      <a:pt x="185518" y="64655"/>
                    </a:cubicBezTo>
                    <a:cubicBezTo>
                      <a:pt x="191582" y="50506"/>
                      <a:pt x="177821" y="10776"/>
                      <a:pt x="17628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08604A-2510-4249-8DCC-6F34D30E780F}"/>
                </a:ext>
              </a:extLst>
            </p:cNvPr>
            <p:cNvGrpSpPr/>
            <p:nvPr/>
          </p:nvGrpSpPr>
          <p:grpSpPr>
            <a:xfrm>
              <a:off x="8721201" y="3695125"/>
              <a:ext cx="692727" cy="591951"/>
              <a:chOff x="8721201" y="3695125"/>
              <a:chExt cx="692727" cy="591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609988E-8672-4D95-B0F6-A03907C30097}"/>
                  </a:ext>
                </a:extLst>
              </p:cNvPr>
              <p:cNvSpPr/>
              <p:nvPr/>
            </p:nvSpPr>
            <p:spPr>
              <a:xfrm>
                <a:off x="8721201" y="3695125"/>
                <a:ext cx="692727" cy="591951"/>
              </a:xfrm>
              <a:custGeom>
                <a:avLst/>
                <a:gdLst>
                  <a:gd name="connsiteX0" fmla="*/ 304800 w 692727"/>
                  <a:gd name="connsiteY0" fmla="*/ 10060 h 591951"/>
                  <a:gd name="connsiteX1" fmla="*/ 304800 w 692727"/>
                  <a:gd name="connsiteY1" fmla="*/ 10060 h 591951"/>
                  <a:gd name="connsiteX2" fmla="*/ 193964 w 692727"/>
                  <a:gd name="connsiteY2" fmla="*/ 65478 h 591951"/>
                  <a:gd name="connsiteX3" fmla="*/ 138545 w 692727"/>
                  <a:gd name="connsiteY3" fmla="*/ 120896 h 591951"/>
                  <a:gd name="connsiteX4" fmla="*/ 73891 w 692727"/>
                  <a:gd name="connsiteY4" fmla="*/ 167078 h 591951"/>
                  <a:gd name="connsiteX5" fmla="*/ 36945 w 692727"/>
                  <a:gd name="connsiteY5" fmla="*/ 250205 h 591951"/>
                  <a:gd name="connsiteX6" fmla="*/ 0 w 692727"/>
                  <a:gd name="connsiteY6" fmla="*/ 351805 h 591951"/>
                  <a:gd name="connsiteX7" fmla="*/ 18473 w 692727"/>
                  <a:gd name="connsiteY7" fmla="*/ 453405 h 591951"/>
                  <a:gd name="connsiteX8" fmla="*/ 83127 w 692727"/>
                  <a:gd name="connsiteY8" fmla="*/ 527296 h 591951"/>
                  <a:gd name="connsiteX9" fmla="*/ 110836 w 692727"/>
                  <a:gd name="connsiteY9" fmla="*/ 555005 h 591951"/>
                  <a:gd name="connsiteX10" fmla="*/ 138545 w 692727"/>
                  <a:gd name="connsiteY10" fmla="*/ 564242 h 591951"/>
                  <a:gd name="connsiteX11" fmla="*/ 212436 w 692727"/>
                  <a:gd name="connsiteY11" fmla="*/ 591951 h 591951"/>
                  <a:gd name="connsiteX12" fmla="*/ 434109 w 692727"/>
                  <a:gd name="connsiteY12" fmla="*/ 582714 h 591951"/>
                  <a:gd name="connsiteX13" fmla="*/ 508000 w 692727"/>
                  <a:gd name="connsiteY13" fmla="*/ 555005 h 591951"/>
                  <a:gd name="connsiteX14" fmla="*/ 535709 w 692727"/>
                  <a:gd name="connsiteY14" fmla="*/ 545769 h 591951"/>
                  <a:gd name="connsiteX15" fmla="*/ 572655 w 692727"/>
                  <a:gd name="connsiteY15" fmla="*/ 518060 h 591951"/>
                  <a:gd name="connsiteX16" fmla="*/ 600364 w 692727"/>
                  <a:gd name="connsiteY16" fmla="*/ 499587 h 591951"/>
                  <a:gd name="connsiteX17" fmla="*/ 655782 w 692727"/>
                  <a:gd name="connsiteY17" fmla="*/ 444169 h 591951"/>
                  <a:gd name="connsiteX18" fmla="*/ 665018 w 692727"/>
                  <a:gd name="connsiteY18" fmla="*/ 416460 h 591951"/>
                  <a:gd name="connsiteX19" fmla="*/ 692727 w 692727"/>
                  <a:gd name="connsiteY19" fmla="*/ 361042 h 591951"/>
                  <a:gd name="connsiteX20" fmla="*/ 683491 w 692727"/>
                  <a:gd name="connsiteY20" fmla="*/ 176314 h 591951"/>
                  <a:gd name="connsiteX21" fmla="*/ 674255 w 692727"/>
                  <a:gd name="connsiteY21" fmla="*/ 139369 h 591951"/>
                  <a:gd name="connsiteX22" fmla="*/ 600364 w 692727"/>
                  <a:gd name="connsiteY22" fmla="*/ 56242 h 591951"/>
                  <a:gd name="connsiteX23" fmla="*/ 572655 w 692727"/>
                  <a:gd name="connsiteY23" fmla="*/ 47005 h 591951"/>
                  <a:gd name="connsiteX24" fmla="*/ 544945 w 692727"/>
                  <a:gd name="connsiteY24" fmla="*/ 28533 h 591951"/>
                  <a:gd name="connsiteX25" fmla="*/ 517236 w 692727"/>
                  <a:gd name="connsiteY25" fmla="*/ 19296 h 591951"/>
                  <a:gd name="connsiteX26" fmla="*/ 452582 w 692727"/>
                  <a:gd name="connsiteY26" fmla="*/ 823 h 591951"/>
                  <a:gd name="connsiteX27" fmla="*/ 304800 w 692727"/>
                  <a:gd name="connsiteY27" fmla="*/ 10060 h 59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2727" h="591951">
                    <a:moveTo>
                      <a:pt x="304800" y="10060"/>
                    </a:moveTo>
                    <a:lnTo>
                      <a:pt x="304800" y="10060"/>
                    </a:lnTo>
                    <a:cubicBezTo>
                      <a:pt x="283826" y="19382"/>
                      <a:pt x="220435" y="41948"/>
                      <a:pt x="193964" y="65478"/>
                    </a:cubicBezTo>
                    <a:cubicBezTo>
                      <a:pt x="174438" y="82834"/>
                      <a:pt x="159445" y="105221"/>
                      <a:pt x="138545" y="120896"/>
                    </a:cubicBezTo>
                    <a:cubicBezTo>
                      <a:pt x="92719" y="155265"/>
                      <a:pt x="114408" y="140066"/>
                      <a:pt x="73891" y="167078"/>
                    </a:cubicBezTo>
                    <a:cubicBezTo>
                      <a:pt x="19563" y="248569"/>
                      <a:pt x="102876" y="118335"/>
                      <a:pt x="36945" y="250205"/>
                    </a:cubicBezTo>
                    <a:cubicBezTo>
                      <a:pt x="8450" y="307199"/>
                      <a:pt x="22256" y="273912"/>
                      <a:pt x="0" y="351805"/>
                    </a:cubicBezTo>
                    <a:cubicBezTo>
                      <a:pt x="1074" y="359325"/>
                      <a:pt x="9761" y="435982"/>
                      <a:pt x="18473" y="453405"/>
                    </a:cubicBezTo>
                    <a:cubicBezTo>
                      <a:pt x="56298" y="529055"/>
                      <a:pt x="39584" y="491010"/>
                      <a:pt x="83127" y="527296"/>
                    </a:cubicBezTo>
                    <a:cubicBezTo>
                      <a:pt x="93162" y="535658"/>
                      <a:pt x="99968" y="547759"/>
                      <a:pt x="110836" y="555005"/>
                    </a:cubicBezTo>
                    <a:cubicBezTo>
                      <a:pt x="118937" y="560406"/>
                      <a:pt x="129837" y="559888"/>
                      <a:pt x="138545" y="564242"/>
                    </a:cubicBezTo>
                    <a:cubicBezTo>
                      <a:pt x="201965" y="595952"/>
                      <a:pt x="123342" y="574131"/>
                      <a:pt x="212436" y="591951"/>
                    </a:cubicBezTo>
                    <a:cubicBezTo>
                      <a:pt x="286327" y="588872"/>
                      <a:pt x="360342" y="587983"/>
                      <a:pt x="434109" y="582714"/>
                    </a:cubicBezTo>
                    <a:cubicBezTo>
                      <a:pt x="468170" y="580281"/>
                      <a:pt x="477318" y="568155"/>
                      <a:pt x="508000" y="555005"/>
                    </a:cubicBezTo>
                    <a:cubicBezTo>
                      <a:pt x="516949" y="551170"/>
                      <a:pt x="526473" y="548848"/>
                      <a:pt x="535709" y="545769"/>
                    </a:cubicBezTo>
                    <a:cubicBezTo>
                      <a:pt x="548024" y="536533"/>
                      <a:pt x="560128" y="527008"/>
                      <a:pt x="572655" y="518060"/>
                    </a:cubicBezTo>
                    <a:cubicBezTo>
                      <a:pt x="581688" y="511608"/>
                      <a:pt x="592067" y="506962"/>
                      <a:pt x="600364" y="499587"/>
                    </a:cubicBezTo>
                    <a:cubicBezTo>
                      <a:pt x="619890" y="482231"/>
                      <a:pt x="655782" y="444169"/>
                      <a:pt x="655782" y="444169"/>
                    </a:cubicBezTo>
                    <a:cubicBezTo>
                      <a:pt x="658861" y="434933"/>
                      <a:pt x="660664" y="425168"/>
                      <a:pt x="665018" y="416460"/>
                    </a:cubicBezTo>
                    <a:cubicBezTo>
                      <a:pt x="700828" y="344841"/>
                      <a:pt x="669512" y="430689"/>
                      <a:pt x="692727" y="361042"/>
                    </a:cubicBezTo>
                    <a:cubicBezTo>
                      <a:pt x="689648" y="299466"/>
                      <a:pt x="688611" y="237754"/>
                      <a:pt x="683491" y="176314"/>
                    </a:cubicBezTo>
                    <a:cubicBezTo>
                      <a:pt x="682437" y="163664"/>
                      <a:pt x="679255" y="151037"/>
                      <a:pt x="674255" y="139369"/>
                    </a:cubicBezTo>
                    <a:cubicBezTo>
                      <a:pt x="663987" y="115411"/>
                      <a:pt x="610217" y="59527"/>
                      <a:pt x="600364" y="56242"/>
                    </a:cubicBezTo>
                    <a:cubicBezTo>
                      <a:pt x="591128" y="53163"/>
                      <a:pt x="581363" y="51359"/>
                      <a:pt x="572655" y="47005"/>
                    </a:cubicBezTo>
                    <a:cubicBezTo>
                      <a:pt x="562726" y="42041"/>
                      <a:pt x="554874" y="33497"/>
                      <a:pt x="544945" y="28533"/>
                    </a:cubicBezTo>
                    <a:cubicBezTo>
                      <a:pt x="536237" y="24179"/>
                      <a:pt x="526561" y="22094"/>
                      <a:pt x="517236" y="19296"/>
                    </a:cubicBezTo>
                    <a:cubicBezTo>
                      <a:pt x="495768" y="12855"/>
                      <a:pt x="474885" y="3053"/>
                      <a:pt x="452582" y="823"/>
                    </a:cubicBezTo>
                    <a:cubicBezTo>
                      <a:pt x="412756" y="-3160"/>
                      <a:pt x="329430" y="8520"/>
                      <a:pt x="304800" y="1006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11C413-F418-4173-B591-99768DB37164}"/>
                  </a:ext>
                </a:extLst>
              </p:cNvPr>
              <p:cNvSpPr/>
              <p:nvPr/>
            </p:nvSpPr>
            <p:spPr>
              <a:xfrm>
                <a:off x="8999193" y="3925455"/>
                <a:ext cx="163280" cy="129309"/>
              </a:xfrm>
              <a:custGeom>
                <a:avLst/>
                <a:gdLst>
                  <a:gd name="connsiteX0" fmla="*/ 126334 w 163280"/>
                  <a:gd name="connsiteY0" fmla="*/ 0 h 129309"/>
                  <a:gd name="connsiteX1" fmla="*/ 126334 w 163280"/>
                  <a:gd name="connsiteY1" fmla="*/ 0 h 129309"/>
                  <a:gd name="connsiteX2" fmla="*/ 33971 w 163280"/>
                  <a:gd name="connsiteY2" fmla="*/ 9236 h 129309"/>
                  <a:gd name="connsiteX3" fmla="*/ 15498 w 163280"/>
                  <a:gd name="connsiteY3" fmla="*/ 120072 h 129309"/>
                  <a:gd name="connsiteX4" fmla="*/ 43207 w 163280"/>
                  <a:gd name="connsiteY4" fmla="*/ 129309 h 129309"/>
                  <a:gd name="connsiteX5" fmla="*/ 154043 w 163280"/>
                  <a:gd name="connsiteY5" fmla="*/ 83127 h 129309"/>
                  <a:gd name="connsiteX6" fmla="*/ 163280 w 163280"/>
                  <a:gd name="connsiteY6" fmla="*/ 55418 h 129309"/>
                  <a:gd name="connsiteX7" fmla="*/ 126334 w 163280"/>
                  <a:gd name="connsiteY7" fmla="*/ 0 h 1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280" h="129309">
                    <a:moveTo>
                      <a:pt x="126334" y="0"/>
                    </a:moveTo>
                    <a:lnTo>
                      <a:pt x="126334" y="0"/>
                    </a:lnTo>
                    <a:cubicBezTo>
                      <a:pt x="95546" y="3079"/>
                      <a:pt x="64120" y="2279"/>
                      <a:pt x="33971" y="9236"/>
                    </a:cubicBezTo>
                    <a:cubicBezTo>
                      <a:pt x="-18276" y="21293"/>
                      <a:pt x="1794" y="82386"/>
                      <a:pt x="15498" y="120072"/>
                    </a:cubicBezTo>
                    <a:cubicBezTo>
                      <a:pt x="18825" y="129222"/>
                      <a:pt x="33971" y="126230"/>
                      <a:pt x="43207" y="129309"/>
                    </a:cubicBezTo>
                    <a:cubicBezTo>
                      <a:pt x="98457" y="117031"/>
                      <a:pt x="124959" y="126752"/>
                      <a:pt x="154043" y="83127"/>
                    </a:cubicBezTo>
                    <a:cubicBezTo>
                      <a:pt x="159444" y="75026"/>
                      <a:pt x="160201" y="64654"/>
                      <a:pt x="163280" y="55418"/>
                    </a:cubicBezTo>
                    <a:cubicBezTo>
                      <a:pt x="151866" y="21178"/>
                      <a:pt x="132492" y="9236"/>
                      <a:pt x="126334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CFB20E-1717-445E-87FF-153EA6530A6D}"/>
              </a:ext>
            </a:extLst>
          </p:cNvPr>
          <p:cNvSpPr txBox="1"/>
          <p:nvPr/>
        </p:nvSpPr>
        <p:spPr>
          <a:xfrm>
            <a:off x="2559438" y="1417749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Normal cells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D7EF7-DFDB-41EB-BDAA-2B4D99AAB36A}"/>
              </a:ext>
            </a:extLst>
          </p:cNvPr>
          <p:cNvGrpSpPr/>
          <p:nvPr/>
        </p:nvGrpSpPr>
        <p:grpSpPr>
          <a:xfrm>
            <a:off x="8275107" y="2225188"/>
            <a:ext cx="1407856" cy="1222913"/>
            <a:chOff x="1652244" y="2188581"/>
            <a:chExt cx="2978386" cy="258713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02F4F6-AAA5-4596-9260-72559C6447EC}"/>
                </a:ext>
              </a:extLst>
            </p:cNvPr>
            <p:cNvGrpSpPr/>
            <p:nvPr/>
          </p:nvGrpSpPr>
          <p:grpSpPr>
            <a:xfrm>
              <a:off x="1852129" y="2246748"/>
              <a:ext cx="599617" cy="1176251"/>
              <a:chOff x="1852129" y="2246748"/>
              <a:chExt cx="599617" cy="11762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C818364-BB83-4515-B913-50F8C0338E98}"/>
                  </a:ext>
                </a:extLst>
              </p:cNvPr>
              <p:cNvSpPr/>
              <p:nvPr/>
            </p:nvSpPr>
            <p:spPr>
              <a:xfrm rot="869766">
                <a:off x="1852129" y="2246748"/>
                <a:ext cx="599617" cy="1176251"/>
              </a:xfrm>
              <a:custGeom>
                <a:avLst/>
                <a:gdLst>
                  <a:gd name="connsiteX0" fmla="*/ 233366 w 1147766"/>
                  <a:gd name="connsiteY0" fmla="*/ 1047404 h 2111433"/>
                  <a:gd name="connsiteX1" fmla="*/ 233366 w 1147766"/>
                  <a:gd name="connsiteY1" fmla="*/ 1047404 h 2111433"/>
                  <a:gd name="connsiteX2" fmla="*/ 249991 w 1147766"/>
                  <a:gd name="connsiteY2" fmla="*/ 897774 h 2111433"/>
                  <a:gd name="connsiteX3" fmla="*/ 349744 w 1147766"/>
                  <a:gd name="connsiteY3" fmla="*/ 781396 h 2111433"/>
                  <a:gd name="connsiteX4" fmla="*/ 366369 w 1147766"/>
                  <a:gd name="connsiteY4" fmla="*/ 731520 h 2111433"/>
                  <a:gd name="connsiteX5" fmla="*/ 399620 w 1147766"/>
                  <a:gd name="connsiteY5" fmla="*/ 681644 h 2111433"/>
                  <a:gd name="connsiteX6" fmla="*/ 416246 w 1147766"/>
                  <a:gd name="connsiteY6" fmla="*/ 315884 h 2111433"/>
                  <a:gd name="connsiteX7" fmla="*/ 432871 w 1147766"/>
                  <a:gd name="connsiteY7" fmla="*/ 249382 h 2111433"/>
                  <a:gd name="connsiteX8" fmla="*/ 466122 w 1147766"/>
                  <a:gd name="connsiteY8" fmla="*/ 199505 h 2111433"/>
                  <a:gd name="connsiteX9" fmla="*/ 482748 w 1147766"/>
                  <a:gd name="connsiteY9" fmla="*/ 149629 h 2111433"/>
                  <a:gd name="connsiteX10" fmla="*/ 549249 w 1147766"/>
                  <a:gd name="connsiteY10" fmla="*/ 99753 h 2111433"/>
                  <a:gd name="connsiteX11" fmla="*/ 665628 w 1147766"/>
                  <a:gd name="connsiteY11" fmla="*/ 33251 h 2111433"/>
                  <a:gd name="connsiteX12" fmla="*/ 765380 w 1147766"/>
                  <a:gd name="connsiteY12" fmla="*/ 0 h 2111433"/>
                  <a:gd name="connsiteX13" fmla="*/ 848508 w 1147766"/>
                  <a:gd name="connsiteY13" fmla="*/ 16625 h 2111433"/>
                  <a:gd name="connsiteX14" fmla="*/ 948260 w 1147766"/>
                  <a:gd name="connsiteY14" fmla="*/ 116378 h 2111433"/>
                  <a:gd name="connsiteX15" fmla="*/ 998137 w 1147766"/>
                  <a:gd name="connsiteY15" fmla="*/ 166254 h 2111433"/>
                  <a:gd name="connsiteX16" fmla="*/ 1064639 w 1147766"/>
                  <a:gd name="connsiteY16" fmla="*/ 315884 h 2111433"/>
                  <a:gd name="connsiteX17" fmla="*/ 1081264 w 1147766"/>
                  <a:gd name="connsiteY17" fmla="*/ 532014 h 2111433"/>
                  <a:gd name="connsiteX18" fmla="*/ 1131140 w 1147766"/>
                  <a:gd name="connsiteY18" fmla="*/ 648393 h 2111433"/>
                  <a:gd name="connsiteX19" fmla="*/ 1147766 w 1147766"/>
                  <a:gd name="connsiteY19" fmla="*/ 698269 h 2111433"/>
                  <a:gd name="connsiteX20" fmla="*/ 1131140 w 1147766"/>
                  <a:gd name="connsiteY20" fmla="*/ 1014153 h 2111433"/>
                  <a:gd name="connsiteX21" fmla="*/ 1114515 w 1147766"/>
                  <a:gd name="connsiteY21" fmla="*/ 1097280 h 2111433"/>
                  <a:gd name="connsiteX22" fmla="*/ 1097889 w 1147766"/>
                  <a:gd name="connsiteY22" fmla="*/ 1213658 h 2111433"/>
                  <a:gd name="connsiteX23" fmla="*/ 1064639 w 1147766"/>
                  <a:gd name="connsiteY23" fmla="*/ 1778924 h 2111433"/>
                  <a:gd name="connsiteX24" fmla="*/ 1031388 w 1147766"/>
                  <a:gd name="connsiteY24" fmla="*/ 1862051 h 2111433"/>
                  <a:gd name="connsiteX25" fmla="*/ 981511 w 1147766"/>
                  <a:gd name="connsiteY25" fmla="*/ 1895302 h 2111433"/>
                  <a:gd name="connsiteX26" fmla="*/ 964886 w 1147766"/>
                  <a:gd name="connsiteY26" fmla="*/ 1961804 h 2111433"/>
                  <a:gd name="connsiteX27" fmla="*/ 915009 w 1147766"/>
                  <a:gd name="connsiteY27" fmla="*/ 1995054 h 2111433"/>
                  <a:gd name="connsiteX28" fmla="*/ 848508 w 1147766"/>
                  <a:gd name="connsiteY28" fmla="*/ 2044931 h 2111433"/>
                  <a:gd name="connsiteX29" fmla="*/ 748755 w 1147766"/>
                  <a:gd name="connsiteY29" fmla="*/ 2111433 h 2111433"/>
                  <a:gd name="connsiteX30" fmla="*/ 482748 w 1147766"/>
                  <a:gd name="connsiteY30" fmla="*/ 2078182 h 2111433"/>
                  <a:gd name="connsiteX31" fmla="*/ 432871 w 1147766"/>
                  <a:gd name="connsiteY31" fmla="*/ 2044931 h 2111433"/>
                  <a:gd name="connsiteX32" fmla="*/ 366369 w 1147766"/>
                  <a:gd name="connsiteY32" fmla="*/ 2011680 h 2111433"/>
                  <a:gd name="connsiteX33" fmla="*/ 316493 w 1147766"/>
                  <a:gd name="connsiteY33" fmla="*/ 1961804 h 2111433"/>
                  <a:gd name="connsiteX34" fmla="*/ 216740 w 1147766"/>
                  <a:gd name="connsiteY34" fmla="*/ 1928553 h 2111433"/>
                  <a:gd name="connsiteX35" fmla="*/ 166864 w 1147766"/>
                  <a:gd name="connsiteY35" fmla="*/ 1895302 h 2111433"/>
                  <a:gd name="connsiteX36" fmla="*/ 116988 w 1147766"/>
                  <a:gd name="connsiteY36" fmla="*/ 1878676 h 2111433"/>
                  <a:gd name="connsiteX37" fmla="*/ 50486 w 1147766"/>
                  <a:gd name="connsiteY37" fmla="*/ 1845425 h 2111433"/>
                  <a:gd name="connsiteX38" fmla="*/ 17235 w 1147766"/>
                  <a:gd name="connsiteY38" fmla="*/ 1795549 h 2111433"/>
                  <a:gd name="connsiteX39" fmla="*/ 17235 w 1147766"/>
                  <a:gd name="connsiteY39" fmla="*/ 1562793 h 2111433"/>
                  <a:gd name="connsiteX40" fmla="*/ 50486 w 1147766"/>
                  <a:gd name="connsiteY40" fmla="*/ 1512916 h 2111433"/>
                  <a:gd name="connsiteX41" fmla="*/ 67111 w 1147766"/>
                  <a:gd name="connsiteY41" fmla="*/ 1463040 h 2111433"/>
                  <a:gd name="connsiteX42" fmla="*/ 83737 w 1147766"/>
                  <a:gd name="connsiteY42" fmla="*/ 1330036 h 2111433"/>
                  <a:gd name="connsiteX43" fmla="*/ 133613 w 1147766"/>
                  <a:gd name="connsiteY43" fmla="*/ 1230284 h 2111433"/>
                  <a:gd name="connsiteX44" fmla="*/ 183489 w 1147766"/>
                  <a:gd name="connsiteY44" fmla="*/ 1197033 h 2111433"/>
                  <a:gd name="connsiteX45" fmla="*/ 216740 w 1147766"/>
                  <a:gd name="connsiteY45" fmla="*/ 1130531 h 2111433"/>
                  <a:gd name="connsiteX46" fmla="*/ 233366 w 1147766"/>
                  <a:gd name="connsiteY46" fmla="*/ 1047404 h 211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47766" h="2111433">
                    <a:moveTo>
                      <a:pt x="233366" y="1047404"/>
                    </a:moveTo>
                    <a:lnTo>
                      <a:pt x="233366" y="1047404"/>
                    </a:lnTo>
                    <a:cubicBezTo>
                      <a:pt x="238908" y="997527"/>
                      <a:pt x="237820" y="946459"/>
                      <a:pt x="249991" y="897774"/>
                    </a:cubicBezTo>
                    <a:cubicBezTo>
                      <a:pt x="258431" y="864015"/>
                      <a:pt x="335324" y="795816"/>
                      <a:pt x="349744" y="781396"/>
                    </a:cubicBezTo>
                    <a:cubicBezTo>
                      <a:pt x="355286" y="764771"/>
                      <a:pt x="358532" y="747194"/>
                      <a:pt x="366369" y="731520"/>
                    </a:cubicBezTo>
                    <a:cubicBezTo>
                      <a:pt x="375305" y="713648"/>
                      <a:pt x="397239" y="701483"/>
                      <a:pt x="399620" y="681644"/>
                    </a:cubicBezTo>
                    <a:cubicBezTo>
                      <a:pt x="414161" y="560467"/>
                      <a:pt x="406885" y="437570"/>
                      <a:pt x="416246" y="315884"/>
                    </a:cubicBezTo>
                    <a:cubicBezTo>
                      <a:pt x="417998" y="293102"/>
                      <a:pt x="423870" y="270384"/>
                      <a:pt x="432871" y="249382"/>
                    </a:cubicBezTo>
                    <a:cubicBezTo>
                      <a:pt x="440742" y="231016"/>
                      <a:pt x="457186" y="217377"/>
                      <a:pt x="466122" y="199505"/>
                    </a:cubicBezTo>
                    <a:cubicBezTo>
                      <a:pt x="473959" y="183830"/>
                      <a:pt x="471529" y="163092"/>
                      <a:pt x="482748" y="149629"/>
                    </a:cubicBezTo>
                    <a:cubicBezTo>
                      <a:pt x="500487" y="128343"/>
                      <a:pt x="526701" y="115858"/>
                      <a:pt x="549249" y="99753"/>
                    </a:cubicBezTo>
                    <a:cubicBezTo>
                      <a:pt x="587420" y="72488"/>
                      <a:pt x="621350" y="50962"/>
                      <a:pt x="665628" y="33251"/>
                    </a:cubicBezTo>
                    <a:cubicBezTo>
                      <a:pt x="698170" y="20234"/>
                      <a:pt x="765380" y="0"/>
                      <a:pt x="765380" y="0"/>
                    </a:cubicBezTo>
                    <a:cubicBezTo>
                      <a:pt x="793089" y="5542"/>
                      <a:pt x="822685" y="5148"/>
                      <a:pt x="848508" y="16625"/>
                    </a:cubicBezTo>
                    <a:cubicBezTo>
                      <a:pt x="924406" y="50357"/>
                      <a:pt x="904389" y="63734"/>
                      <a:pt x="948260" y="116378"/>
                    </a:cubicBezTo>
                    <a:cubicBezTo>
                      <a:pt x="963312" y="134440"/>
                      <a:pt x="981511" y="149629"/>
                      <a:pt x="998137" y="166254"/>
                    </a:cubicBezTo>
                    <a:cubicBezTo>
                      <a:pt x="1037707" y="284963"/>
                      <a:pt x="1011946" y="236844"/>
                      <a:pt x="1064639" y="315884"/>
                    </a:cubicBezTo>
                    <a:cubicBezTo>
                      <a:pt x="1070181" y="387927"/>
                      <a:pt x="1072302" y="460316"/>
                      <a:pt x="1081264" y="532014"/>
                    </a:cubicBezTo>
                    <a:cubicBezTo>
                      <a:pt x="1085851" y="568713"/>
                      <a:pt x="1118159" y="618104"/>
                      <a:pt x="1131140" y="648393"/>
                    </a:cubicBezTo>
                    <a:cubicBezTo>
                      <a:pt x="1138043" y="664501"/>
                      <a:pt x="1142224" y="681644"/>
                      <a:pt x="1147766" y="698269"/>
                    </a:cubicBezTo>
                    <a:cubicBezTo>
                      <a:pt x="1142224" y="803564"/>
                      <a:pt x="1139896" y="909077"/>
                      <a:pt x="1131140" y="1014153"/>
                    </a:cubicBezTo>
                    <a:cubicBezTo>
                      <a:pt x="1128793" y="1042313"/>
                      <a:pt x="1119161" y="1069407"/>
                      <a:pt x="1114515" y="1097280"/>
                    </a:cubicBezTo>
                    <a:cubicBezTo>
                      <a:pt x="1108073" y="1135933"/>
                      <a:pt x="1103431" y="1174865"/>
                      <a:pt x="1097889" y="1213658"/>
                    </a:cubicBezTo>
                    <a:cubicBezTo>
                      <a:pt x="1088891" y="1492599"/>
                      <a:pt x="1134782" y="1591875"/>
                      <a:pt x="1064639" y="1778924"/>
                    </a:cubicBezTo>
                    <a:cubicBezTo>
                      <a:pt x="1054160" y="1806867"/>
                      <a:pt x="1048734" y="1837766"/>
                      <a:pt x="1031388" y="1862051"/>
                    </a:cubicBezTo>
                    <a:cubicBezTo>
                      <a:pt x="1019774" y="1878311"/>
                      <a:pt x="998137" y="1884218"/>
                      <a:pt x="981511" y="1895302"/>
                    </a:cubicBezTo>
                    <a:cubicBezTo>
                      <a:pt x="975969" y="1917469"/>
                      <a:pt x="977561" y="1942792"/>
                      <a:pt x="964886" y="1961804"/>
                    </a:cubicBezTo>
                    <a:cubicBezTo>
                      <a:pt x="953802" y="1978429"/>
                      <a:pt x="931268" y="1983440"/>
                      <a:pt x="915009" y="1995054"/>
                    </a:cubicBezTo>
                    <a:cubicBezTo>
                      <a:pt x="892461" y="2011160"/>
                      <a:pt x="871208" y="2029041"/>
                      <a:pt x="848508" y="2044931"/>
                    </a:cubicBezTo>
                    <a:cubicBezTo>
                      <a:pt x="815769" y="2067848"/>
                      <a:pt x="748755" y="2111433"/>
                      <a:pt x="748755" y="2111433"/>
                    </a:cubicBezTo>
                    <a:cubicBezTo>
                      <a:pt x="707510" y="2108260"/>
                      <a:pt x="554519" y="2114067"/>
                      <a:pt x="482748" y="2078182"/>
                    </a:cubicBezTo>
                    <a:cubicBezTo>
                      <a:pt x="464876" y="2069246"/>
                      <a:pt x="450220" y="2054845"/>
                      <a:pt x="432871" y="2044931"/>
                    </a:cubicBezTo>
                    <a:cubicBezTo>
                      <a:pt x="411353" y="2032635"/>
                      <a:pt x="386536" y="2026085"/>
                      <a:pt x="366369" y="2011680"/>
                    </a:cubicBezTo>
                    <a:cubicBezTo>
                      <a:pt x="347237" y="1998014"/>
                      <a:pt x="337046" y="1973222"/>
                      <a:pt x="316493" y="1961804"/>
                    </a:cubicBezTo>
                    <a:cubicBezTo>
                      <a:pt x="285854" y="1944782"/>
                      <a:pt x="216740" y="1928553"/>
                      <a:pt x="216740" y="1928553"/>
                    </a:cubicBezTo>
                    <a:cubicBezTo>
                      <a:pt x="200115" y="1917469"/>
                      <a:pt x="184736" y="1904238"/>
                      <a:pt x="166864" y="1895302"/>
                    </a:cubicBezTo>
                    <a:cubicBezTo>
                      <a:pt x="151189" y="1887465"/>
                      <a:pt x="133096" y="1885579"/>
                      <a:pt x="116988" y="1878676"/>
                    </a:cubicBezTo>
                    <a:cubicBezTo>
                      <a:pt x="94208" y="1868913"/>
                      <a:pt x="72653" y="1856509"/>
                      <a:pt x="50486" y="1845425"/>
                    </a:cubicBezTo>
                    <a:cubicBezTo>
                      <a:pt x="39402" y="1828800"/>
                      <a:pt x="24251" y="1814258"/>
                      <a:pt x="17235" y="1795549"/>
                    </a:cubicBezTo>
                    <a:cubicBezTo>
                      <a:pt x="-10157" y="1722504"/>
                      <a:pt x="-870" y="1635213"/>
                      <a:pt x="17235" y="1562793"/>
                    </a:cubicBezTo>
                    <a:cubicBezTo>
                      <a:pt x="22081" y="1543408"/>
                      <a:pt x="39402" y="1529542"/>
                      <a:pt x="50486" y="1512916"/>
                    </a:cubicBezTo>
                    <a:cubicBezTo>
                      <a:pt x="56028" y="1496291"/>
                      <a:pt x="63976" y="1480282"/>
                      <a:pt x="67111" y="1463040"/>
                    </a:cubicBezTo>
                    <a:cubicBezTo>
                      <a:pt x="75104" y="1419081"/>
                      <a:pt x="75744" y="1373995"/>
                      <a:pt x="83737" y="1330036"/>
                    </a:cubicBezTo>
                    <a:cubicBezTo>
                      <a:pt x="89747" y="1296981"/>
                      <a:pt x="109948" y="1253949"/>
                      <a:pt x="133613" y="1230284"/>
                    </a:cubicBezTo>
                    <a:cubicBezTo>
                      <a:pt x="147742" y="1216155"/>
                      <a:pt x="166864" y="1208117"/>
                      <a:pt x="183489" y="1197033"/>
                    </a:cubicBezTo>
                    <a:cubicBezTo>
                      <a:pt x="219814" y="1142545"/>
                      <a:pt x="216740" y="1167138"/>
                      <a:pt x="216740" y="1130531"/>
                    </a:cubicBezTo>
                    <a:lnTo>
                      <a:pt x="233366" y="1047404"/>
                    </a:ln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E8561C2-8789-4AE0-8A43-03545636965A}"/>
                  </a:ext>
                </a:extLst>
              </p:cNvPr>
              <p:cNvSpPr/>
              <p:nvPr/>
            </p:nvSpPr>
            <p:spPr>
              <a:xfrm>
                <a:off x="1987917" y="3028267"/>
                <a:ext cx="199746" cy="180093"/>
              </a:xfrm>
              <a:custGeom>
                <a:avLst/>
                <a:gdLst>
                  <a:gd name="connsiteX0" fmla="*/ 102649 w 158068"/>
                  <a:gd name="connsiteY0" fmla="*/ 0 h 175491"/>
                  <a:gd name="connsiteX1" fmla="*/ 102649 w 158068"/>
                  <a:gd name="connsiteY1" fmla="*/ 0 h 175491"/>
                  <a:gd name="connsiteX2" fmla="*/ 10286 w 158068"/>
                  <a:gd name="connsiteY2" fmla="*/ 9236 h 175491"/>
                  <a:gd name="connsiteX3" fmla="*/ 1049 w 158068"/>
                  <a:gd name="connsiteY3" fmla="*/ 36946 h 175491"/>
                  <a:gd name="connsiteX4" fmla="*/ 37995 w 158068"/>
                  <a:gd name="connsiteY4" fmla="*/ 166255 h 175491"/>
                  <a:gd name="connsiteX5" fmla="*/ 65704 w 158068"/>
                  <a:gd name="connsiteY5" fmla="*/ 175491 h 175491"/>
                  <a:gd name="connsiteX6" fmla="*/ 130359 w 158068"/>
                  <a:gd name="connsiteY6" fmla="*/ 166255 h 175491"/>
                  <a:gd name="connsiteX7" fmla="*/ 148831 w 158068"/>
                  <a:gd name="connsiteY7" fmla="*/ 110836 h 175491"/>
                  <a:gd name="connsiteX8" fmla="*/ 158068 w 158068"/>
                  <a:gd name="connsiteY8" fmla="*/ 83127 h 175491"/>
                  <a:gd name="connsiteX9" fmla="*/ 148831 w 158068"/>
                  <a:gd name="connsiteY9" fmla="*/ 46182 h 175491"/>
                  <a:gd name="connsiteX10" fmla="*/ 102649 w 158068"/>
                  <a:gd name="connsiteY10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068" h="175491">
                    <a:moveTo>
                      <a:pt x="102649" y="0"/>
                    </a:moveTo>
                    <a:lnTo>
                      <a:pt x="102649" y="0"/>
                    </a:lnTo>
                    <a:cubicBezTo>
                      <a:pt x="71861" y="3079"/>
                      <a:pt x="39364" y="-1338"/>
                      <a:pt x="10286" y="9236"/>
                    </a:cubicBezTo>
                    <a:cubicBezTo>
                      <a:pt x="1136" y="12563"/>
                      <a:pt x="1049" y="27210"/>
                      <a:pt x="1049" y="36946"/>
                    </a:cubicBezTo>
                    <a:cubicBezTo>
                      <a:pt x="1049" y="99694"/>
                      <a:pt x="-9758" y="134420"/>
                      <a:pt x="37995" y="166255"/>
                    </a:cubicBezTo>
                    <a:cubicBezTo>
                      <a:pt x="46096" y="171655"/>
                      <a:pt x="56468" y="172412"/>
                      <a:pt x="65704" y="175491"/>
                    </a:cubicBezTo>
                    <a:cubicBezTo>
                      <a:pt x="87256" y="172412"/>
                      <a:pt x="113175" y="179621"/>
                      <a:pt x="130359" y="166255"/>
                    </a:cubicBezTo>
                    <a:cubicBezTo>
                      <a:pt x="145729" y="154300"/>
                      <a:pt x="142673" y="129309"/>
                      <a:pt x="148831" y="110836"/>
                    </a:cubicBezTo>
                    <a:lnTo>
                      <a:pt x="158068" y="83127"/>
                    </a:lnTo>
                    <a:cubicBezTo>
                      <a:pt x="154989" y="70812"/>
                      <a:pt x="155129" y="57203"/>
                      <a:pt x="148831" y="46182"/>
                    </a:cubicBezTo>
                    <a:cubicBezTo>
                      <a:pt x="142350" y="34841"/>
                      <a:pt x="110346" y="7697"/>
                      <a:pt x="1026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DDDE292-E8EB-4BD8-8313-C10D40C914C3}"/>
                  </a:ext>
                </a:extLst>
              </p:cNvPr>
              <p:cNvSpPr/>
              <p:nvPr/>
            </p:nvSpPr>
            <p:spPr>
              <a:xfrm>
                <a:off x="2161309" y="2455125"/>
                <a:ext cx="208505" cy="425140"/>
              </a:xfrm>
              <a:custGeom>
                <a:avLst/>
                <a:gdLst>
                  <a:gd name="connsiteX0" fmla="*/ 101600 w 208505"/>
                  <a:gd name="connsiteY0" fmla="*/ 92363 h 425140"/>
                  <a:gd name="connsiteX1" fmla="*/ 101600 w 208505"/>
                  <a:gd name="connsiteY1" fmla="*/ 92363 h 425140"/>
                  <a:gd name="connsiteX2" fmla="*/ 83127 w 208505"/>
                  <a:gd name="connsiteY2" fmla="*/ 175491 h 425140"/>
                  <a:gd name="connsiteX3" fmla="*/ 64654 w 208505"/>
                  <a:gd name="connsiteY3" fmla="*/ 230909 h 425140"/>
                  <a:gd name="connsiteX4" fmla="*/ 36945 w 208505"/>
                  <a:gd name="connsiteY4" fmla="*/ 240145 h 425140"/>
                  <a:gd name="connsiteX5" fmla="*/ 18472 w 208505"/>
                  <a:gd name="connsiteY5" fmla="*/ 267854 h 425140"/>
                  <a:gd name="connsiteX6" fmla="*/ 0 w 208505"/>
                  <a:gd name="connsiteY6" fmla="*/ 323272 h 425140"/>
                  <a:gd name="connsiteX7" fmla="*/ 18472 w 208505"/>
                  <a:gd name="connsiteY7" fmla="*/ 415636 h 425140"/>
                  <a:gd name="connsiteX8" fmla="*/ 46182 w 208505"/>
                  <a:gd name="connsiteY8" fmla="*/ 424872 h 425140"/>
                  <a:gd name="connsiteX9" fmla="*/ 110836 w 208505"/>
                  <a:gd name="connsiteY9" fmla="*/ 406400 h 425140"/>
                  <a:gd name="connsiteX10" fmla="*/ 138545 w 208505"/>
                  <a:gd name="connsiteY10" fmla="*/ 387927 h 425140"/>
                  <a:gd name="connsiteX11" fmla="*/ 184727 w 208505"/>
                  <a:gd name="connsiteY11" fmla="*/ 332509 h 425140"/>
                  <a:gd name="connsiteX12" fmla="*/ 175491 w 208505"/>
                  <a:gd name="connsiteY12" fmla="*/ 18472 h 425140"/>
                  <a:gd name="connsiteX13" fmla="*/ 147782 w 208505"/>
                  <a:gd name="connsiteY13" fmla="*/ 0 h 425140"/>
                  <a:gd name="connsiteX14" fmla="*/ 101600 w 208505"/>
                  <a:gd name="connsiteY14" fmla="*/ 92363 h 42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8505" h="425140">
                    <a:moveTo>
                      <a:pt x="101600" y="92363"/>
                    </a:moveTo>
                    <a:lnTo>
                      <a:pt x="101600" y="92363"/>
                    </a:lnTo>
                    <a:cubicBezTo>
                      <a:pt x="95442" y="120072"/>
                      <a:pt x="90441" y="148064"/>
                      <a:pt x="83127" y="175491"/>
                    </a:cubicBezTo>
                    <a:cubicBezTo>
                      <a:pt x="78110" y="194305"/>
                      <a:pt x="83127" y="224752"/>
                      <a:pt x="64654" y="230909"/>
                    </a:cubicBezTo>
                    <a:lnTo>
                      <a:pt x="36945" y="240145"/>
                    </a:lnTo>
                    <a:cubicBezTo>
                      <a:pt x="30787" y="249381"/>
                      <a:pt x="22980" y="257710"/>
                      <a:pt x="18472" y="267854"/>
                    </a:cubicBezTo>
                    <a:cubicBezTo>
                      <a:pt x="10564" y="285648"/>
                      <a:pt x="0" y="323272"/>
                      <a:pt x="0" y="323272"/>
                    </a:cubicBezTo>
                    <a:cubicBezTo>
                      <a:pt x="6157" y="354060"/>
                      <a:pt x="5480" y="387053"/>
                      <a:pt x="18472" y="415636"/>
                    </a:cubicBezTo>
                    <a:cubicBezTo>
                      <a:pt x="22501" y="424500"/>
                      <a:pt x="36494" y="425841"/>
                      <a:pt x="46182" y="424872"/>
                    </a:cubicBezTo>
                    <a:cubicBezTo>
                      <a:pt x="68484" y="422642"/>
                      <a:pt x="89285" y="412557"/>
                      <a:pt x="110836" y="406400"/>
                    </a:cubicBezTo>
                    <a:cubicBezTo>
                      <a:pt x="120072" y="400242"/>
                      <a:pt x="130017" y="395034"/>
                      <a:pt x="138545" y="387927"/>
                    </a:cubicBezTo>
                    <a:cubicBezTo>
                      <a:pt x="165214" y="365703"/>
                      <a:pt x="166563" y="359754"/>
                      <a:pt x="184727" y="332509"/>
                    </a:cubicBezTo>
                    <a:cubicBezTo>
                      <a:pt x="222404" y="219474"/>
                      <a:pt x="212297" y="261393"/>
                      <a:pt x="175491" y="18472"/>
                    </a:cubicBezTo>
                    <a:cubicBezTo>
                      <a:pt x="173828" y="7497"/>
                      <a:pt x="157018" y="6157"/>
                      <a:pt x="147782" y="0"/>
                    </a:cubicBezTo>
                    <a:cubicBezTo>
                      <a:pt x="127132" y="61949"/>
                      <a:pt x="109297" y="76969"/>
                      <a:pt x="101600" y="923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71DA87-FF0C-4200-91C0-BAF270BCD1FC}"/>
                </a:ext>
              </a:extLst>
            </p:cNvPr>
            <p:cNvGrpSpPr/>
            <p:nvPr/>
          </p:nvGrpSpPr>
          <p:grpSpPr>
            <a:xfrm>
              <a:off x="2976271" y="2188581"/>
              <a:ext cx="1148823" cy="958228"/>
              <a:chOff x="2976271" y="2188581"/>
              <a:chExt cx="1148823" cy="95822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442194-A047-4A37-96FA-47E146DEF136}"/>
                  </a:ext>
                </a:extLst>
              </p:cNvPr>
              <p:cNvSpPr/>
              <p:nvPr/>
            </p:nvSpPr>
            <p:spPr>
              <a:xfrm rot="614269">
                <a:off x="2976271" y="2188581"/>
                <a:ext cx="1148823" cy="958228"/>
              </a:xfrm>
              <a:custGeom>
                <a:avLst/>
                <a:gdLst>
                  <a:gd name="connsiteX0" fmla="*/ 965047 w 1441697"/>
                  <a:gd name="connsiteY0" fmla="*/ 66501 h 914400"/>
                  <a:gd name="connsiteX1" fmla="*/ 965047 w 1441697"/>
                  <a:gd name="connsiteY1" fmla="*/ 66501 h 914400"/>
                  <a:gd name="connsiteX2" fmla="*/ 649164 w 1441697"/>
                  <a:gd name="connsiteY2" fmla="*/ 49876 h 914400"/>
                  <a:gd name="connsiteX3" fmla="*/ 599287 w 1441697"/>
                  <a:gd name="connsiteY3" fmla="*/ 16625 h 914400"/>
                  <a:gd name="connsiteX4" fmla="*/ 549411 w 1441697"/>
                  <a:gd name="connsiteY4" fmla="*/ 0 h 914400"/>
                  <a:gd name="connsiteX5" fmla="*/ 433033 w 1441697"/>
                  <a:gd name="connsiteY5" fmla="*/ 16625 h 914400"/>
                  <a:gd name="connsiteX6" fmla="*/ 366531 w 1441697"/>
                  <a:gd name="connsiteY6" fmla="*/ 232756 h 914400"/>
                  <a:gd name="connsiteX7" fmla="*/ 250153 w 1441697"/>
                  <a:gd name="connsiteY7" fmla="*/ 282632 h 914400"/>
                  <a:gd name="connsiteX8" fmla="*/ 34022 w 1441697"/>
                  <a:gd name="connsiteY8" fmla="*/ 299258 h 914400"/>
                  <a:gd name="connsiteX9" fmla="*/ 771 w 1441697"/>
                  <a:gd name="connsiteY9" fmla="*/ 349134 h 914400"/>
                  <a:gd name="connsiteX10" fmla="*/ 17397 w 1441697"/>
                  <a:gd name="connsiteY10" fmla="*/ 415636 h 914400"/>
                  <a:gd name="connsiteX11" fmla="*/ 250153 w 1441697"/>
                  <a:gd name="connsiteY11" fmla="*/ 465512 h 914400"/>
                  <a:gd name="connsiteX12" fmla="*/ 283404 w 1441697"/>
                  <a:gd name="connsiteY12" fmla="*/ 714894 h 914400"/>
                  <a:gd name="connsiteX13" fmla="*/ 300029 w 1441697"/>
                  <a:gd name="connsiteY13" fmla="*/ 764770 h 914400"/>
                  <a:gd name="connsiteX14" fmla="*/ 349906 w 1441697"/>
                  <a:gd name="connsiteY14" fmla="*/ 814647 h 914400"/>
                  <a:gd name="connsiteX15" fmla="*/ 482909 w 1441697"/>
                  <a:gd name="connsiteY15" fmla="*/ 798021 h 914400"/>
                  <a:gd name="connsiteX16" fmla="*/ 516160 w 1441697"/>
                  <a:gd name="connsiteY16" fmla="*/ 698269 h 914400"/>
                  <a:gd name="connsiteX17" fmla="*/ 532786 w 1441697"/>
                  <a:gd name="connsiteY17" fmla="*/ 648392 h 914400"/>
                  <a:gd name="connsiteX18" fmla="*/ 549411 w 1441697"/>
                  <a:gd name="connsiteY18" fmla="*/ 598516 h 914400"/>
                  <a:gd name="connsiteX19" fmla="*/ 599287 w 1441697"/>
                  <a:gd name="connsiteY19" fmla="*/ 548640 h 914400"/>
                  <a:gd name="connsiteX20" fmla="*/ 649164 w 1441697"/>
                  <a:gd name="connsiteY20" fmla="*/ 565265 h 914400"/>
                  <a:gd name="connsiteX21" fmla="*/ 699040 w 1441697"/>
                  <a:gd name="connsiteY21" fmla="*/ 665018 h 914400"/>
                  <a:gd name="connsiteX22" fmla="*/ 732291 w 1441697"/>
                  <a:gd name="connsiteY22" fmla="*/ 714894 h 914400"/>
                  <a:gd name="connsiteX23" fmla="*/ 748917 w 1441697"/>
                  <a:gd name="connsiteY23" fmla="*/ 781396 h 914400"/>
                  <a:gd name="connsiteX24" fmla="*/ 798793 w 1441697"/>
                  <a:gd name="connsiteY24" fmla="*/ 881149 h 914400"/>
                  <a:gd name="connsiteX25" fmla="*/ 848669 w 1441697"/>
                  <a:gd name="connsiteY25" fmla="*/ 914400 h 914400"/>
                  <a:gd name="connsiteX26" fmla="*/ 898546 w 1441697"/>
                  <a:gd name="connsiteY26" fmla="*/ 897774 h 914400"/>
                  <a:gd name="connsiteX27" fmla="*/ 915171 w 1441697"/>
                  <a:gd name="connsiteY27" fmla="*/ 847898 h 914400"/>
                  <a:gd name="connsiteX28" fmla="*/ 931797 w 1441697"/>
                  <a:gd name="connsiteY28" fmla="*/ 465512 h 914400"/>
                  <a:gd name="connsiteX29" fmla="*/ 981673 w 1441697"/>
                  <a:gd name="connsiteY29" fmla="*/ 448887 h 914400"/>
                  <a:gd name="connsiteX30" fmla="*/ 1397309 w 1441697"/>
                  <a:gd name="connsiteY30" fmla="*/ 432261 h 914400"/>
                  <a:gd name="connsiteX31" fmla="*/ 1430560 w 1441697"/>
                  <a:gd name="connsiteY31" fmla="*/ 332509 h 914400"/>
                  <a:gd name="connsiteX32" fmla="*/ 1197804 w 1441697"/>
                  <a:gd name="connsiteY32" fmla="*/ 299258 h 914400"/>
                  <a:gd name="connsiteX33" fmla="*/ 1147927 w 1441697"/>
                  <a:gd name="connsiteY33" fmla="*/ 282632 h 914400"/>
                  <a:gd name="connsiteX34" fmla="*/ 1114677 w 1441697"/>
                  <a:gd name="connsiteY34" fmla="*/ 232756 h 914400"/>
                  <a:gd name="connsiteX35" fmla="*/ 1048175 w 1441697"/>
                  <a:gd name="connsiteY35" fmla="*/ 166254 h 914400"/>
                  <a:gd name="connsiteX36" fmla="*/ 1064800 w 1441697"/>
                  <a:gd name="connsiteY36" fmla="*/ 116378 h 914400"/>
                  <a:gd name="connsiteX37" fmla="*/ 1098051 w 1441697"/>
                  <a:gd name="connsiteY37" fmla="*/ 66501 h 914400"/>
                  <a:gd name="connsiteX38" fmla="*/ 965047 w 1441697"/>
                  <a:gd name="connsiteY38" fmla="*/ 66501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1697" h="914400">
                    <a:moveTo>
                      <a:pt x="965047" y="66501"/>
                    </a:moveTo>
                    <a:lnTo>
                      <a:pt x="965047" y="66501"/>
                    </a:lnTo>
                    <a:cubicBezTo>
                      <a:pt x="859753" y="60959"/>
                      <a:pt x="753637" y="64122"/>
                      <a:pt x="649164" y="49876"/>
                    </a:cubicBezTo>
                    <a:cubicBezTo>
                      <a:pt x="629366" y="47176"/>
                      <a:pt x="617159" y="25561"/>
                      <a:pt x="599287" y="16625"/>
                    </a:cubicBezTo>
                    <a:cubicBezTo>
                      <a:pt x="583612" y="8788"/>
                      <a:pt x="566036" y="5542"/>
                      <a:pt x="549411" y="0"/>
                    </a:cubicBezTo>
                    <a:cubicBezTo>
                      <a:pt x="510618" y="5542"/>
                      <a:pt x="469417" y="2072"/>
                      <a:pt x="433033" y="16625"/>
                    </a:cubicBezTo>
                    <a:cubicBezTo>
                      <a:pt x="342818" y="52711"/>
                      <a:pt x="387763" y="169061"/>
                      <a:pt x="366531" y="232756"/>
                    </a:cubicBezTo>
                    <a:cubicBezTo>
                      <a:pt x="356858" y="261775"/>
                      <a:pt x="268325" y="280494"/>
                      <a:pt x="250153" y="282632"/>
                    </a:cubicBezTo>
                    <a:cubicBezTo>
                      <a:pt x="178391" y="291075"/>
                      <a:pt x="106066" y="293716"/>
                      <a:pt x="34022" y="299258"/>
                    </a:cubicBezTo>
                    <a:cubicBezTo>
                      <a:pt x="22938" y="315883"/>
                      <a:pt x="3597" y="329354"/>
                      <a:pt x="771" y="349134"/>
                    </a:cubicBezTo>
                    <a:cubicBezTo>
                      <a:pt x="-2460" y="371754"/>
                      <a:pt x="4722" y="396624"/>
                      <a:pt x="17397" y="415636"/>
                    </a:cubicBezTo>
                    <a:cubicBezTo>
                      <a:pt x="58587" y="477422"/>
                      <a:pt x="230005" y="463680"/>
                      <a:pt x="250153" y="465512"/>
                    </a:cubicBezTo>
                    <a:cubicBezTo>
                      <a:pt x="261237" y="548639"/>
                      <a:pt x="269617" y="632172"/>
                      <a:pt x="283404" y="714894"/>
                    </a:cubicBezTo>
                    <a:cubicBezTo>
                      <a:pt x="286285" y="732180"/>
                      <a:pt x="290308" y="750189"/>
                      <a:pt x="300029" y="764770"/>
                    </a:cubicBezTo>
                    <a:cubicBezTo>
                      <a:pt x="313071" y="784333"/>
                      <a:pt x="333280" y="798021"/>
                      <a:pt x="349906" y="814647"/>
                    </a:cubicBezTo>
                    <a:cubicBezTo>
                      <a:pt x="394240" y="809105"/>
                      <a:pt x="446306" y="823643"/>
                      <a:pt x="482909" y="798021"/>
                    </a:cubicBezTo>
                    <a:cubicBezTo>
                      <a:pt x="511623" y="777922"/>
                      <a:pt x="505076" y="731520"/>
                      <a:pt x="516160" y="698269"/>
                    </a:cubicBezTo>
                    <a:lnTo>
                      <a:pt x="532786" y="648392"/>
                    </a:lnTo>
                    <a:cubicBezTo>
                      <a:pt x="538328" y="631767"/>
                      <a:pt x="537019" y="610908"/>
                      <a:pt x="549411" y="598516"/>
                    </a:cubicBezTo>
                    <a:lnTo>
                      <a:pt x="599287" y="548640"/>
                    </a:lnTo>
                    <a:cubicBezTo>
                      <a:pt x="615913" y="554182"/>
                      <a:pt x="635479" y="554317"/>
                      <a:pt x="649164" y="565265"/>
                    </a:cubicBezTo>
                    <a:cubicBezTo>
                      <a:pt x="688871" y="597030"/>
                      <a:pt x="678961" y="624859"/>
                      <a:pt x="699040" y="665018"/>
                    </a:cubicBezTo>
                    <a:cubicBezTo>
                      <a:pt x="707976" y="682890"/>
                      <a:pt x="721207" y="698269"/>
                      <a:pt x="732291" y="714894"/>
                    </a:cubicBezTo>
                    <a:cubicBezTo>
                      <a:pt x="737833" y="737061"/>
                      <a:pt x="742640" y="759426"/>
                      <a:pt x="748917" y="781396"/>
                    </a:cubicBezTo>
                    <a:cubicBezTo>
                      <a:pt x="759735" y="819258"/>
                      <a:pt x="769647" y="852003"/>
                      <a:pt x="798793" y="881149"/>
                    </a:cubicBezTo>
                    <a:cubicBezTo>
                      <a:pt x="812922" y="895278"/>
                      <a:pt x="832044" y="903316"/>
                      <a:pt x="848669" y="914400"/>
                    </a:cubicBezTo>
                    <a:cubicBezTo>
                      <a:pt x="865295" y="908858"/>
                      <a:pt x="886154" y="910166"/>
                      <a:pt x="898546" y="897774"/>
                    </a:cubicBezTo>
                    <a:cubicBezTo>
                      <a:pt x="910938" y="885382"/>
                      <a:pt x="913827" y="865371"/>
                      <a:pt x="915171" y="847898"/>
                    </a:cubicBezTo>
                    <a:cubicBezTo>
                      <a:pt x="924956" y="720691"/>
                      <a:pt x="910823" y="591359"/>
                      <a:pt x="931797" y="465512"/>
                    </a:cubicBezTo>
                    <a:cubicBezTo>
                      <a:pt x="934678" y="448226"/>
                      <a:pt x="964193" y="450136"/>
                      <a:pt x="981673" y="448887"/>
                    </a:cubicBezTo>
                    <a:cubicBezTo>
                      <a:pt x="1119977" y="439008"/>
                      <a:pt x="1258764" y="437803"/>
                      <a:pt x="1397309" y="432261"/>
                    </a:cubicBezTo>
                    <a:cubicBezTo>
                      <a:pt x="1408393" y="399010"/>
                      <a:pt x="1465395" y="336380"/>
                      <a:pt x="1430560" y="332509"/>
                    </a:cubicBezTo>
                    <a:cubicBezTo>
                      <a:pt x="1337463" y="322165"/>
                      <a:pt x="1282493" y="320430"/>
                      <a:pt x="1197804" y="299258"/>
                    </a:cubicBezTo>
                    <a:cubicBezTo>
                      <a:pt x="1180802" y="295008"/>
                      <a:pt x="1164553" y="288174"/>
                      <a:pt x="1147927" y="282632"/>
                    </a:cubicBezTo>
                    <a:cubicBezTo>
                      <a:pt x="1136844" y="266007"/>
                      <a:pt x="1130280" y="245238"/>
                      <a:pt x="1114677" y="232756"/>
                    </a:cubicBezTo>
                    <a:cubicBezTo>
                      <a:pt x="1034069" y="168269"/>
                      <a:pt x="1084448" y="275074"/>
                      <a:pt x="1048175" y="166254"/>
                    </a:cubicBezTo>
                    <a:cubicBezTo>
                      <a:pt x="1053717" y="149629"/>
                      <a:pt x="1056963" y="132053"/>
                      <a:pt x="1064800" y="116378"/>
                    </a:cubicBezTo>
                    <a:cubicBezTo>
                      <a:pt x="1073736" y="98506"/>
                      <a:pt x="1102897" y="85886"/>
                      <a:pt x="1098051" y="66501"/>
                    </a:cubicBezTo>
                    <a:cubicBezTo>
                      <a:pt x="1092142" y="42866"/>
                      <a:pt x="987214" y="66501"/>
                      <a:pt x="965047" y="66501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CBDEBB4-A861-4C70-8CC9-DC41687FB81D}"/>
                  </a:ext>
                </a:extLst>
              </p:cNvPr>
              <p:cNvSpPr/>
              <p:nvPr/>
            </p:nvSpPr>
            <p:spPr>
              <a:xfrm>
                <a:off x="3272813" y="2372617"/>
                <a:ext cx="498764" cy="336239"/>
              </a:xfrm>
              <a:custGeom>
                <a:avLst/>
                <a:gdLst>
                  <a:gd name="connsiteX0" fmla="*/ 184727 w 498764"/>
                  <a:gd name="connsiteY0" fmla="*/ 36946 h 336239"/>
                  <a:gd name="connsiteX1" fmla="*/ 184727 w 498764"/>
                  <a:gd name="connsiteY1" fmla="*/ 36946 h 336239"/>
                  <a:gd name="connsiteX2" fmla="*/ 157018 w 498764"/>
                  <a:gd name="connsiteY2" fmla="*/ 110836 h 336239"/>
                  <a:gd name="connsiteX3" fmla="*/ 147782 w 498764"/>
                  <a:gd name="connsiteY3" fmla="*/ 157018 h 336239"/>
                  <a:gd name="connsiteX4" fmla="*/ 120073 w 498764"/>
                  <a:gd name="connsiteY4" fmla="*/ 166255 h 336239"/>
                  <a:gd name="connsiteX5" fmla="*/ 55418 w 498764"/>
                  <a:gd name="connsiteY5" fmla="*/ 203200 h 336239"/>
                  <a:gd name="connsiteX6" fmla="*/ 36945 w 498764"/>
                  <a:gd name="connsiteY6" fmla="*/ 230909 h 336239"/>
                  <a:gd name="connsiteX7" fmla="*/ 18473 w 498764"/>
                  <a:gd name="connsiteY7" fmla="*/ 286327 h 336239"/>
                  <a:gd name="connsiteX8" fmla="*/ 0 w 498764"/>
                  <a:gd name="connsiteY8" fmla="*/ 323273 h 336239"/>
                  <a:gd name="connsiteX9" fmla="*/ 129309 w 498764"/>
                  <a:gd name="connsiteY9" fmla="*/ 323273 h 336239"/>
                  <a:gd name="connsiteX10" fmla="*/ 212436 w 498764"/>
                  <a:gd name="connsiteY10" fmla="*/ 295564 h 336239"/>
                  <a:gd name="connsiteX11" fmla="*/ 258618 w 498764"/>
                  <a:gd name="connsiteY11" fmla="*/ 286327 h 336239"/>
                  <a:gd name="connsiteX12" fmla="*/ 332509 w 498764"/>
                  <a:gd name="connsiteY12" fmla="*/ 277091 h 336239"/>
                  <a:gd name="connsiteX13" fmla="*/ 387927 w 498764"/>
                  <a:gd name="connsiteY13" fmla="*/ 267855 h 336239"/>
                  <a:gd name="connsiteX14" fmla="*/ 443345 w 498764"/>
                  <a:gd name="connsiteY14" fmla="*/ 240146 h 336239"/>
                  <a:gd name="connsiteX15" fmla="*/ 452582 w 498764"/>
                  <a:gd name="connsiteY15" fmla="*/ 212436 h 336239"/>
                  <a:gd name="connsiteX16" fmla="*/ 480291 w 498764"/>
                  <a:gd name="connsiteY16" fmla="*/ 184727 h 336239"/>
                  <a:gd name="connsiteX17" fmla="*/ 498764 w 498764"/>
                  <a:gd name="connsiteY17" fmla="*/ 147782 h 336239"/>
                  <a:gd name="connsiteX18" fmla="*/ 480291 w 498764"/>
                  <a:gd name="connsiteY18" fmla="*/ 36946 h 336239"/>
                  <a:gd name="connsiteX19" fmla="*/ 387927 w 498764"/>
                  <a:gd name="connsiteY19" fmla="*/ 9236 h 336239"/>
                  <a:gd name="connsiteX20" fmla="*/ 360218 w 498764"/>
                  <a:gd name="connsiteY20" fmla="*/ 0 h 336239"/>
                  <a:gd name="connsiteX21" fmla="*/ 184727 w 498764"/>
                  <a:gd name="connsiteY21" fmla="*/ 36946 h 3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8764" h="336239">
                    <a:moveTo>
                      <a:pt x="184727" y="36946"/>
                    </a:moveTo>
                    <a:lnTo>
                      <a:pt x="184727" y="36946"/>
                    </a:lnTo>
                    <a:cubicBezTo>
                      <a:pt x="175491" y="61576"/>
                      <a:pt x="164754" y="85694"/>
                      <a:pt x="157018" y="110836"/>
                    </a:cubicBezTo>
                    <a:cubicBezTo>
                      <a:pt x="152401" y="125841"/>
                      <a:pt x="156490" y="143956"/>
                      <a:pt x="147782" y="157018"/>
                    </a:cubicBezTo>
                    <a:cubicBezTo>
                      <a:pt x="142382" y="165119"/>
                      <a:pt x="129022" y="162420"/>
                      <a:pt x="120073" y="166255"/>
                    </a:cubicBezTo>
                    <a:cubicBezTo>
                      <a:pt x="87255" y="180320"/>
                      <a:pt x="83250" y="184645"/>
                      <a:pt x="55418" y="203200"/>
                    </a:cubicBezTo>
                    <a:cubicBezTo>
                      <a:pt x="49260" y="212436"/>
                      <a:pt x="41453" y="220765"/>
                      <a:pt x="36945" y="230909"/>
                    </a:cubicBezTo>
                    <a:cubicBezTo>
                      <a:pt x="29037" y="248703"/>
                      <a:pt x="27181" y="268911"/>
                      <a:pt x="18473" y="286327"/>
                    </a:cubicBezTo>
                    <a:lnTo>
                      <a:pt x="0" y="323273"/>
                    </a:lnTo>
                    <a:cubicBezTo>
                      <a:pt x="54622" y="341480"/>
                      <a:pt x="36693" y="339617"/>
                      <a:pt x="129309" y="323273"/>
                    </a:cubicBezTo>
                    <a:cubicBezTo>
                      <a:pt x="286163" y="295593"/>
                      <a:pt x="120155" y="314021"/>
                      <a:pt x="212436" y="295564"/>
                    </a:cubicBezTo>
                    <a:cubicBezTo>
                      <a:pt x="227830" y="292485"/>
                      <a:pt x="243102" y="288714"/>
                      <a:pt x="258618" y="286327"/>
                    </a:cubicBezTo>
                    <a:cubicBezTo>
                      <a:pt x="283151" y="282553"/>
                      <a:pt x="307936" y="280601"/>
                      <a:pt x="332509" y="277091"/>
                    </a:cubicBezTo>
                    <a:cubicBezTo>
                      <a:pt x="351048" y="274443"/>
                      <a:pt x="369454" y="270934"/>
                      <a:pt x="387927" y="267855"/>
                    </a:cubicBezTo>
                    <a:cubicBezTo>
                      <a:pt x="406179" y="261771"/>
                      <a:pt x="430325" y="256421"/>
                      <a:pt x="443345" y="240146"/>
                    </a:cubicBezTo>
                    <a:cubicBezTo>
                      <a:pt x="449427" y="232543"/>
                      <a:pt x="447181" y="220537"/>
                      <a:pt x="452582" y="212436"/>
                    </a:cubicBezTo>
                    <a:cubicBezTo>
                      <a:pt x="459828" y="201568"/>
                      <a:pt x="472699" y="195356"/>
                      <a:pt x="480291" y="184727"/>
                    </a:cubicBezTo>
                    <a:cubicBezTo>
                      <a:pt x="488294" y="173523"/>
                      <a:pt x="492606" y="160097"/>
                      <a:pt x="498764" y="147782"/>
                    </a:cubicBezTo>
                    <a:cubicBezTo>
                      <a:pt x="492606" y="110837"/>
                      <a:pt x="498874" y="69466"/>
                      <a:pt x="480291" y="36946"/>
                    </a:cubicBezTo>
                    <a:cubicBezTo>
                      <a:pt x="476009" y="29452"/>
                      <a:pt x="402575" y="13421"/>
                      <a:pt x="387927" y="9236"/>
                    </a:cubicBezTo>
                    <a:cubicBezTo>
                      <a:pt x="378566" y="6561"/>
                      <a:pt x="369454" y="3079"/>
                      <a:pt x="360218" y="0"/>
                    </a:cubicBezTo>
                    <a:cubicBezTo>
                      <a:pt x="198853" y="9492"/>
                      <a:pt x="213975" y="30788"/>
                      <a:pt x="184727" y="369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2B5CDD-783B-4544-9100-47C8EF751B0B}"/>
                </a:ext>
              </a:extLst>
            </p:cNvPr>
            <p:cNvGrpSpPr/>
            <p:nvPr/>
          </p:nvGrpSpPr>
          <p:grpSpPr>
            <a:xfrm>
              <a:off x="1652244" y="3713329"/>
              <a:ext cx="1541941" cy="760615"/>
              <a:chOff x="1504228" y="3766169"/>
              <a:chExt cx="1541941" cy="76061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683C19A-7A27-4417-86FC-9610C0415AB8}"/>
                  </a:ext>
                </a:extLst>
              </p:cNvPr>
              <p:cNvSpPr/>
              <p:nvPr/>
            </p:nvSpPr>
            <p:spPr>
              <a:xfrm rot="1478683">
                <a:off x="1504228" y="3766169"/>
                <a:ext cx="1541941" cy="760615"/>
              </a:xfrm>
              <a:custGeom>
                <a:avLst/>
                <a:gdLst>
                  <a:gd name="connsiteX0" fmla="*/ 223188 w 856070"/>
                  <a:gd name="connsiteY0" fmla="*/ 282633 h 964277"/>
                  <a:gd name="connsiteX1" fmla="*/ 223188 w 856070"/>
                  <a:gd name="connsiteY1" fmla="*/ 282633 h 964277"/>
                  <a:gd name="connsiteX2" fmla="*/ 372817 w 856070"/>
                  <a:gd name="connsiteY2" fmla="*/ 266007 h 964277"/>
                  <a:gd name="connsiteX3" fmla="*/ 422693 w 856070"/>
                  <a:gd name="connsiteY3" fmla="*/ 249382 h 964277"/>
                  <a:gd name="connsiteX4" fmla="*/ 472569 w 856070"/>
                  <a:gd name="connsiteY4" fmla="*/ 66502 h 964277"/>
                  <a:gd name="connsiteX5" fmla="*/ 588948 w 856070"/>
                  <a:gd name="connsiteY5" fmla="*/ 0 h 964277"/>
                  <a:gd name="connsiteX6" fmla="*/ 605573 w 856070"/>
                  <a:gd name="connsiteY6" fmla="*/ 49877 h 964277"/>
                  <a:gd name="connsiteX7" fmla="*/ 638824 w 856070"/>
                  <a:gd name="connsiteY7" fmla="*/ 216131 h 964277"/>
                  <a:gd name="connsiteX8" fmla="*/ 771828 w 856070"/>
                  <a:gd name="connsiteY8" fmla="*/ 232757 h 964277"/>
                  <a:gd name="connsiteX9" fmla="*/ 788453 w 856070"/>
                  <a:gd name="connsiteY9" fmla="*/ 299258 h 964277"/>
                  <a:gd name="connsiteX10" fmla="*/ 788453 w 856070"/>
                  <a:gd name="connsiteY10" fmla="*/ 432262 h 964277"/>
                  <a:gd name="connsiteX11" fmla="*/ 838329 w 856070"/>
                  <a:gd name="connsiteY11" fmla="*/ 482138 h 964277"/>
                  <a:gd name="connsiteX12" fmla="*/ 854955 w 856070"/>
                  <a:gd name="connsiteY12" fmla="*/ 532015 h 964277"/>
                  <a:gd name="connsiteX13" fmla="*/ 788453 w 856070"/>
                  <a:gd name="connsiteY13" fmla="*/ 631767 h 964277"/>
                  <a:gd name="connsiteX14" fmla="*/ 771828 w 856070"/>
                  <a:gd name="connsiteY14" fmla="*/ 798022 h 964277"/>
                  <a:gd name="connsiteX15" fmla="*/ 705326 w 856070"/>
                  <a:gd name="connsiteY15" fmla="*/ 864524 h 964277"/>
                  <a:gd name="connsiteX16" fmla="*/ 588948 w 856070"/>
                  <a:gd name="connsiteY16" fmla="*/ 964277 h 964277"/>
                  <a:gd name="connsiteX17" fmla="*/ 522446 w 856070"/>
                  <a:gd name="connsiteY17" fmla="*/ 931026 h 964277"/>
                  <a:gd name="connsiteX18" fmla="*/ 489195 w 856070"/>
                  <a:gd name="connsiteY18" fmla="*/ 781397 h 964277"/>
                  <a:gd name="connsiteX19" fmla="*/ 206562 w 856070"/>
                  <a:gd name="connsiteY19" fmla="*/ 764771 h 964277"/>
                  <a:gd name="connsiteX20" fmla="*/ 56933 w 856070"/>
                  <a:gd name="connsiteY20" fmla="*/ 731520 h 964277"/>
                  <a:gd name="connsiteX21" fmla="*/ 23682 w 856070"/>
                  <a:gd name="connsiteY21" fmla="*/ 681644 h 964277"/>
                  <a:gd name="connsiteX22" fmla="*/ 23682 w 856070"/>
                  <a:gd name="connsiteY22" fmla="*/ 498764 h 964277"/>
                  <a:gd name="connsiteX23" fmla="*/ 73559 w 856070"/>
                  <a:gd name="connsiteY23" fmla="*/ 482138 h 964277"/>
                  <a:gd name="connsiteX24" fmla="*/ 140060 w 856070"/>
                  <a:gd name="connsiteY24" fmla="*/ 332509 h 964277"/>
                  <a:gd name="connsiteX25" fmla="*/ 223188 w 856070"/>
                  <a:gd name="connsiteY25" fmla="*/ 282633 h 96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56070" h="964277">
                    <a:moveTo>
                      <a:pt x="223188" y="282633"/>
                    </a:moveTo>
                    <a:lnTo>
                      <a:pt x="223188" y="282633"/>
                    </a:lnTo>
                    <a:cubicBezTo>
                      <a:pt x="273064" y="277091"/>
                      <a:pt x="323317" y="274257"/>
                      <a:pt x="372817" y="266007"/>
                    </a:cubicBezTo>
                    <a:cubicBezTo>
                      <a:pt x="390103" y="263126"/>
                      <a:pt x="412507" y="263642"/>
                      <a:pt x="422693" y="249382"/>
                    </a:cubicBezTo>
                    <a:cubicBezTo>
                      <a:pt x="542686" y="81391"/>
                      <a:pt x="386341" y="217400"/>
                      <a:pt x="472569" y="66502"/>
                    </a:cubicBezTo>
                    <a:cubicBezTo>
                      <a:pt x="481968" y="50053"/>
                      <a:pt x="580357" y="4295"/>
                      <a:pt x="588948" y="0"/>
                    </a:cubicBezTo>
                    <a:cubicBezTo>
                      <a:pt x="594490" y="16626"/>
                      <a:pt x="601632" y="32801"/>
                      <a:pt x="605573" y="49877"/>
                    </a:cubicBezTo>
                    <a:cubicBezTo>
                      <a:pt x="618281" y="104945"/>
                      <a:pt x="600807" y="174313"/>
                      <a:pt x="638824" y="216131"/>
                    </a:cubicBezTo>
                    <a:cubicBezTo>
                      <a:pt x="668879" y="249191"/>
                      <a:pt x="727493" y="227215"/>
                      <a:pt x="771828" y="232757"/>
                    </a:cubicBezTo>
                    <a:cubicBezTo>
                      <a:pt x="777370" y="254924"/>
                      <a:pt x="788453" y="276409"/>
                      <a:pt x="788453" y="299258"/>
                    </a:cubicBezTo>
                    <a:cubicBezTo>
                      <a:pt x="788453" y="367837"/>
                      <a:pt x="750451" y="375258"/>
                      <a:pt x="788453" y="432262"/>
                    </a:cubicBezTo>
                    <a:cubicBezTo>
                      <a:pt x="801495" y="451825"/>
                      <a:pt x="821704" y="465513"/>
                      <a:pt x="838329" y="482138"/>
                    </a:cubicBezTo>
                    <a:cubicBezTo>
                      <a:pt x="843871" y="498764"/>
                      <a:pt x="860497" y="515389"/>
                      <a:pt x="854955" y="532015"/>
                    </a:cubicBezTo>
                    <a:cubicBezTo>
                      <a:pt x="842318" y="569927"/>
                      <a:pt x="788453" y="631767"/>
                      <a:pt x="788453" y="631767"/>
                    </a:cubicBezTo>
                    <a:cubicBezTo>
                      <a:pt x="782911" y="687185"/>
                      <a:pt x="790560" y="745572"/>
                      <a:pt x="771828" y="798022"/>
                    </a:cubicBezTo>
                    <a:cubicBezTo>
                      <a:pt x="761284" y="827545"/>
                      <a:pt x="728919" y="843880"/>
                      <a:pt x="705326" y="864524"/>
                    </a:cubicBezTo>
                    <a:cubicBezTo>
                      <a:pt x="534716" y="1013807"/>
                      <a:pt x="730795" y="822427"/>
                      <a:pt x="588948" y="964277"/>
                    </a:cubicBezTo>
                    <a:cubicBezTo>
                      <a:pt x="566781" y="953193"/>
                      <a:pt x="534314" y="952784"/>
                      <a:pt x="522446" y="931026"/>
                    </a:cubicBezTo>
                    <a:cubicBezTo>
                      <a:pt x="497980" y="886172"/>
                      <a:pt x="534408" y="805193"/>
                      <a:pt x="489195" y="781397"/>
                    </a:cubicBezTo>
                    <a:cubicBezTo>
                      <a:pt x="405682" y="737443"/>
                      <a:pt x="300773" y="770313"/>
                      <a:pt x="206562" y="764771"/>
                    </a:cubicBezTo>
                    <a:cubicBezTo>
                      <a:pt x="205537" y="764600"/>
                      <a:pt x="78476" y="748755"/>
                      <a:pt x="56933" y="731520"/>
                    </a:cubicBezTo>
                    <a:cubicBezTo>
                      <a:pt x="41330" y="719038"/>
                      <a:pt x="34766" y="698269"/>
                      <a:pt x="23682" y="681644"/>
                    </a:cubicBezTo>
                    <a:cubicBezTo>
                      <a:pt x="1005" y="613609"/>
                      <a:pt x="-15706" y="587386"/>
                      <a:pt x="23682" y="498764"/>
                    </a:cubicBezTo>
                    <a:cubicBezTo>
                      <a:pt x="30800" y="482749"/>
                      <a:pt x="56933" y="487680"/>
                      <a:pt x="73559" y="482138"/>
                    </a:cubicBezTo>
                    <a:cubicBezTo>
                      <a:pt x="204440" y="351257"/>
                      <a:pt x="37605" y="537418"/>
                      <a:pt x="140060" y="332509"/>
                    </a:cubicBezTo>
                    <a:cubicBezTo>
                      <a:pt x="194548" y="223533"/>
                      <a:pt x="209333" y="290946"/>
                      <a:pt x="223188" y="282633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A92026D-B4D5-44EE-824F-9842AE012D0B}"/>
                  </a:ext>
                </a:extLst>
              </p:cNvPr>
              <p:cNvSpPr/>
              <p:nvPr/>
            </p:nvSpPr>
            <p:spPr>
              <a:xfrm>
                <a:off x="1808200" y="3930174"/>
                <a:ext cx="537262" cy="301860"/>
              </a:xfrm>
              <a:custGeom>
                <a:avLst/>
                <a:gdLst>
                  <a:gd name="connsiteX0" fmla="*/ 351300 w 537262"/>
                  <a:gd name="connsiteY0" fmla="*/ 83128 h 301860"/>
                  <a:gd name="connsiteX1" fmla="*/ 351300 w 537262"/>
                  <a:gd name="connsiteY1" fmla="*/ 83128 h 301860"/>
                  <a:gd name="connsiteX2" fmla="*/ 249700 w 537262"/>
                  <a:gd name="connsiteY2" fmla="*/ 18473 h 301860"/>
                  <a:gd name="connsiteX3" fmla="*/ 194282 w 537262"/>
                  <a:gd name="connsiteY3" fmla="*/ 0 h 301860"/>
                  <a:gd name="connsiteX4" fmla="*/ 9555 w 537262"/>
                  <a:gd name="connsiteY4" fmla="*/ 9237 h 301860"/>
                  <a:gd name="connsiteX5" fmla="*/ 318 w 537262"/>
                  <a:gd name="connsiteY5" fmla="*/ 36946 h 301860"/>
                  <a:gd name="connsiteX6" fmla="*/ 9555 w 537262"/>
                  <a:gd name="connsiteY6" fmla="*/ 138546 h 301860"/>
                  <a:gd name="connsiteX7" fmla="*/ 46500 w 537262"/>
                  <a:gd name="connsiteY7" fmla="*/ 157019 h 301860"/>
                  <a:gd name="connsiteX8" fmla="*/ 101918 w 537262"/>
                  <a:gd name="connsiteY8" fmla="*/ 175491 h 301860"/>
                  <a:gd name="connsiteX9" fmla="*/ 129627 w 537262"/>
                  <a:gd name="connsiteY9" fmla="*/ 184728 h 301860"/>
                  <a:gd name="connsiteX10" fmla="*/ 185046 w 537262"/>
                  <a:gd name="connsiteY10" fmla="*/ 212437 h 301860"/>
                  <a:gd name="connsiteX11" fmla="*/ 221991 w 537262"/>
                  <a:gd name="connsiteY11" fmla="*/ 240146 h 301860"/>
                  <a:gd name="connsiteX12" fmla="*/ 277409 w 537262"/>
                  <a:gd name="connsiteY12" fmla="*/ 258619 h 301860"/>
                  <a:gd name="connsiteX13" fmla="*/ 305118 w 537262"/>
                  <a:gd name="connsiteY13" fmla="*/ 267855 h 301860"/>
                  <a:gd name="connsiteX14" fmla="*/ 332827 w 537262"/>
                  <a:gd name="connsiteY14" fmla="*/ 277091 h 301860"/>
                  <a:gd name="connsiteX15" fmla="*/ 406718 w 537262"/>
                  <a:gd name="connsiteY15" fmla="*/ 295564 h 301860"/>
                  <a:gd name="connsiteX16" fmla="*/ 526791 w 537262"/>
                  <a:gd name="connsiteY16" fmla="*/ 286328 h 301860"/>
                  <a:gd name="connsiteX17" fmla="*/ 517555 w 537262"/>
                  <a:gd name="connsiteY17" fmla="*/ 166255 h 301860"/>
                  <a:gd name="connsiteX18" fmla="*/ 471373 w 537262"/>
                  <a:gd name="connsiteY18" fmla="*/ 120073 h 301860"/>
                  <a:gd name="connsiteX19" fmla="*/ 415955 w 537262"/>
                  <a:gd name="connsiteY19" fmla="*/ 101600 h 301860"/>
                  <a:gd name="connsiteX20" fmla="*/ 388246 w 537262"/>
                  <a:gd name="connsiteY20" fmla="*/ 92364 h 301860"/>
                  <a:gd name="connsiteX21" fmla="*/ 351300 w 537262"/>
                  <a:gd name="connsiteY21" fmla="*/ 83128 h 3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262" h="301860">
                    <a:moveTo>
                      <a:pt x="351300" y="83128"/>
                    </a:moveTo>
                    <a:lnTo>
                      <a:pt x="351300" y="83128"/>
                    </a:lnTo>
                    <a:cubicBezTo>
                      <a:pt x="264065" y="8354"/>
                      <a:pt x="319972" y="39554"/>
                      <a:pt x="249700" y="18473"/>
                    </a:cubicBezTo>
                    <a:cubicBezTo>
                      <a:pt x="231049" y="12878"/>
                      <a:pt x="194282" y="0"/>
                      <a:pt x="194282" y="0"/>
                    </a:cubicBezTo>
                    <a:cubicBezTo>
                      <a:pt x="132706" y="3079"/>
                      <a:pt x="70119" y="-2299"/>
                      <a:pt x="9555" y="9237"/>
                    </a:cubicBezTo>
                    <a:cubicBezTo>
                      <a:pt x="-9" y="11059"/>
                      <a:pt x="318" y="27210"/>
                      <a:pt x="318" y="36946"/>
                    </a:cubicBezTo>
                    <a:cubicBezTo>
                      <a:pt x="318" y="70952"/>
                      <a:pt x="-2653" y="106806"/>
                      <a:pt x="9555" y="138546"/>
                    </a:cubicBezTo>
                    <a:cubicBezTo>
                      <a:pt x="14498" y="151397"/>
                      <a:pt x="33716" y="151905"/>
                      <a:pt x="46500" y="157019"/>
                    </a:cubicBezTo>
                    <a:cubicBezTo>
                      <a:pt x="64579" y="164251"/>
                      <a:pt x="83445" y="169333"/>
                      <a:pt x="101918" y="175491"/>
                    </a:cubicBezTo>
                    <a:cubicBezTo>
                      <a:pt x="111154" y="178570"/>
                      <a:pt x="121526" y="179328"/>
                      <a:pt x="129627" y="184728"/>
                    </a:cubicBezTo>
                    <a:cubicBezTo>
                      <a:pt x="165438" y="208600"/>
                      <a:pt x="146806" y="199689"/>
                      <a:pt x="185046" y="212437"/>
                    </a:cubicBezTo>
                    <a:cubicBezTo>
                      <a:pt x="197361" y="221673"/>
                      <a:pt x="208222" y="233262"/>
                      <a:pt x="221991" y="240146"/>
                    </a:cubicBezTo>
                    <a:cubicBezTo>
                      <a:pt x="239407" y="248854"/>
                      <a:pt x="258936" y="252461"/>
                      <a:pt x="277409" y="258619"/>
                    </a:cubicBezTo>
                    <a:lnTo>
                      <a:pt x="305118" y="267855"/>
                    </a:lnTo>
                    <a:cubicBezTo>
                      <a:pt x="314354" y="270934"/>
                      <a:pt x="323382" y="274730"/>
                      <a:pt x="332827" y="277091"/>
                    </a:cubicBezTo>
                    <a:lnTo>
                      <a:pt x="406718" y="295564"/>
                    </a:lnTo>
                    <a:cubicBezTo>
                      <a:pt x="446742" y="292485"/>
                      <a:pt x="500666" y="316806"/>
                      <a:pt x="526791" y="286328"/>
                    </a:cubicBezTo>
                    <a:cubicBezTo>
                      <a:pt x="552916" y="255850"/>
                      <a:pt x="522534" y="206088"/>
                      <a:pt x="517555" y="166255"/>
                    </a:cubicBezTo>
                    <a:cubicBezTo>
                      <a:pt x="513330" y="132459"/>
                      <a:pt x="503780" y="133036"/>
                      <a:pt x="471373" y="120073"/>
                    </a:cubicBezTo>
                    <a:cubicBezTo>
                      <a:pt x="453294" y="112841"/>
                      <a:pt x="434428" y="107758"/>
                      <a:pt x="415955" y="101600"/>
                    </a:cubicBezTo>
                    <a:cubicBezTo>
                      <a:pt x="406719" y="98521"/>
                      <a:pt x="396954" y="96718"/>
                      <a:pt x="388246" y="92364"/>
                    </a:cubicBezTo>
                    <a:lnTo>
                      <a:pt x="351300" y="8312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8EBB0F8-8AAC-4719-A87F-F0D4F7C31DE9}"/>
                  </a:ext>
                </a:extLst>
              </p:cNvPr>
              <p:cNvSpPr/>
              <p:nvPr/>
            </p:nvSpPr>
            <p:spPr>
              <a:xfrm>
                <a:off x="2447636" y="4082473"/>
                <a:ext cx="240145" cy="373898"/>
              </a:xfrm>
              <a:custGeom>
                <a:avLst/>
                <a:gdLst>
                  <a:gd name="connsiteX0" fmla="*/ 27709 w 240145"/>
                  <a:gd name="connsiteY0" fmla="*/ 9236 h 373898"/>
                  <a:gd name="connsiteX1" fmla="*/ 27709 w 240145"/>
                  <a:gd name="connsiteY1" fmla="*/ 9236 h 373898"/>
                  <a:gd name="connsiteX2" fmla="*/ 18473 w 240145"/>
                  <a:gd name="connsiteY2" fmla="*/ 230909 h 373898"/>
                  <a:gd name="connsiteX3" fmla="*/ 0 w 240145"/>
                  <a:gd name="connsiteY3" fmla="*/ 286327 h 373898"/>
                  <a:gd name="connsiteX4" fmla="*/ 18473 w 240145"/>
                  <a:gd name="connsiteY4" fmla="*/ 350982 h 373898"/>
                  <a:gd name="connsiteX5" fmla="*/ 240145 w 240145"/>
                  <a:gd name="connsiteY5" fmla="*/ 314036 h 373898"/>
                  <a:gd name="connsiteX6" fmla="*/ 221673 w 240145"/>
                  <a:gd name="connsiteY6" fmla="*/ 147782 h 373898"/>
                  <a:gd name="connsiteX7" fmla="*/ 203200 w 240145"/>
                  <a:gd name="connsiteY7" fmla="*/ 120073 h 373898"/>
                  <a:gd name="connsiteX8" fmla="*/ 193964 w 240145"/>
                  <a:gd name="connsiteY8" fmla="*/ 92364 h 373898"/>
                  <a:gd name="connsiteX9" fmla="*/ 101600 w 240145"/>
                  <a:gd name="connsiteY9" fmla="*/ 0 h 373898"/>
                  <a:gd name="connsiteX10" fmla="*/ 27709 w 240145"/>
                  <a:gd name="connsiteY10" fmla="*/ 9236 h 37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145" h="373898">
                    <a:moveTo>
                      <a:pt x="27709" y="9236"/>
                    </a:moveTo>
                    <a:lnTo>
                      <a:pt x="27709" y="9236"/>
                    </a:lnTo>
                    <a:cubicBezTo>
                      <a:pt x="24630" y="83127"/>
                      <a:pt x="25832" y="157321"/>
                      <a:pt x="18473" y="230909"/>
                    </a:cubicBezTo>
                    <a:cubicBezTo>
                      <a:pt x="16535" y="250284"/>
                      <a:pt x="0" y="286327"/>
                      <a:pt x="0" y="286327"/>
                    </a:cubicBezTo>
                    <a:cubicBezTo>
                      <a:pt x="6158" y="307879"/>
                      <a:pt x="-3215" y="345324"/>
                      <a:pt x="18473" y="350982"/>
                    </a:cubicBezTo>
                    <a:cubicBezTo>
                      <a:pt x="174837" y="391773"/>
                      <a:pt x="176888" y="377295"/>
                      <a:pt x="240145" y="314036"/>
                    </a:cubicBezTo>
                    <a:cubicBezTo>
                      <a:pt x="239593" y="306311"/>
                      <a:pt x="238573" y="187214"/>
                      <a:pt x="221673" y="147782"/>
                    </a:cubicBezTo>
                    <a:cubicBezTo>
                      <a:pt x="217300" y="137579"/>
                      <a:pt x="209358" y="129309"/>
                      <a:pt x="203200" y="120073"/>
                    </a:cubicBezTo>
                    <a:cubicBezTo>
                      <a:pt x="200121" y="110837"/>
                      <a:pt x="198692" y="100875"/>
                      <a:pt x="193964" y="92364"/>
                    </a:cubicBezTo>
                    <a:cubicBezTo>
                      <a:pt x="180281" y="67735"/>
                      <a:pt x="139912" y="0"/>
                      <a:pt x="101600" y="0"/>
                    </a:cubicBezTo>
                    <a:lnTo>
                      <a:pt x="27709" y="923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7FD5CE-DD3F-4B8B-8082-B6E2D2093019}"/>
                </a:ext>
              </a:extLst>
            </p:cNvPr>
            <p:cNvGrpSpPr/>
            <p:nvPr/>
          </p:nvGrpSpPr>
          <p:grpSpPr>
            <a:xfrm>
              <a:off x="2506672" y="3042787"/>
              <a:ext cx="1130531" cy="631344"/>
              <a:chOff x="2506672" y="3042787"/>
              <a:chExt cx="1130531" cy="63134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1210240-5E3A-4FA0-A257-FCA68A5B3BA1}"/>
                  </a:ext>
                </a:extLst>
              </p:cNvPr>
              <p:cNvSpPr/>
              <p:nvPr/>
            </p:nvSpPr>
            <p:spPr>
              <a:xfrm>
                <a:off x="2506672" y="3042787"/>
                <a:ext cx="1130531" cy="631344"/>
              </a:xfrm>
              <a:custGeom>
                <a:avLst/>
                <a:gdLst>
                  <a:gd name="connsiteX0" fmla="*/ 315884 w 1130531"/>
                  <a:gd name="connsiteY0" fmla="*/ 0 h 914400"/>
                  <a:gd name="connsiteX1" fmla="*/ 315884 w 1130531"/>
                  <a:gd name="connsiteY1" fmla="*/ 0 h 914400"/>
                  <a:gd name="connsiteX2" fmla="*/ 199506 w 1130531"/>
                  <a:gd name="connsiteY2" fmla="*/ 83127 h 914400"/>
                  <a:gd name="connsiteX3" fmla="*/ 182880 w 1130531"/>
                  <a:gd name="connsiteY3" fmla="*/ 133004 h 914400"/>
                  <a:gd name="connsiteX4" fmla="*/ 149629 w 1130531"/>
                  <a:gd name="connsiteY4" fmla="*/ 299258 h 914400"/>
                  <a:gd name="connsiteX5" fmla="*/ 66502 w 1130531"/>
                  <a:gd name="connsiteY5" fmla="*/ 382386 h 914400"/>
                  <a:gd name="connsiteX6" fmla="*/ 33251 w 1130531"/>
                  <a:gd name="connsiteY6" fmla="*/ 432262 h 914400"/>
                  <a:gd name="connsiteX7" fmla="*/ 0 w 1130531"/>
                  <a:gd name="connsiteY7" fmla="*/ 565266 h 914400"/>
                  <a:gd name="connsiteX8" fmla="*/ 66502 w 1130531"/>
                  <a:gd name="connsiteY8" fmla="*/ 648393 h 914400"/>
                  <a:gd name="connsiteX9" fmla="*/ 166255 w 1130531"/>
                  <a:gd name="connsiteY9" fmla="*/ 714895 h 914400"/>
                  <a:gd name="connsiteX10" fmla="*/ 282633 w 1130531"/>
                  <a:gd name="connsiteY10" fmla="*/ 798022 h 914400"/>
                  <a:gd name="connsiteX11" fmla="*/ 382386 w 1130531"/>
                  <a:gd name="connsiteY11" fmla="*/ 864524 h 914400"/>
                  <a:gd name="connsiteX12" fmla="*/ 482138 w 1130531"/>
                  <a:gd name="connsiteY12" fmla="*/ 897775 h 914400"/>
                  <a:gd name="connsiteX13" fmla="*/ 532015 w 1130531"/>
                  <a:gd name="connsiteY13" fmla="*/ 914400 h 914400"/>
                  <a:gd name="connsiteX14" fmla="*/ 648393 w 1130531"/>
                  <a:gd name="connsiteY14" fmla="*/ 864524 h 914400"/>
                  <a:gd name="connsiteX15" fmla="*/ 748146 w 1130531"/>
                  <a:gd name="connsiteY15" fmla="*/ 798022 h 914400"/>
                  <a:gd name="connsiteX16" fmla="*/ 847898 w 1130531"/>
                  <a:gd name="connsiteY16" fmla="*/ 748146 h 914400"/>
                  <a:gd name="connsiteX17" fmla="*/ 897775 w 1130531"/>
                  <a:gd name="connsiteY17" fmla="*/ 731520 h 914400"/>
                  <a:gd name="connsiteX18" fmla="*/ 997527 w 1130531"/>
                  <a:gd name="connsiteY18" fmla="*/ 681644 h 914400"/>
                  <a:gd name="connsiteX19" fmla="*/ 1047404 w 1130531"/>
                  <a:gd name="connsiteY19" fmla="*/ 648393 h 914400"/>
                  <a:gd name="connsiteX20" fmla="*/ 1097280 w 1130531"/>
                  <a:gd name="connsiteY20" fmla="*/ 631767 h 914400"/>
                  <a:gd name="connsiteX21" fmla="*/ 1130531 w 1130531"/>
                  <a:gd name="connsiteY21" fmla="*/ 581891 h 914400"/>
                  <a:gd name="connsiteX22" fmla="*/ 1113906 w 1130531"/>
                  <a:gd name="connsiteY22" fmla="*/ 498764 h 914400"/>
                  <a:gd name="connsiteX23" fmla="*/ 964277 w 1130531"/>
                  <a:gd name="connsiteY23" fmla="*/ 365760 h 914400"/>
                  <a:gd name="connsiteX24" fmla="*/ 814647 w 1130531"/>
                  <a:gd name="connsiteY24" fmla="*/ 232756 h 914400"/>
                  <a:gd name="connsiteX25" fmla="*/ 764771 w 1130531"/>
                  <a:gd name="connsiteY25" fmla="*/ 216131 h 914400"/>
                  <a:gd name="connsiteX26" fmla="*/ 615142 w 1130531"/>
                  <a:gd name="connsiteY26" fmla="*/ 232756 h 914400"/>
                  <a:gd name="connsiteX27" fmla="*/ 465513 w 1130531"/>
                  <a:gd name="connsiteY27" fmla="*/ 199506 h 914400"/>
                  <a:gd name="connsiteX28" fmla="*/ 365760 w 1130531"/>
                  <a:gd name="connsiteY28" fmla="*/ 116378 h 914400"/>
                  <a:gd name="connsiteX29" fmla="*/ 332509 w 1130531"/>
                  <a:gd name="connsiteY29" fmla="*/ 66502 h 914400"/>
                  <a:gd name="connsiteX30" fmla="*/ 315884 w 1130531"/>
                  <a:gd name="connsiteY30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30531" h="914400">
                    <a:moveTo>
                      <a:pt x="315884" y="0"/>
                    </a:moveTo>
                    <a:lnTo>
                      <a:pt x="315884" y="0"/>
                    </a:lnTo>
                    <a:cubicBezTo>
                      <a:pt x="277091" y="27709"/>
                      <a:pt x="233215" y="49418"/>
                      <a:pt x="199506" y="83127"/>
                    </a:cubicBezTo>
                    <a:cubicBezTo>
                      <a:pt x="187114" y="95519"/>
                      <a:pt x="186821" y="115928"/>
                      <a:pt x="182880" y="133004"/>
                    </a:cubicBezTo>
                    <a:cubicBezTo>
                      <a:pt x="170172" y="188072"/>
                      <a:pt x="180978" y="252234"/>
                      <a:pt x="149629" y="299258"/>
                    </a:cubicBezTo>
                    <a:cubicBezTo>
                      <a:pt x="105294" y="365760"/>
                      <a:pt x="133004" y="338051"/>
                      <a:pt x="66502" y="382386"/>
                    </a:cubicBezTo>
                    <a:cubicBezTo>
                      <a:pt x="55418" y="399011"/>
                      <a:pt x="42187" y="414390"/>
                      <a:pt x="33251" y="432262"/>
                    </a:cubicBezTo>
                    <a:cubicBezTo>
                      <a:pt x="16211" y="466341"/>
                      <a:pt x="6323" y="533653"/>
                      <a:pt x="0" y="565266"/>
                    </a:cubicBezTo>
                    <a:cubicBezTo>
                      <a:pt x="34482" y="703189"/>
                      <a:pt x="-15486" y="582802"/>
                      <a:pt x="66502" y="648393"/>
                    </a:cubicBezTo>
                    <a:cubicBezTo>
                      <a:pt x="170877" y="731894"/>
                      <a:pt x="13528" y="676712"/>
                      <a:pt x="166255" y="714895"/>
                    </a:cubicBezTo>
                    <a:cubicBezTo>
                      <a:pt x="328427" y="823011"/>
                      <a:pt x="76391" y="653653"/>
                      <a:pt x="282633" y="798022"/>
                    </a:cubicBezTo>
                    <a:cubicBezTo>
                      <a:pt x="315372" y="820939"/>
                      <a:pt x="344474" y="851887"/>
                      <a:pt x="382386" y="864524"/>
                    </a:cubicBezTo>
                    <a:lnTo>
                      <a:pt x="482138" y="897775"/>
                    </a:lnTo>
                    <a:lnTo>
                      <a:pt x="532015" y="914400"/>
                    </a:lnTo>
                    <a:cubicBezTo>
                      <a:pt x="583614" y="897201"/>
                      <a:pt x="597032" y="895341"/>
                      <a:pt x="648393" y="864524"/>
                    </a:cubicBezTo>
                    <a:cubicBezTo>
                      <a:pt x="682661" y="843963"/>
                      <a:pt x="710234" y="810660"/>
                      <a:pt x="748146" y="798022"/>
                    </a:cubicBezTo>
                    <a:cubicBezTo>
                      <a:pt x="873515" y="756231"/>
                      <a:pt x="718979" y="812605"/>
                      <a:pt x="847898" y="748146"/>
                    </a:cubicBezTo>
                    <a:cubicBezTo>
                      <a:pt x="863573" y="740309"/>
                      <a:pt x="882100" y="739357"/>
                      <a:pt x="897775" y="731520"/>
                    </a:cubicBezTo>
                    <a:cubicBezTo>
                      <a:pt x="1026686" y="667064"/>
                      <a:pt x="872166" y="723430"/>
                      <a:pt x="997527" y="681644"/>
                    </a:cubicBezTo>
                    <a:cubicBezTo>
                      <a:pt x="1014153" y="670560"/>
                      <a:pt x="1029532" y="657329"/>
                      <a:pt x="1047404" y="648393"/>
                    </a:cubicBezTo>
                    <a:cubicBezTo>
                      <a:pt x="1063079" y="640556"/>
                      <a:pt x="1083596" y="642715"/>
                      <a:pt x="1097280" y="631767"/>
                    </a:cubicBezTo>
                    <a:cubicBezTo>
                      <a:pt x="1112883" y="619285"/>
                      <a:pt x="1119447" y="598516"/>
                      <a:pt x="1130531" y="581891"/>
                    </a:cubicBezTo>
                    <a:cubicBezTo>
                      <a:pt x="1124989" y="554182"/>
                      <a:pt x="1129077" y="522604"/>
                      <a:pt x="1113906" y="498764"/>
                    </a:cubicBezTo>
                    <a:cubicBezTo>
                      <a:pt x="1027173" y="362469"/>
                      <a:pt x="1041743" y="434619"/>
                      <a:pt x="964277" y="365760"/>
                    </a:cubicBezTo>
                    <a:cubicBezTo>
                      <a:pt x="907624" y="315402"/>
                      <a:pt x="879333" y="265098"/>
                      <a:pt x="814647" y="232756"/>
                    </a:cubicBezTo>
                    <a:cubicBezTo>
                      <a:pt x="798972" y="224919"/>
                      <a:pt x="781396" y="221673"/>
                      <a:pt x="764771" y="216131"/>
                    </a:cubicBezTo>
                    <a:cubicBezTo>
                      <a:pt x="714895" y="221673"/>
                      <a:pt x="665325" y="232756"/>
                      <a:pt x="615142" y="232756"/>
                    </a:cubicBezTo>
                    <a:cubicBezTo>
                      <a:pt x="556622" y="232756"/>
                      <a:pt x="516947" y="216650"/>
                      <a:pt x="465513" y="199506"/>
                    </a:cubicBezTo>
                    <a:cubicBezTo>
                      <a:pt x="416471" y="166811"/>
                      <a:pt x="405764" y="164382"/>
                      <a:pt x="365760" y="116378"/>
                    </a:cubicBezTo>
                    <a:cubicBezTo>
                      <a:pt x="352968" y="101028"/>
                      <a:pt x="343593" y="83127"/>
                      <a:pt x="332509" y="66502"/>
                    </a:cubicBezTo>
                    <a:lnTo>
                      <a:pt x="315884" y="0"/>
                    </a:ln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9E459C4-8E8F-48C0-9B61-A081DA2FFF9E}"/>
                  </a:ext>
                </a:extLst>
              </p:cNvPr>
              <p:cNvSpPr/>
              <p:nvPr/>
            </p:nvSpPr>
            <p:spPr>
              <a:xfrm>
                <a:off x="2807855" y="3281843"/>
                <a:ext cx="480290" cy="241763"/>
              </a:xfrm>
              <a:custGeom>
                <a:avLst/>
                <a:gdLst>
                  <a:gd name="connsiteX0" fmla="*/ 258618 w 480290"/>
                  <a:gd name="connsiteY0" fmla="*/ 6302 h 241763"/>
                  <a:gd name="connsiteX1" fmla="*/ 258618 w 480290"/>
                  <a:gd name="connsiteY1" fmla="*/ 6302 h 241763"/>
                  <a:gd name="connsiteX2" fmla="*/ 9236 w 480290"/>
                  <a:gd name="connsiteY2" fmla="*/ 43248 h 241763"/>
                  <a:gd name="connsiteX3" fmla="*/ 0 w 480290"/>
                  <a:gd name="connsiteY3" fmla="*/ 70957 h 241763"/>
                  <a:gd name="connsiteX4" fmla="*/ 27709 w 480290"/>
                  <a:gd name="connsiteY4" fmla="*/ 163321 h 241763"/>
                  <a:gd name="connsiteX5" fmla="*/ 64654 w 480290"/>
                  <a:gd name="connsiteY5" fmla="*/ 172557 h 241763"/>
                  <a:gd name="connsiteX6" fmla="*/ 129309 w 480290"/>
                  <a:gd name="connsiteY6" fmla="*/ 200266 h 241763"/>
                  <a:gd name="connsiteX7" fmla="*/ 184727 w 480290"/>
                  <a:gd name="connsiteY7" fmla="*/ 218739 h 241763"/>
                  <a:gd name="connsiteX8" fmla="*/ 304800 w 480290"/>
                  <a:gd name="connsiteY8" fmla="*/ 237212 h 241763"/>
                  <a:gd name="connsiteX9" fmla="*/ 471054 w 480290"/>
                  <a:gd name="connsiteY9" fmla="*/ 200266 h 241763"/>
                  <a:gd name="connsiteX10" fmla="*/ 480290 w 480290"/>
                  <a:gd name="connsiteY10" fmla="*/ 172557 h 241763"/>
                  <a:gd name="connsiteX11" fmla="*/ 461818 w 480290"/>
                  <a:gd name="connsiteY11" fmla="*/ 107902 h 241763"/>
                  <a:gd name="connsiteX12" fmla="*/ 415636 w 480290"/>
                  <a:gd name="connsiteY12" fmla="*/ 52484 h 241763"/>
                  <a:gd name="connsiteX13" fmla="*/ 360218 w 480290"/>
                  <a:gd name="connsiteY13" fmla="*/ 34012 h 241763"/>
                  <a:gd name="connsiteX14" fmla="*/ 258618 w 480290"/>
                  <a:gd name="connsiteY14" fmla="*/ 6302 h 24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0290" h="241763">
                    <a:moveTo>
                      <a:pt x="258618" y="6302"/>
                    </a:moveTo>
                    <a:lnTo>
                      <a:pt x="258618" y="6302"/>
                    </a:lnTo>
                    <a:cubicBezTo>
                      <a:pt x="198580" y="8913"/>
                      <a:pt x="66446" y="-25404"/>
                      <a:pt x="9236" y="43248"/>
                    </a:cubicBezTo>
                    <a:cubicBezTo>
                      <a:pt x="3003" y="50727"/>
                      <a:pt x="3079" y="61721"/>
                      <a:pt x="0" y="70957"/>
                    </a:cubicBezTo>
                    <a:cubicBezTo>
                      <a:pt x="2923" y="91421"/>
                      <a:pt x="1179" y="145635"/>
                      <a:pt x="27709" y="163321"/>
                    </a:cubicBezTo>
                    <a:cubicBezTo>
                      <a:pt x="38271" y="170362"/>
                      <a:pt x="52339" y="169478"/>
                      <a:pt x="64654" y="172557"/>
                    </a:cubicBezTo>
                    <a:cubicBezTo>
                      <a:pt x="108616" y="201866"/>
                      <a:pt x="75086" y="183999"/>
                      <a:pt x="129309" y="200266"/>
                    </a:cubicBezTo>
                    <a:cubicBezTo>
                      <a:pt x="147960" y="205861"/>
                      <a:pt x="165633" y="214920"/>
                      <a:pt x="184727" y="218739"/>
                    </a:cubicBezTo>
                    <a:cubicBezTo>
                      <a:pt x="255249" y="232843"/>
                      <a:pt x="215331" y="226028"/>
                      <a:pt x="304800" y="237212"/>
                    </a:cubicBezTo>
                    <a:cubicBezTo>
                      <a:pt x="411047" y="230571"/>
                      <a:pt x="437036" y="268302"/>
                      <a:pt x="471054" y="200266"/>
                    </a:cubicBezTo>
                    <a:cubicBezTo>
                      <a:pt x="475408" y="191558"/>
                      <a:pt x="477211" y="181793"/>
                      <a:pt x="480290" y="172557"/>
                    </a:cubicBezTo>
                    <a:cubicBezTo>
                      <a:pt x="477331" y="160723"/>
                      <a:pt x="468442" y="121150"/>
                      <a:pt x="461818" y="107902"/>
                    </a:cubicBezTo>
                    <a:cubicBezTo>
                      <a:pt x="454301" y="92867"/>
                      <a:pt x="429777" y="60340"/>
                      <a:pt x="415636" y="52484"/>
                    </a:cubicBezTo>
                    <a:cubicBezTo>
                      <a:pt x="398615" y="43028"/>
                      <a:pt x="378691" y="40170"/>
                      <a:pt x="360218" y="34012"/>
                    </a:cubicBezTo>
                    <a:cubicBezTo>
                      <a:pt x="320823" y="20880"/>
                      <a:pt x="275551" y="10920"/>
                      <a:pt x="258618" y="63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B684D-314B-4BC7-B474-696E79603075}"/>
                </a:ext>
              </a:extLst>
            </p:cNvPr>
            <p:cNvGrpSpPr/>
            <p:nvPr/>
          </p:nvGrpSpPr>
          <p:grpSpPr>
            <a:xfrm>
              <a:off x="3771577" y="3046732"/>
              <a:ext cx="859053" cy="648393"/>
              <a:chOff x="3771577" y="3046732"/>
              <a:chExt cx="859053" cy="648393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0A1279C-B239-4873-B60E-61DC41379872}"/>
                  </a:ext>
                </a:extLst>
              </p:cNvPr>
              <p:cNvSpPr/>
              <p:nvPr/>
            </p:nvSpPr>
            <p:spPr>
              <a:xfrm>
                <a:off x="3771577" y="3046732"/>
                <a:ext cx="859053" cy="648393"/>
              </a:xfrm>
              <a:custGeom>
                <a:avLst/>
                <a:gdLst>
                  <a:gd name="connsiteX0" fmla="*/ 422508 w 859053"/>
                  <a:gd name="connsiteY0" fmla="*/ 0 h 648393"/>
                  <a:gd name="connsiteX1" fmla="*/ 422508 w 859053"/>
                  <a:gd name="connsiteY1" fmla="*/ 0 h 648393"/>
                  <a:gd name="connsiteX2" fmla="*/ 189751 w 859053"/>
                  <a:gd name="connsiteY2" fmla="*/ 33251 h 648393"/>
                  <a:gd name="connsiteX3" fmla="*/ 139875 w 859053"/>
                  <a:gd name="connsiteY3" fmla="*/ 49877 h 648393"/>
                  <a:gd name="connsiteX4" fmla="*/ 89999 w 859053"/>
                  <a:gd name="connsiteY4" fmla="*/ 99753 h 648393"/>
                  <a:gd name="connsiteX5" fmla="*/ 56748 w 859053"/>
                  <a:gd name="connsiteY5" fmla="*/ 349135 h 648393"/>
                  <a:gd name="connsiteX6" fmla="*/ 139875 w 859053"/>
                  <a:gd name="connsiteY6" fmla="*/ 365760 h 648393"/>
                  <a:gd name="connsiteX7" fmla="*/ 289504 w 859053"/>
                  <a:gd name="connsiteY7" fmla="*/ 399011 h 648393"/>
                  <a:gd name="connsiteX8" fmla="*/ 306129 w 859053"/>
                  <a:gd name="connsiteY8" fmla="*/ 565266 h 648393"/>
                  <a:gd name="connsiteX9" fmla="*/ 322755 w 859053"/>
                  <a:gd name="connsiteY9" fmla="*/ 615142 h 648393"/>
                  <a:gd name="connsiteX10" fmla="*/ 372631 w 859053"/>
                  <a:gd name="connsiteY10" fmla="*/ 648393 h 648393"/>
                  <a:gd name="connsiteX11" fmla="*/ 489009 w 859053"/>
                  <a:gd name="connsiteY11" fmla="*/ 615142 h 648393"/>
                  <a:gd name="connsiteX12" fmla="*/ 538886 w 859053"/>
                  <a:gd name="connsiteY12" fmla="*/ 515389 h 648393"/>
                  <a:gd name="connsiteX13" fmla="*/ 555511 w 859053"/>
                  <a:gd name="connsiteY13" fmla="*/ 399011 h 648393"/>
                  <a:gd name="connsiteX14" fmla="*/ 572137 w 859053"/>
                  <a:gd name="connsiteY14" fmla="*/ 349135 h 648393"/>
                  <a:gd name="connsiteX15" fmla="*/ 622013 w 859053"/>
                  <a:gd name="connsiteY15" fmla="*/ 332509 h 648393"/>
                  <a:gd name="connsiteX16" fmla="*/ 788268 w 859053"/>
                  <a:gd name="connsiteY16" fmla="*/ 299259 h 648393"/>
                  <a:gd name="connsiteX17" fmla="*/ 821519 w 859053"/>
                  <a:gd name="connsiteY17" fmla="*/ 182880 h 648393"/>
                  <a:gd name="connsiteX18" fmla="*/ 771642 w 859053"/>
                  <a:gd name="connsiteY18" fmla="*/ 199506 h 648393"/>
                  <a:gd name="connsiteX19" fmla="*/ 638639 w 859053"/>
                  <a:gd name="connsiteY19" fmla="*/ 83128 h 648393"/>
                  <a:gd name="connsiteX20" fmla="*/ 588762 w 859053"/>
                  <a:gd name="connsiteY20" fmla="*/ 49877 h 648393"/>
                  <a:gd name="connsiteX21" fmla="*/ 422508 w 859053"/>
                  <a:gd name="connsiteY21" fmla="*/ 0 h 648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9053" h="648393">
                    <a:moveTo>
                      <a:pt x="422508" y="0"/>
                    </a:moveTo>
                    <a:lnTo>
                      <a:pt x="422508" y="0"/>
                    </a:lnTo>
                    <a:cubicBezTo>
                      <a:pt x="329414" y="10344"/>
                      <a:pt x="274438" y="12079"/>
                      <a:pt x="189751" y="33251"/>
                    </a:cubicBezTo>
                    <a:cubicBezTo>
                      <a:pt x="172750" y="37501"/>
                      <a:pt x="156500" y="44335"/>
                      <a:pt x="139875" y="49877"/>
                    </a:cubicBezTo>
                    <a:cubicBezTo>
                      <a:pt x="123250" y="66502"/>
                      <a:pt x="108061" y="84701"/>
                      <a:pt x="89999" y="99753"/>
                    </a:cubicBezTo>
                    <a:cubicBezTo>
                      <a:pt x="2704" y="172498"/>
                      <a:pt x="-43510" y="115201"/>
                      <a:pt x="56748" y="349135"/>
                    </a:cubicBezTo>
                    <a:cubicBezTo>
                      <a:pt x="67879" y="375108"/>
                      <a:pt x="112290" y="359630"/>
                      <a:pt x="139875" y="365760"/>
                    </a:cubicBezTo>
                    <a:cubicBezTo>
                      <a:pt x="351185" y="412718"/>
                      <a:pt x="38792" y="348870"/>
                      <a:pt x="289504" y="399011"/>
                    </a:cubicBezTo>
                    <a:cubicBezTo>
                      <a:pt x="295046" y="454429"/>
                      <a:pt x="297660" y="510219"/>
                      <a:pt x="306129" y="565266"/>
                    </a:cubicBezTo>
                    <a:cubicBezTo>
                      <a:pt x="308794" y="582587"/>
                      <a:pt x="311807" y="601458"/>
                      <a:pt x="322755" y="615142"/>
                    </a:cubicBezTo>
                    <a:cubicBezTo>
                      <a:pt x="335237" y="630745"/>
                      <a:pt x="356006" y="637309"/>
                      <a:pt x="372631" y="648393"/>
                    </a:cubicBezTo>
                    <a:cubicBezTo>
                      <a:pt x="411424" y="637309"/>
                      <a:pt x="453741" y="634735"/>
                      <a:pt x="489009" y="615142"/>
                    </a:cubicBezTo>
                    <a:cubicBezTo>
                      <a:pt x="515378" y="600493"/>
                      <a:pt x="530503" y="540536"/>
                      <a:pt x="538886" y="515389"/>
                    </a:cubicBezTo>
                    <a:cubicBezTo>
                      <a:pt x="544428" y="476596"/>
                      <a:pt x="547826" y="437437"/>
                      <a:pt x="555511" y="399011"/>
                    </a:cubicBezTo>
                    <a:cubicBezTo>
                      <a:pt x="558948" y="381827"/>
                      <a:pt x="559745" y="361527"/>
                      <a:pt x="572137" y="349135"/>
                    </a:cubicBezTo>
                    <a:cubicBezTo>
                      <a:pt x="584529" y="336743"/>
                      <a:pt x="605163" y="337323"/>
                      <a:pt x="622013" y="332509"/>
                    </a:cubicBezTo>
                    <a:cubicBezTo>
                      <a:pt x="691451" y="312670"/>
                      <a:pt x="709892" y="312321"/>
                      <a:pt x="788268" y="299259"/>
                    </a:cubicBezTo>
                    <a:cubicBezTo>
                      <a:pt x="839701" y="282114"/>
                      <a:pt x="899545" y="280412"/>
                      <a:pt x="821519" y="182880"/>
                    </a:cubicBezTo>
                    <a:cubicBezTo>
                      <a:pt x="810571" y="169195"/>
                      <a:pt x="788268" y="193964"/>
                      <a:pt x="771642" y="199506"/>
                    </a:cubicBezTo>
                    <a:cubicBezTo>
                      <a:pt x="575824" y="150550"/>
                      <a:pt x="876174" y="241483"/>
                      <a:pt x="638639" y="83128"/>
                    </a:cubicBezTo>
                    <a:cubicBezTo>
                      <a:pt x="622013" y="72044"/>
                      <a:pt x="607021" y="57992"/>
                      <a:pt x="588762" y="49877"/>
                    </a:cubicBezTo>
                    <a:cubicBezTo>
                      <a:pt x="494232" y="7864"/>
                      <a:pt x="450217" y="8313"/>
                      <a:pt x="422508" y="0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789E920-3276-4C7C-A26C-4AF847F34B08}"/>
                  </a:ext>
                </a:extLst>
              </p:cNvPr>
              <p:cNvSpPr/>
              <p:nvPr/>
            </p:nvSpPr>
            <p:spPr>
              <a:xfrm>
                <a:off x="4087881" y="3186545"/>
                <a:ext cx="226655" cy="230910"/>
              </a:xfrm>
              <a:custGeom>
                <a:avLst/>
                <a:gdLst>
                  <a:gd name="connsiteX0" fmla="*/ 59246 w 226655"/>
                  <a:gd name="connsiteY0" fmla="*/ 18473 h 230910"/>
                  <a:gd name="connsiteX1" fmla="*/ 59246 w 226655"/>
                  <a:gd name="connsiteY1" fmla="*/ 18473 h 230910"/>
                  <a:gd name="connsiteX2" fmla="*/ 3828 w 226655"/>
                  <a:gd name="connsiteY2" fmla="*/ 83128 h 230910"/>
                  <a:gd name="connsiteX3" fmla="*/ 31537 w 226655"/>
                  <a:gd name="connsiteY3" fmla="*/ 203200 h 230910"/>
                  <a:gd name="connsiteX4" fmla="*/ 86955 w 226655"/>
                  <a:gd name="connsiteY4" fmla="*/ 230910 h 230910"/>
                  <a:gd name="connsiteX5" fmla="*/ 133137 w 226655"/>
                  <a:gd name="connsiteY5" fmla="*/ 221673 h 230910"/>
                  <a:gd name="connsiteX6" fmla="*/ 179319 w 226655"/>
                  <a:gd name="connsiteY6" fmla="*/ 175491 h 230910"/>
                  <a:gd name="connsiteX7" fmla="*/ 207028 w 226655"/>
                  <a:gd name="connsiteY7" fmla="*/ 157019 h 230910"/>
                  <a:gd name="connsiteX8" fmla="*/ 225501 w 226655"/>
                  <a:gd name="connsiteY8" fmla="*/ 129310 h 230910"/>
                  <a:gd name="connsiteX9" fmla="*/ 216264 w 226655"/>
                  <a:gd name="connsiteY9" fmla="*/ 18473 h 230910"/>
                  <a:gd name="connsiteX10" fmla="*/ 188555 w 226655"/>
                  <a:gd name="connsiteY10" fmla="*/ 9237 h 230910"/>
                  <a:gd name="connsiteX11" fmla="*/ 133137 w 226655"/>
                  <a:gd name="connsiteY11" fmla="*/ 0 h 230910"/>
                  <a:gd name="connsiteX12" fmla="*/ 59246 w 226655"/>
                  <a:gd name="connsiteY12" fmla="*/ 18473 h 23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655" h="230910">
                    <a:moveTo>
                      <a:pt x="59246" y="18473"/>
                    </a:moveTo>
                    <a:lnTo>
                      <a:pt x="59246" y="18473"/>
                    </a:lnTo>
                    <a:cubicBezTo>
                      <a:pt x="40773" y="40025"/>
                      <a:pt x="11837" y="55896"/>
                      <a:pt x="3828" y="83128"/>
                    </a:cubicBezTo>
                    <a:cubicBezTo>
                      <a:pt x="-6037" y="116669"/>
                      <a:pt x="3150" y="174813"/>
                      <a:pt x="31537" y="203200"/>
                    </a:cubicBezTo>
                    <a:cubicBezTo>
                      <a:pt x="49442" y="221105"/>
                      <a:pt x="64419" y="223397"/>
                      <a:pt x="86955" y="230910"/>
                    </a:cubicBezTo>
                    <a:cubicBezTo>
                      <a:pt x="102349" y="227831"/>
                      <a:pt x="118438" y="227185"/>
                      <a:pt x="133137" y="221673"/>
                    </a:cubicBezTo>
                    <a:cubicBezTo>
                      <a:pt x="172546" y="206894"/>
                      <a:pt x="152225" y="202584"/>
                      <a:pt x="179319" y="175491"/>
                    </a:cubicBezTo>
                    <a:cubicBezTo>
                      <a:pt x="187168" y="167642"/>
                      <a:pt x="197792" y="163176"/>
                      <a:pt x="207028" y="157019"/>
                    </a:cubicBezTo>
                    <a:cubicBezTo>
                      <a:pt x="213186" y="147783"/>
                      <a:pt x="224763" y="140386"/>
                      <a:pt x="225501" y="129310"/>
                    </a:cubicBezTo>
                    <a:cubicBezTo>
                      <a:pt x="227967" y="92318"/>
                      <a:pt x="227167" y="53907"/>
                      <a:pt x="216264" y="18473"/>
                    </a:cubicBezTo>
                    <a:cubicBezTo>
                      <a:pt x="213401" y="9168"/>
                      <a:pt x="198059" y="11349"/>
                      <a:pt x="188555" y="9237"/>
                    </a:cubicBezTo>
                    <a:cubicBezTo>
                      <a:pt x="170273" y="5174"/>
                      <a:pt x="151610" y="3079"/>
                      <a:pt x="133137" y="0"/>
                    </a:cubicBezTo>
                    <a:cubicBezTo>
                      <a:pt x="54926" y="9777"/>
                      <a:pt x="71561" y="15394"/>
                      <a:pt x="59246" y="1847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8E6471-375C-4B4A-AFCF-3D92BCAB0B05}"/>
                </a:ext>
              </a:extLst>
            </p:cNvPr>
            <p:cNvGrpSpPr/>
            <p:nvPr/>
          </p:nvGrpSpPr>
          <p:grpSpPr>
            <a:xfrm>
              <a:off x="3105838" y="3628556"/>
              <a:ext cx="1199215" cy="1147156"/>
              <a:chOff x="3104929" y="3572898"/>
              <a:chExt cx="1199215" cy="114715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52059AE-64F2-4D8A-A182-C80480B45262}"/>
                  </a:ext>
                </a:extLst>
              </p:cNvPr>
              <p:cNvSpPr/>
              <p:nvPr/>
            </p:nvSpPr>
            <p:spPr>
              <a:xfrm>
                <a:off x="3104929" y="3572898"/>
                <a:ext cx="1199215" cy="1147156"/>
              </a:xfrm>
              <a:custGeom>
                <a:avLst/>
                <a:gdLst>
                  <a:gd name="connsiteX0" fmla="*/ 301440 w 1199215"/>
                  <a:gd name="connsiteY0" fmla="*/ 515389 h 1147156"/>
                  <a:gd name="connsiteX1" fmla="*/ 301440 w 1199215"/>
                  <a:gd name="connsiteY1" fmla="*/ 515389 h 1147156"/>
                  <a:gd name="connsiteX2" fmla="*/ 185062 w 1199215"/>
                  <a:gd name="connsiteY2" fmla="*/ 432262 h 1147156"/>
                  <a:gd name="connsiteX3" fmla="*/ 101935 w 1199215"/>
                  <a:gd name="connsiteY3" fmla="*/ 332509 h 1147156"/>
                  <a:gd name="connsiteX4" fmla="*/ 52058 w 1199215"/>
                  <a:gd name="connsiteY4" fmla="*/ 315884 h 1147156"/>
                  <a:gd name="connsiteX5" fmla="*/ 2182 w 1199215"/>
                  <a:gd name="connsiteY5" fmla="*/ 332509 h 1147156"/>
                  <a:gd name="connsiteX6" fmla="*/ 18807 w 1199215"/>
                  <a:gd name="connsiteY6" fmla="*/ 399011 h 1147156"/>
                  <a:gd name="connsiteX7" fmla="*/ 85309 w 1199215"/>
                  <a:gd name="connsiteY7" fmla="*/ 548640 h 1147156"/>
                  <a:gd name="connsiteX8" fmla="*/ 218313 w 1199215"/>
                  <a:gd name="connsiteY8" fmla="*/ 581891 h 1147156"/>
                  <a:gd name="connsiteX9" fmla="*/ 201687 w 1199215"/>
                  <a:gd name="connsiteY9" fmla="*/ 798022 h 1147156"/>
                  <a:gd name="connsiteX10" fmla="*/ 168437 w 1199215"/>
                  <a:gd name="connsiteY10" fmla="*/ 847898 h 1147156"/>
                  <a:gd name="connsiteX11" fmla="*/ 201687 w 1199215"/>
                  <a:gd name="connsiteY11" fmla="*/ 1147156 h 1147156"/>
                  <a:gd name="connsiteX12" fmla="*/ 318066 w 1199215"/>
                  <a:gd name="connsiteY12" fmla="*/ 1130531 h 1147156"/>
                  <a:gd name="connsiteX13" fmla="*/ 334691 w 1199215"/>
                  <a:gd name="connsiteY13" fmla="*/ 1047404 h 1147156"/>
                  <a:gd name="connsiteX14" fmla="*/ 367942 w 1199215"/>
                  <a:gd name="connsiteY14" fmla="*/ 897774 h 1147156"/>
                  <a:gd name="connsiteX15" fmla="*/ 401193 w 1199215"/>
                  <a:gd name="connsiteY15" fmla="*/ 847898 h 1147156"/>
                  <a:gd name="connsiteX16" fmla="*/ 434444 w 1199215"/>
                  <a:gd name="connsiteY16" fmla="*/ 914400 h 1147156"/>
                  <a:gd name="connsiteX17" fmla="*/ 517571 w 1199215"/>
                  <a:gd name="connsiteY17" fmla="*/ 1014153 h 1147156"/>
                  <a:gd name="connsiteX18" fmla="*/ 567447 w 1199215"/>
                  <a:gd name="connsiteY18" fmla="*/ 1047404 h 1147156"/>
                  <a:gd name="connsiteX19" fmla="*/ 617324 w 1199215"/>
                  <a:gd name="connsiteY19" fmla="*/ 1097280 h 1147156"/>
                  <a:gd name="connsiteX20" fmla="*/ 700451 w 1199215"/>
                  <a:gd name="connsiteY20" fmla="*/ 1113905 h 1147156"/>
                  <a:gd name="connsiteX21" fmla="*/ 717077 w 1199215"/>
                  <a:gd name="connsiteY21" fmla="*/ 1064029 h 1147156"/>
                  <a:gd name="connsiteX22" fmla="*/ 683826 w 1199215"/>
                  <a:gd name="connsiteY22" fmla="*/ 864524 h 1147156"/>
                  <a:gd name="connsiteX23" fmla="*/ 733702 w 1199215"/>
                  <a:gd name="connsiteY23" fmla="*/ 847898 h 1147156"/>
                  <a:gd name="connsiteX24" fmla="*/ 833455 w 1199215"/>
                  <a:gd name="connsiteY24" fmla="*/ 798022 h 1147156"/>
                  <a:gd name="connsiteX25" fmla="*/ 1066211 w 1199215"/>
                  <a:gd name="connsiteY25" fmla="*/ 781396 h 1147156"/>
                  <a:gd name="connsiteX26" fmla="*/ 1182589 w 1199215"/>
                  <a:gd name="connsiteY26" fmla="*/ 731520 h 1147156"/>
                  <a:gd name="connsiteX27" fmla="*/ 1199215 w 1199215"/>
                  <a:gd name="connsiteY27" fmla="*/ 681644 h 1147156"/>
                  <a:gd name="connsiteX28" fmla="*/ 1165964 w 1199215"/>
                  <a:gd name="connsiteY28" fmla="*/ 548640 h 1147156"/>
                  <a:gd name="connsiteX29" fmla="*/ 1116087 w 1199215"/>
                  <a:gd name="connsiteY29" fmla="*/ 498764 h 1147156"/>
                  <a:gd name="connsiteX30" fmla="*/ 800204 w 1199215"/>
                  <a:gd name="connsiteY30" fmla="*/ 498764 h 1147156"/>
                  <a:gd name="connsiteX31" fmla="*/ 766953 w 1199215"/>
                  <a:gd name="connsiteY31" fmla="*/ 432262 h 1147156"/>
                  <a:gd name="connsiteX32" fmla="*/ 750327 w 1199215"/>
                  <a:gd name="connsiteY32" fmla="*/ 299258 h 1147156"/>
                  <a:gd name="connsiteX33" fmla="*/ 717077 w 1199215"/>
                  <a:gd name="connsiteY33" fmla="*/ 149629 h 1147156"/>
                  <a:gd name="connsiteX34" fmla="*/ 683826 w 1199215"/>
                  <a:gd name="connsiteY34" fmla="*/ 0 h 1147156"/>
                  <a:gd name="connsiteX35" fmla="*/ 633949 w 1199215"/>
                  <a:gd name="connsiteY35" fmla="*/ 16625 h 1147156"/>
                  <a:gd name="connsiteX36" fmla="*/ 584073 w 1199215"/>
                  <a:gd name="connsiteY36" fmla="*/ 182880 h 1147156"/>
                  <a:gd name="connsiteX37" fmla="*/ 534197 w 1199215"/>
                  <a:gd name="connsiteY37" fmla="*/ 332509 h 1147156"/>
                  <a:gd name="connsiteX38" fmla="*/ 484320 w 1199215"/>
                  <a:gd name="connsiteY38" fmla="*/ 349134 h 1147156"/>
                  <a:gd name="connsiteX39" fmla="*/ 434444 w 1199215"/>
                  <a:gd name="connsiteY39" fmla="*/ 232756 h 1147156"/>
                  <a:gd name="connsiteX40" fmla="*/ 384567 w 1199215"/>
                  <a:gd name="connsiteY40" fmla="*/ 182880 h 1147156"/>
                  <a:gd name="connsiteX41" fmla="*/ 351317 w 1199215"/>
                  <a:gd name="connsiteY41" fmla="*/ 133004 h 1147156"/>
                  <a:gd name="connsiteX42" fmla="*/ 334691 w 1199215"/>
                  <a:gd name="connsiteY42" fmla="*/ 66502 h 1147156"/>
                  <a:gd name="connsiteX43" fmla="*/ 318066 w 1199215"/>
                  <a:gd name="connsiteY43" fmla="*/ 116378 h 1147156"/>
                  <a:gd name="connsiteX44" fmla="*/ 351317 w 1199215"/>
                  <a:gd name="connsiteY44" fmla="*/ 415636 h 1147156"/>
                  <a:gd name="connsiteX45" fmla="*/ 384567 w 1199215"/>
                  <a:gd name="connsiteY45" fmla="*/ 465513 h 1147156"/>
                  <a:gd name="connsiteX46" fmla="*/ 301440 w 1199215"/>
                  <a:gd name="connsiteY46" fmla="*/ 515389 h 114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99215" h="1147156">
                    <a:moveTo>
                      <a:pt x="301440" y="515389"/>
                    </a:moveTo>
                    <a:lnTo>
                      <a:pt x="301440" y="515389"/>
                    </a:lnTo>
                    <a:cubicBezTo>
                      <a:pt x="262647" y="487680"/>
                      <a:pt x="220693" y="463934"/>
                      <a:pt x="185062" y="432262"/>
                    </a:cubicBezTo>
                    <a:cubicBezTo>
                      <a:pt x="93058" y="350481"/>
                      <a:pt x="219727" y="411036"/>
                      <a:pt x="101935" y="332509"/>
                    </a:cubicBezTo>
                    <a:cubicBezTo>
                      <a:pt x="87353" y="322788"/>
                      <a:pt x="68684" y="321426"/>
                      <a:pt x="52058" y="315884"/>
                    </a:cubicBezTo>
                    <a:cubicBezTo>
                      <a:pt x="35433" y="321426"/>
                      <a:pt x="8691" y="316238"/>
                      <a:pt x="2182" y="332509"/>
                    </a:cubicBezTo>
                    <a:cubicBezTo>
                      <a:pt x="-6304" y="353724"/>
                      <a:pt x="12241" y="377125"/>
                      <a:pt x="18807" y="399011"/>
                    </a:cubicBezTo>
                    <a:cubicBezTo>
                      <a:pt x="27630" y="428422"/>
                      <a:pt x="50144" y="520509"/>
                      <a:pt x="85309" y="548640"/>
                    </a:cubicBezTo>
                    <a:cubicBezTo>
                      <a:pt x="102348" y="562271"/>
                      <a:pt x="214176" y="581064"/>
                      <a:pt x="218313" y="581891"/>
                    </a:cubicBezTo>
                    <a:cubicBezTo>
                      <a:pt x="212771" y="653935"/>
                      <a:pt x="215003" y="727003"/>
                      <a:pt x="201687" y="798022"/>
                    </a:cubicBezTo>
                    <a:cubicBezTo>
                      <a:pt x="198005" y="817661"/>
                      <a:pt x="169683" y="827956"/>
                      <a:pt x="168437" y="847898"/>
                    </a:cubicBezTo>
                    <a:cubicBezTo>
                      <a:pt x="161278" y="962444"/>
                      <a:pt x="181041" y="1043921"/>
                      <a:pt x="201687" y="1147156"/>
                    </a:cubicBezTo>
                    <a:cubicBezTo>
                      <a:pt x="240480" y="1141614"/>
                      <a:pt x="286716" y="1154043"/>
                      <a:pt x="318066" y="1130531"/>
                    </a:cubicBezTo>
                    <a:cubicBezTo>
                      <a:pt x="340672" y="1113576"/>
                      <a:pt x="329636" y="1075206"/>
                      <a:pt x="334691" y="1047404"/>
                    </a:cubicBezTo>
                    <a:cubicBezTo>
                      <a:pt x="341987" y="1007274"/>
                      <a:pt x="347006" y="939647"/>
                      <a:pt x="367942" y="897774"/>
                    </a:cubicBezTo>
                    <a:cubicBezTo>
                      <a:pt x="376878" y="879902"/>
                      <a:pt x="390109" y="864523"/>
                      <a:pt x="401193" y="847898"/>
                    </a:cubicBezTo>
                    <a:cubicBezTo>
                      <a:pt x="412277" y="870065"/>
                      <a:pt x="422148" y="892882"/>
                      <a:pt x="434444" y="914400"/>
                    </a:cubicBezTo>
                    <a:cubicBezTo>
                      <a:pt x="458221" y="956009"/>
                      <a:pt x="480061" y="982895"/>
                      <a:pt x="517571" y="1014153"/>
                    </a:cubicBezTo>
                    <a:cubicBezTo>
                      <a:pt x="532921" y="1026945"/>
                      <a:pt x="552097" y="1034612"/>
                      <a:pt x="567447" y="1047404"/>
                    </a:cubicBezTo>
                    <a:cubicBezTo>
                      <a:pt x="585509" y="1062456"/>
                      <a:pt x="596294" y="1086765"/>
                      <a:pt x="617324" y="1097280"/>
                    </a:cubicBezTo>
                    <a:cubicBezTo>
                      <a:pt x="642599" y="1109917"/>
                      <a:pt x="672742" y="1108363"/>
                      <a:pt x="700451" y="1113905"/>
                    </a:cubicBezTo>
                    <a:cubicBezTo>
                      <a:pt x="705993" y="1097280"/>
                      <a:pt x="717077" y="1081554"/>
                      <a:pt x="717077" y="1064029"/>
                    </a:cubicBezTo>
                    <a:cubicBezTo>
                      <a:pt x="717077" y="952668"/>
                      <a:pt x="709838" y="942562"/>
                      <a:pt x="683826" y="864524"/>
                    </a:cubicBezTo>
                    <a:cubicBezTo>
                      <a:pt x="700451" y="858982"/>
                      <a:pt x="718027" y="855735"/>
                      <a:pt x="733702" y="847898"/>
                    </a:cubicBezTo>
                    <a:cubicBezTo>
                      <a:pt x="781988" y="823755"/>
                      <a:pt x="778806" y="804451"/>
                      <a:pt x="833455" y="798022"/>
                    </a:cubicBezTo>
                    <a:cubicBezTo>
                      <a:pt x="910705" y="788934"/>
                      <a:pt x="988626" y="786938"/>
                      <a:pt x="1066211" y="781396"/>
                    </a:cubicBezTo>
                    <a:cubicBezTo>
                      <a:pt x="1106146" y="771413"/>
                      <a:pt x="1153885" y="767400"/>
                      <a:pt x="1182589" y="731520"/>
                    </a:cubicBezTo>
                    <a:cubicBezTo>
                      <a:pt x="1193537" y="717836"/>
                      <a:pt x="1193673" y="698269"/>
                      <a:pt x="1199215" y="681644"/>
                    </a:cubicBezTo>
                    <a:cubicBezTo>
                      <a:pt x="1196818" y="669658"/>
                      <a:pt x="1180569" y="570548"/>
                      <a:pt x="1165964" y="548640"/>
                    </a:cubicBezTo>
                    <a:cubicBezTo>
                      <a:pt x="1152922" y="529077"/>
                      <a:pt x="1132713" y="515389"/>
                      <a:pt x="1116087" y="498764"/>
                    </a:cubicBezTo>
                    <a:cubicBezTo>
                      <a:pt x="1040789" y="506294"/>
                      <a:pt x="878238" y="534234"/>
                      <a:pt x="800204" y="498764"/>
                    </a:cubicBezTo>
                    <a:cubicBezTo>
                      <a:pt x="777642" y="488508"/>
                      <a:pt x="778037" y="454429"/>
                      <a:pt x="766953" y="432262"/>
                    </a:cubicBezTo>
                    <a:cubicBezTo>
                      <a:pt x="761411" y="387927"/>
                      <a:pt x="758092" y="343258"/>
                      <a:pt x="750327" y="299258"/>
                    </a:cubicBezTo>
                    <a:cubicBezTo>
                      <a:pt x="741448" y="248942"/>
                      <a:pt x="727782" y="199588"/>
                      <a:pt x="717077" y="149629"/>
                    </a:cubicBezTo>
                    <a:cubicBezTo>
                      <a:pt x="685421" y="1901"/>
                      <a:pt x="715834" y="128036"/>
                      <a:pt x="683826" y="0"/>
                    </a:cubicBezTo>
                    <a:cubicBezTo>
                      <a:pt x="667200" y="5542"/>
                      <a:pt x="644135" y="2364"/>
                      <a:pt x="633949" y="16625"/>
                    </a:cubicBezTo>
                    <a:cubicBezTo>
                      <a:pt x="622167" y="33120"/>
                      <a:pt x="590492" y="150784"/>
                      <a:pt x="584073" y="182880"/>
                    </a:cubicBezTo>
                    <a:cubicBezTo>
                      <a:pt x="574030" y="233096"/>
                      <a:pt x="580296" y="295630"/>
                      <a:pt x="534197" y="332509"/>
                    </a:cubicBezTo>
                    <a:cubicBezTo>
                      <a:pt x="520512" y="343457"/>
                      <a:pt x="500946" y="343592"/>
                      <a:pt x="484320" y="349134"/>
                    </a:cubicBezTo>
                    <a:cubicBezTo>
                      <a:pt x="470753" y="308431"/>
                      <a:pt x="460124" y="268708"/>
                      <a:pt x="434444" y="232756"/>
                    </a:cubicBezTo>
                    <a:cubicBezTo>
                      <a:pt x="420778" y="213624"/>
                      <a:pt x="399619" y="200942"/>
                      <a:pt x="384567" y="182880"/>
                    </a:cubicBezTo>
                    <a:cubicBezTo>
                      <a:pt x="371775" y="167530"/>
                      <a:pt x="362400" y="149629"/>
                      <a:pt x="351317" y="133004"/>
                    </a:cubicBezTo>
                    <a:cubicBezTo>
                      <a:pt x="345775" y="110837"/>
                      <a:pt x="355128" y="76721"/>
                      <a:pt x="334691" y="66502"/>
                    </a:cubicBezTo>
                    <a:cubicBezTo>
                      <a:pt x="319017" y="58665"/>
                      <a:pt x="318066" y="98853"/>
                      <a:pt x="318066" y="116378"/>
                    </a:cubicBezTo>
                    <a:cubicBezTo>
                      <a:pt x="318066" y="127990"/>
                      <a:pt x="321187" y="345332"/>
                      <a:pt x="351317" y="415636"/>
                    </a:cubicBezTo>
                    <a:cubicBezTo>
                      <a:pt x="359188" y="434002"/>
                      <a:pt x="373484" y="448887"/>
                      <a:pt x="384567" y="465513"/>
                    </a:cubicBezTo>
                    <a:cubicBezTo>
                      <a:pt x="363910" y="548143"/>
                      <a:pt x="315295" y="507076"/>
                      <a:pt x="301440" y="515389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6AC0F12-18F6-4F6B-8845-F35F79D48AB9}"/>
                  </a:ext>
                </a:extLst>
              </p:cNvPr>
              <p:cNvSpPr/>
              <p:nvPr/>
            </p:nvSpPr>
            <p:spPr>
              <a:xfrm>
                <a:off x="3759200" y="4135398"/>
                <a:ext cx="350982" cy="159853"/>
              </a:xfrm>
              <a:custGeom>
                <a:avLst/>
                <a:gdLst>
                  <a:gd name="connsiteX0" fmla="*/ 0 w 350982"/>
                  <a:gd name="connsiteY0" fmla="*/ 30202 h 159853"/>
                  <a:gd name="connsiteX1" fmla="*/ 0 w 350982"/>
                  <a:gd name="connsiteY1" fmla="*/ 30202 h 159853"/>
                  <a:gd name="connsiteX2" fmla="*/ 221673 w 350982"/>
                  <a:gd name="connsiteY2" fmla="*/ 159511 h 159853"/>
                  <a:gd name="connsiteX3" fmla="*/ 304800 w 350982"/>
                  <a:gd name="connsiteY3" fmla="*/ 141038 h 159853"/>
                  <a:gd name="connsiteX4" fmla="*/ 332509 w 350982"/>
                  <a:gd name="connsiteY4" fmla="*/ 122566 h 159853"/>
                  <a:gd name="connsiteX5" fmla="*/ 350982 w 350982"/>
                  <a:gd name="connsiteY5" fmla="*/ 67147 h 159853"/>
                  <a:gd name="connsiteX6" fmla="*/ 267855 w 350982"/>
                  <a:gd name="connsiteY6" fmla="*/ 30202 h 159853"/>
                  <a:gd name="connsiteX7" fmla="*/ 240145 w 350982"/>
                  <a:gd name="connsiteY7" fmla="*/ 20966 h 159853"/>
                  <a:gd name="connsiteX8" fmla="*/ 212436 w 350982"/>
                  <a:gd name="connsiteY8" fmla="*/ 2493 h 159853"/>
                  <a:gd name="connsiteX9" fmla="*/ 0 w 350982"/>
                  <a:gd name="connsiteY9" fmla="*/ 30202 h 15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0982" h="159853">
                    <a:moveTo>
                      <a:pt x="0" y="30202"/>
                    </a:moveTo>
                    <a:lnTo>
                      <a:pt x="0" y="30202"/>
                    </a:lnTo>
                    <a:cubicBezTo>
                      <a:pt x="76727" y="88876"/>
                      <a:pt x="124034" y="165614"/>
                      <a:pt x="221673" y="159511"/>
                    </a:cubicBezTo>
                    <a:cubicBezTo>
                      <a:pt x="250003" y="157740"/>
                      <a:pt x="277091" y="147196"/>
                      <a:pt x="304800" y="141038"/>
                    </a:cubicBezTo>
                    <a:cubicBezTo>
                      <a:pt x="314036" y="134881"/>
                      <a:pt x="326626" y="131979"/>
                      <a:pt x="332509" y="122566"/>
                    </a:cubicBezTo>
                    <a:cubicBezTo>
                      <a:pt x="342829" y="106054"/>
                      <a:pt x="350982" y="67147"/>
                      <a:pt x="350982" y="67147"/>
                    </a:cubicBezTo>
                    <a:cubicBezTo>
                      <a:pt x="307072" y="37875"/>
                      <a:pt x="333802" y="52184"/>
                      <a:pt x="267855" y="30202"/>
                    </a:cubicBezTo>
                    <a:lnTo>
                      <a:pt x="240145" y="20966"/>
                    </a:lnTo>
                    <a:cubicBezTo>
                      <a:pt x="230909" y="14808"/>
                      <a:pt x="223290" y="4819"/>
                      <a:pt x="212436" y="2493"/>
                    </a:cubicBezTo>
                    <a:cubicBezTo>
                      <a:pt x="156327" y="-9530"/>
                      <a:pt x="35406" y="25584"/>
                      <a:pt x="0" y="302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5506F43-D560-49AC-8EE0-6720C2B7F42C}"/>
                  </a:ext>
                </a:extLst>
              </p:cNvPr>
              <p:cNvSpPr/>
              <p:nvPr/>
            </p:nvSpPr>
            <p:spPr>
              <a:xfrm>
                <a:off x="3390880" y="4082473"/>
                <a:ext cx="343898" cy="267854"/>
              </a:xfrm>
              <a:custGeom>
                <a:avLst/>
                <a:gdLst>
                  <a:gd name="connsiteX0" fmla="*/ 183593 w 343898"/>
                  <a:gd name="connsiteY0" fmla="*/ 46182 h 267854"/>
                  <a:gd name="connsiteX1" fmla="*/ 183593 w 343898"/>
                  <a:gd name="connsiteY1" fmla="*/ 46182 h 267854"/>
                  <a:gd name="connsiteX2" fmla="*/ 8102 w 343898"/>
                  <a:gd name="connsiteY2" fmla="*/ 138545 h 267854"/>
                  <a:gd name="connsiteX3" fmla="*/ 17338 w 343898"/>
                  <a:gd name="connsiteY3" fmla="*/ 203200 h 267854"/>
                  <a:gd name="connsiteX4" fmla="*/ 81993 w 343898"/>
                  <a:gd name="connsiteY4" fmla="*/ 212436 h 267854"/>
                  <a:gd name="connsiteX5" fmla="*/ 128175 w 343898"/>
                  <a:gd name="connsiteY5" fmla="*/ 221672 h 267854"/>
                  <a:gd name="connsiteX6" fmla="*/ 155884 w 343898"/>
                  <a:gd name="connsiteY6" fmla="*/ 240145 h 267854"/>
                  <a:gd name="connsiteX7" fmla="*/ 248247 w 343898"/>
                  <a:gd name="connsiteY7" fmla="*/ 267854 h 267854"/>
                  <a:gd name="connsiteX8" fmla="*/ 312902 w 343898"/>
                  <a:gd name="connsiteY8" fmla="*/ 249382 h 267854"/>
                  <a:gd name="connsiteX9" fmla="*/ 275956 w 343898"/>
                  <a:gd name="connsiteY9" fmla="*/ 0 h 267854"/>
                  <a:gd name="connsiteX10" fmla="*/ 239011 w 343898"/>
                  <a:gd name="connsiteY10" fmla="*/ 9236 h 267854"/>
                  <a:gd name="connsiteX11" fmla="*/ 220538 w 343898"/>
                  <a:gd name="connsiteY11" fmla="*/ 46182 h 267854"/>
                  <a:gd name="connsiteX12" fmla="*/ 183593 w 343898"/>
                  <a:gd name="connsiteY12" fmla="*/ 46182 h 26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898" h="267854">
                    <a:moveTo>
                      <a:pt x="183593" y="46182"/>
                    </a:moveTo>
                    <a:lnTo>
                      <a:pt x="183593" y="46182"/>
                    </a:lnTo>
                    <a:cubicBezTo>
                      <a:pt x="125096" y="76970"/>
                      <a:pt x="56161" y="93156"/>
                      <a:pt x="8102" y="138545"/>
                    </a:cubicBezTo>
                    <a:cubicBezTo>
                      <a:pt x="-7725" y="153493"/>
                      <a:pt x="1944" y="187806"/>
                      <a:pt x="17338" y="203200"/>
                    </a:cubicBezTo>
                    <a:cubicBezTo>
                      <a:pt x="32732" y="218594"/>
                      <a:pt x="60519" y="208857"/>
                      <a:pt x="81993" y="212436"/>
                    </a:cubicBezTo>
                    <a:cubicBezTo>
                      <a:pt x="97478" y="215017"/>
                      <a:pt x="112781" y="218593"/>
                      <a:pt x="128175" y="221672"/>
                    </a:cubicBezTo>
                    <a:cubicBezTo>
                      <a:pt x="137411" y="227830"/>
                      <a:pt x="145740" y="235636"/>
                      <a:pt x="155884" y="240145"/>
                    </a:cubicBezTo>
                    <a:cubicBezTo>
                      <a:pt x="184798" y="252996"/>
                      <a:pt x="217540" y="260178"/>
                      <a:pt x="248247" y="267854"/>
                    </a:cubicBezTo>
                    <a:cubicBezTo>
                      <a:pt x="269799" y="261697"/>
                      <a:pt x="308040" y="271262"/>
                      <a:pt x="312902" y="249382"/>
                    </a:cubicBezTo>
                    <a:cubicBezTo>
                      <a:pt x="358492" y="44226"/>
                      <a:pt x="359795" y="55891"/>
                      <a:pt x="275956" y="0"/>
                    </a:cubicBezTo>
                    <a:cubicBezTo>
                      <a:pt x="263641" y="3079"/>
                      <a:pt x="248763" y="1109"/>
                      <a:pt x="239011" y="9236"/>
                    </a:cubicBezTo>
                    <a:cubicBezTo>
                      <a:pt x="228433" y="18051"/>
                      <a:pt x="227622" y="34375"/>
                      <a:pt x="220538" y="46182"/>
                    </a:cubicBezTo>
                    <a:cubicBezTo>
                      <a:pt x="218298" y="49915"/>
                      <a:pt x="189750" y="46182"/>
                      <a:pt x="183593" y="461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92B1DB-FFB6-441A-995E-5CBBC49E972C}"/>
              </a:ext>
            </a:extLst>
          </p:cNvPr>
          <p:cNvSpPr txBox="1"/>
          <p:nvPr/>
        </p:nvSpPr>
        <p:spPr>
          <a:xfrm>
            <a:off x="8312167" y="1435411"/>
            <a:ext cx="134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Cancer cells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78BF439-87D9-48EE-A868-AB039FBE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9" y="4190579"/>
            <a:ext cx="304800" cy="85476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A16878-7501-4FBB-95CA-8C19DCBE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95" y="4187907"/>
            <a:ext cx="313373" cy="86010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FE84066-A8BD-4EDD-9318-431C58CC8ED0}"/>
              </a:ext>
            </a:extLst>
          </p:cNvPr>
          <p:cNvSpPr/>
          <p:nvPr/>
        </p:nvSpPr>
        <p:spPr>
          <a:xfrm>
            <a:off x="8606723" y="5601028"/>
            <a:ext cx="752702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49805E-4D61-4173-A64F-843FE7017D8A}"/>
              </a:ext>
            </a:extLst>
          </p:cNvPr>
          <p:cNvSpPr/>
          <p:nvPr/>
        </p:nvSpPr>
        <p:spPr>
          <a:xfrm>
            <a:off x="2832575" y="5601028"/>
            <a:ext cx="783732" cy="523220"/>
          </a:xfrm>
          <a:prstGeom prst="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34ECE6-3843-4FC4-8E47-E866BDDDC5D2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Aberrant (ectopic) activations of genes in cancers</a:t>
            </a:r>
          </a:p>
        </p:txBody>
      </p:sp>
    </p:spTree>
    <p:extLst>
      <p:ext uri="{BB962C8B-B14F-4D97-AF65-F5344CB8AC3E}">
        <p14:creationId xmlns:p14="http://schemas.microsoft.com/office/powerpoint/2010/main" val="300086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B37885B-3D1D-406E-BCF8-00D96E7116C9}"/>
              </a:ext>
            </a:extLst>
          </p:cNvPr>
          <p:cNvGrpSpPr/>
          <p:nvPr/>
        </p:nvGrpSpPr>
        <p:grpSpPr>
          <a:xfrm>
            <a:off x="2582252" y="2207526"/>
            <a:ext cx="1283879" cy="1135426"/>
            <a:chOff x="7152755" y="2282559"/>
            <a:chExt cx="2495256" cy="220673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260A3E-8D51-4A9F-9048-92698A6C4DEA}"/>
                </a:ext>
              </a:extLst>
            </p:cNvPr>
            <p:cNvGrpSpPr/>
            <p:nvPr/>
          </p:nvGrpSpPr>
          <p:grpSpPr>
            <a:xfrm>
              <a:off x="7390301" y="2402717"/>
              <a:ext cx="695902" cy="677922"/>
              <a:chOff x="7390301" y="2402717"/>
              <a:chExt cx="695902" cy="67792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978E2C5-9BF4-406F-9022-2063DA819C68}"/>
                  </a:ext>
                </a:extLst>
              </p:cNvPr>
              <p:cNvSpPr/>
              <p:nvPr/>
            </p:nvSpPr>
            <p:spPr>
              <a:xfrm>
                <a:off x="7390301" y="2402717"/>
                <a:ext cx="695902" cy="677922"/>
              </a:xfrm>
              <a:custGeom>
                <a:avLst/>
                <a:gdLst>
                  <a:gd name="connsiteX0" fmla="*/ 120072 w 397163"/>
                  <a:gd name="connsiteY0" fmla="*/ 27709 h 434109"/>
                  <a:gd name="connsiteX1" fmla="*/ 120072 w 397163"/>
                  <a:gd name="connsiteY1" fmla="*/ 27709 h 434109"/>
                  <a:gd name="connsiteX2" fmla="*/ 46181 w 397163"/>
                  <a:gd name="connsiteY2" fmla="*/ 64655 h 434109"/>
                  <a:gd name="connsiteX3" fmla="*/ 18472 w 397163"/>
                  <a:gd name="connsiteY3" fmla="*/ 83128 h 434109"/>
                  <a:gd name="connsiteX4" fmla="*/ 0 w 397163"/>
                  <a:gd name="connsiteY4" fmla="*/ 138546 h 434109"/>
                  <a:gd name="connsiteX5" fmla="*/ 18472 w 397163"/>
                  <a:gd name="connsiteY5" fmla="*/ 304800 h 434109"/>
                  <a:gd name="connsiteX6" fmla="*/ 36945 w 397163"/>
                  <a:gd name="connsiteY6" fmla="*/ 332509 h 434109"/>
                  <a:gd name="connsiteX7" fmla="*/ 101600 w 397163"/>
                  <a:gd name="connsiteY7" fmla="*/ 415637 h 434109"/>
                  <a:gd name="connsiteX8" fmla="*/ 157018 w 397163"/>
                  <a:gd name="connsiteY8" fmla="*/ 434109 h 434109"/>
                  <a:gd name="connsiteX9" fmla="*/ 249381 w 397163"/>
                  <a:gd name="connsiteY9" fmla="*/ 424873 h 434109"/>
                  <a:gd name="connsiteX10" fmla="*/ 277090 w 397163"/>
                  <a:gd name="connsiteY10" fmla="*/ 415637 h 434109"/>
                  <a:gd name="connsiteX11" fmla="*/ 369454 w 397163"/>
                  <a:gd name="connsiteY11" fmla="*/ 341746 h 434109"/>
                  <a:gd name="connsiteX12" fmla="*/ 387927 w 397163"/>
                  <a:gd name="connsiteY12" fmla="*/ 286328 h 434109"/>
                  <a:gd name="connsiteX13" fmla="*/ 397163 w 397163"/>
                  <a:gd name="connsiteY13" fmla="*/ 258618 h 434109"/>
                  <a:gd name="connsiteX14" fmla="*/ 387927 w 397163"/>
                  <a:gd name="connsiteY14" fmla="*/ 129309 h 434109"/>
                  <a:gd name="connsiteX15" fmla="*/ 378690 w 397163"/>
                  <a:gd name="connsiteY15" fmla="*/ 73891 h 434109"/>
                  <a:gd name="connsiteX16" fmla="*/ 341745 w 397163"/>
                  <a:gd name="connsiteY16" fmla="*/ 18473 h 434109"/>
                  <a:gd name="connsiteX17" fmla="*/ 267854 w 397163"/>
                  <a:gd name="connsiteY17" fmla="*/ 0 h 434109"/>
                  <a:gd name="connsiteX18" fmla="*/ 184727 w 397163"/>
                  <a:gd name="connsiteY18" fmla="*/ 9237 h 434109"/>
                  <a:gd name="connsiteX19" fmla="*/ 120072 w 397163"/>
                  <a:gd name="connsiteY19" fmla="*/ 27709 h 43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7163" h="434109">
                    <a:moveTo>
                      <a:pt x="120072" y="27709"/>
                    </a:moveTo>
                    <a:lnTo>
                      <a:pt x="120072" y="27709"/>
                    </a:lnTo>
                    <a:cubicBezTo>
                      <a:pt x="95442" y="40024"/>
                      <a:pt x="70356" y="51468"/>
                      <a:pt x="46181" y="64655"/>
                    </a:cubicBezTo>
                    <a:cubicBezTo>
                      <a:pt x="36436" y="69971"/>
                      <a:pt x="24355" y="73715"/>
                      <a:pt x="18472" y="83128"/>
                    </a:cubicBezTo>
                    <a:cubicBezTo>
                      <a:pt x="8152" y="99640"/>
                      <a:pt x="0" y="138546"/>
                      <a:pt x="0" y="138546"/>
                    </a:cubicBezTo>
                    <a:cubicBezTo>
                      <a:pt x="552" y="146271"/>
                      <a:pt x="1572" y="265368"/>
                      <a:pt x="18472" y="304800"/>
                    </a:cubicBezTo>
                    <a:cubicBezTo>
                      <a:pt x="22845" y="315003"/>
                      <a:pt x="30787" y="323273"/>
                      <a:pt x="36945" y="332509"/>
                    </a:cubicBezTo>
                    <a:cubicBezTo>
                      <a:pt x="48638" y="367588"/>
                      <a:pt x="54872" y="400062"/>
                      <a:pt x="101600" y="415637"/>
                    </a:cubicBezTo>
                    <a:lnTo>
                      <a:pt x="157018" y="434109"/>
                    </a:lnTo>
                    <a:cubicBezTo>
                      <a:pt x="187806" y="431030"/>
                      <a:pt x="218800" y="429578"/>
                      <a:pt x="249381" y="424873"/>
                    </a:cubicBezTo>
                    <a:cubicBezTo>
                      <a:pt x="259004" y="423393"/>
                      <a:pt x="268579" y="420365"/>
                      <a:pt x="277090" y="415637"/>
                    </a:cubicBezTo>
                    <a:cubicBezTo>
                      <a:pt x="329522" y="386508"/>
                      <a:pt x="330520" y="380680"/>
                      <a:pt x="369454" y="341746"/>
                    </a:cubicBezTo>
                    <a:lnTo>
                      <a:pt x="387927" y="286328"/>
                    </a:lnTo>
                    <a:lnTo>
                      <a:pt x="397163" y="258618"/>
                    </a:lnTo>
                    <a:cubicBezTo>
                      <a:pt x="394084" y="215515"/>
                      <a:pt x="392227" y="172307"/>
                      <a:pt x="387927" y="129309"/>
                    </a:cubicBezTo>
                    <a:cubicBezTo>
                      <a:pt x="386064" y="110674"/>
                      <a:pt x="385893" y="91178"/>
                      <a:pt x="378690" y="73891"/>
                    </a:cubicBezTo>
                    <a:cubicBezTo>
                      <a:pt x="370151" y="53397"/>
                      <a:pt x="362807" y="25493"/>
                      <a:pt x="341745" y="18473"/>
                    </a:cubicBezTo>
                    <a:cubicBezTo>
                      <a:pt x="299143" y="4273"/>
                      <a:pt x="323583" y="11146"/>
                      <a:pt x="267854" y="0"/>
                    </a:cubicBezTo>
                    <a:cubicBezTo>
                      <a:pt x="240145" y="3079"/>
                      <a:pt x="212282" y="4998"/>
                      <a:pt x="184727" y="9237"/>
                    </a:cubicBezTo>
                    <a:cubicBezTo>
                      <a:pt x="172180" y="11167"/>
                      <a:pt x="130848" y="24630"/>
                      <a:pt x="120072" y="27709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180AE85-6BD9-4FD1-B4EB-A1B2EC773821}"/>
                  </a:ext>
                </a:extLst>
              </p:cNvPr>
              <p:cNvSpPr/>
              <p:nvPr/>
            </p:nvSpPr>
            <p:spPr>
              <a:xfrm>
                <a:off x="7668882" y="2659382"/>
                <a:ext cx="130654" cy="175491"/>
              </a:xfrm>
              <a:custGeom>
                <a:avLst/>
                <a:gdLst>
                  <a:gd name="connsiteX0" fmla="*/ 47527 w 190242"/>
                  <a:gd name="connsiteY0" fmla="*/ 0 h 286327"/>
                  <a:gd name="connsiteX1" fmla="*/ 47527 w 190242"/>
                  <a:gd name="connsiteY1" fmla="*/ 0 h 286327"/>
                  <a:gd name="connsiteX2" fmla="*/ 10581 w 190242"/>
                  <a:gd name="connsiteY2" fmla="*/ 73891 h 286327"/>
                  <a:gd name="connsiteX3" fmla="*/ 10581 w 190242"/>
                  <a:gd name="connsiteY3" fmla="*/ 267854 h 286327"/>
                  <a:gd name="connsiteX4" fmla="*/ 38290 w 190242"/>
                  <a:gd name="connsiteY4" fmla="*/ 286327 h 286327"/>
                  <a:gd name="connsiteX5" fmla="*/ 158363 w 190242"/>
                  <a:gd name="connsiteY5" fmla="*/ 258618 h 286327"/>
                  <a:gd name="connsiteX6" fmla="*/ 176836 w 190242"/>
                  <a:gd name="connsiteY6" fmla="*/ 221673 h 286327"/>
                  <a:gd name="connsiteX7" fmla="*/ 176836 w 190242"/>
                  <a:gd name="connsiteY7" fmla="*/ 46182 h 286327"/>
                  <a:gd name="connsiteX8" fmla="*/ 121418 w 190242"/>
                  <a:gd name="connsiteY8" fmla="*/ 27709 h 286327"/>
                  <a:gd name="connsiteX9" fmla="*/ 47527 w 190242"/>
                  <a:gd name="connsiteY9" fmla="*/ 0 h 286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242" h="286327">
                    <a:moveTo>
                      <a:pt x="47527" y="0"/>
                    </a:moveTo>
                    <a:lnTo>
                      <a:pt x="47527" y="0"/>
                    </a:lnTo>
                    <a:cubicBezTo>
                      <a:pt x="35212" y="24630"/>
                      <a:pt x="20466" y="48189"/>
                      <a:pt x="10581" y="73891"/>
                    </a:cubicBezTo>
                    <a:cubicBezTo>
                      <a:pt x="-9466" y="126012"/>
                      <a:pt x="3923" y="237893"/>
                      <a:pt x="10581" y="267854"/>
                    </a:cubicBezTo>
                    <a:cubicBezTo>
                      <a:pt x="12989" y="278690"/>
                      <a:pt x="29054" y="280169"/>
                      <a:pt x="38290" y="286327"/>
                    </a:cubicBezTo>
                    <a:cubicBezTo>
                      <a:pt x="69463" y="283210"/>
                      <a:pt x="130825" y="291663"/>
                      <a:pt x="158363" y="258618"/>
                    </a:cubicBezTo>
                    <a:cubicBezTo>
                      <a:pt x="167178" y="248041"/>
                      <a:pt x="170678" y="233988"/>
                      <a:pt x="176836" y="221673"/>
                    </a:cubicBezTo>
                    <a:cubicBezTo>
                      <a:pt x="186032" y="166492"/>
                      <a:pt x="201738" y="99544"/>
                      <a:pt x="176836" y="46182"/>
                    </a:cubicBezTo>
                    <a:cubicBezTo>
                      <a:pt x="168602" y="28537"/>
                      <a:pt x="139891" y="33867"/>
                      <a:pt x="121418" y="27709"/>
                    </a:cubicBezTo>
                    <a:cubicBezTo>
                      <a:pt x="79106" y="13605"/>
                      <a:pt x="59842" y="4618"/>
                      <a:pt x="47527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E38162B-735A-4584-A4AB-E0819210F8FC}"/>
                </a:ext>
              </a:extLst>
            </p:cNvPr>
            <p:cNvGrpSpPr/>
            <p:nvPr/>
          </p:nvGrpSpPr>
          <p:grpSpPr>
            <a:xfrm>
              <a:off x="8257309" y="2282559"/>
              <a:ext cx="775855" cy="665018"/>
              <a:chOff x="8257309" y="2282559"/>
              <a:chExt cx="775855" cy="66501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6DE6EB6-4FB4-43AA-B737-B0B6E928498B}"/>
                  </a:ext>
                </a:extLst>
              </p:cNvPr>
              <p:cNvSpPr/>
              <p:nvPr/>
            </p:nvSpPr>
            <p:spPr>
              <a:xfrm>
                <a:off x="8257309" y="2282559"/>
                <a:ext cx="775855" cy="665018"/>
              </a:xfrm>
              <a:custGeom>
                <a:avLst/>
                <a:gdLst>
                  <a:gd name="connsiteX0" fmla="*/ 461818 w 775855"/>
                  <a:gd name="connsiteY0" fmla="*/ 0 h 665018"/>
                  <a:gd name="connsiteX1" fmla="*/ 461818 w 775855"/>
                  <a:gd name="connsiteY1" fmla="*/ 0 h 665018"/>
                  <a:gd name="connsiteX2" fmla="*/ 378691 w 775855"/>
                  <a:gd name="connsiteY2" fmla="*/ 9236 h 665018"/>
                  <a:gd name="connsiteX3" fmla="*/ 350982 w 775855"/>
                  <a:gd name="connsiteY3" fmla="*/ 18473 h 665018"/>
                  <a:gd name="connsiteX4" fmla="*/ 314036 w 775855"/>
                  <a:gd name="connsiteY4" fmla="*/ 27709 h 665018"/>
                  <a:gd name="connsiteX5" fmla="*/ 277091 w 775855"/>
                  <a:gd name="connsiteY5" fmla="*/ 46182 h 665018"/>
                  <a:gd name="connsiteX6" fmla="*/ 193964 w 775855"/>
                  <a:gd name="connsiteY6" fmla="*/ 73891 h 665018"/>
                  <a:gd name="connsiteX7" fmla="*/ 138546 w 775855"/>
                  <a:gd name="connsiteY7" fmla="*/ 120073 h 665018"/>
                  <a:gd name="connsiteX8" fmla="*/ 83127 w 775855"/>
                  <a:gd name="connsiteY8" fmla="*/ 166255 h 665018"/>
                  <a:gd name="connsiteX9" fmla="*/ 46182 w 775855"/>
                  <a:gd name="connsiteY9" fmla="*/ 230909 h 665018"/>
                  <a:gd name="connsiteX10" fmla="*/ 27709 w 775855"/>
                  <a:gd name="connsiteY10" fmla="*/ 258618 h 665018"/>
                  <a:gd name="connsiteX11" fmla="*/ 0 w 775855"/>
                  <a:gd name="connsiteY11" fmla="*/ 350982 h 665018"/>
                  <a:gd name="connsiteX12" fmla="*/ 9236 w 775855"/>
                  <a:gd name="connsiteY12" fmla="*/ 471055 h 665018"/>
                  <a:gd name="connsiteX13" fmla="*/ 55418 w 775855"/>
                  <a:gd name="connsiteY13" fmla="*/ 526473 h 665018"/>
                  <a:gd name="connsiteX14" fmla="*/ 120073 w 775855"/>
                  <a:gd name="connsiteY14" fmla="*/ 618836 h 665018"/>
                  <a:gd name="connsiteX15" fmla="*/ 184727 w 775855"/>
                  <a:gd name="connsiteY15" fmla="*/ 637309 h 665018"/>
                  <a:gd name="connsiteX16" fmla="*/ 212436 w 775855"/>
                  <a:gd name="connsiteY16" fmla="*/ 655782 h 665018"/>
                  <a:gd name="connsiteX17" fmla="*/ 240146 w 775855"/>
                  <a:gd name="connsiteY17" fmla="*/ 665018 h 665018"/>
                  <a:gd name="connsiteX18" fmla="*/ 609600 w 775855"/>
                  <a:gd name="connsiteY18" fmla="*/ 655782 h 665018"/>
                  <a:gd name="connsiteX19" fmla="*/ 637309 w 775855"/>
                  <a:gd name="connsiteY19" fmla="*/ 646545 h 665018"/>
                  <a:gd name="connsiteX20" fmla="*/ 674255 w 775855"/>
                  <a:gd name="connsiteY20" fmla="*/ 637309 h 665018"/>
                  <a:gd name="connsiteX21" fmla="*/ 692727 w 775855"/>
                  <a:gd name="connsiteY21" fmla="*/ 609600 h 665018"/>
                  <a:gd name="connsiteX22" fmla="*/ 720436 w 775855"/>
                  <a:gd name="connsiteY22" fmla="*/ 591127 h 665018"/>
                  <a:gd name="connsiteX23" fmla="*/ 738909 w 775855"/>
                  <a:gd name="connsiteY23" fmla="*/ 563418 h 665018"/>
                  <a:gd name="connsiteX24" fmla="*/ 748146 w 775855"/>
                  <a:gd name="connsiteY24" fmla="*/ 535709 h 665018"/>
                  <a:gd name="connsiteX25" fmla="*/ 775855 w 775855"/>
                  <a:gd name="connsiteY25" fmla="*/ 406400 h 665018"/>
                  <a:gd name="connsiteX26" fmla="*/ 766618 w 775855"/>
                  <a:gd name="connsiteY26" fmla="*/ 203200 h 665018"/>
                  <a:gd name="connsiteX27" fmla="*/ 757382 w 775855"/>
                  <a:gd name="connsiteY27" fmla="*/ 157018 h 665018"/>
                  <a:gd name="connsiteX28" fmla="*/ 738909 w 775855"/>
                  <a:gd name="connsiteY28" fmla="*/ 129309 h 665018"/>
                  <a:gd name="connsiteX29" fmla="*/ 701964 w 775855"/>
                  <a:gd name="connsiteY29" fmla="*/ 46182 h 665018"/>
                  <a:gd name="connsiteX30" fmla="*/ 572655 w 775855"/>
                  <a:gd name="connsiteY30" fmla="*/ 18473 h 665018"/>
                  <a:gd name="connsiteX31" fmla="*/ 461818 w 775855"/>
                  <a:gd name="connsiteY31" fmla="*/ 0 h 665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775855" h="665018">
                    <a:moveTo>
                      <a:pt x="461818" y="0"/>
                    </a:moveTo>
                    <a:lnTo>
                      <a:pt x="461818" y="0"/>
                    </a:lnTo>
                    <a:cubicBezTo>
                      <a:pt x="434109" y="3079"/>
                      <a:pt x="406191" y="4653"/>
                      <a:pt x="378691" y="9236"/>
                    </a:cubicBezTo>
                    <a:cubicBezTo>
                      <a:pt x="369087" y="10837"/>
                      <a:pt x="360343" y="15798"/>
                      <a:pt x="350982" y="18473"/>
                    </a:cubicBezTo>
                    <a:cubicBezTo>
                      <a:pt x="338776" y="21960"/>
                      <a:pt x="326351" y="24630"/>
                      <a:pt x="314036" y="27709"/>
                    </a:cubicBezTo>
                    <a:cubicBezTo>
                      <a:pt x="301721" y="33867"/>
                      <a:pt x="289942" y="41239"/>
                      <a:pt x="277091" y="46182"/>
                    </a:cubicBezTo>
                    <a:cubicBezTo>
                      <a:pt x="249830" y="56667"/>
                      <a:pt x="193964" y="73891"/>
                      <a:pt x="193964" y="73891"/>
                    </a:cubicBezTo>
                    <a:cubicBezTo>
                      <a:pt x="125156" y="119764"/>
                      <a:pt x="209677" y="60799"/>
                      <a:pt x="138546" y="120073"/>
                    </a:cubicBezTo>
                    <a:cubicBezTo>
                      <a:pt x="98912" y="153100"/>
                      <a:pt x="119926" y="122094"/>
                      <a:pt x="83127" y="166255"/>
                    </a:cubicBezTo>
                    <a:cubicBezTo>
                      <a:pt x="62672" y="190802"/>
                      <a:pt x="62606" y="202168"/>
                      <a:pt x="46182" y="230909"/>
                    </a:cubicBezTo>
                    <a:cubicBezTo>
                      <a:pt x="40674" y="240547"/>
                      <a:pt x="33867" y="249382"/>
                      <a:pt x="27709" y="258618"/>
                    </a:cubicBezTo>
                    <a:cubicBezTo>
                      <a:pt x="5222" y="326079"/>
                      <a:pt x="13958" y="295145"/>
                      <a:pt x="0" y="350982"/>
                    </a:cubicBezTo>
                    <a:cubicBezTo>
                      <a:pt x="3079" y="391006"/>
                      <a:pt x="1838" y="431600"/>
                      <a:pt x="9236" y="471055"/>
                    </a:cubicBezTo>
                    <a:cubicBezTo>
                      <a:pt x="12730" y="489692"/>
                      <a:pt x="46011" y="514378"/>
                      <a:pt x="55418" y="526473"/>
                    </a:cubicBezTo>
                    <a:cubicBezTo>
                      <a:pt x="57044" y="528563"/>
                      <a:pt x="109454" y="609986"/>
                      <a:pt x="120073" y="618836"/>
                    </a:cubicBezTo>
                    <a:cubicBezTo>
                      <a:pt x="125754" y="623570"/>
                      <a:pt x="182759" y="636817"/>
                      <a:pt x="184727" y="637309"/>
                    </a:cubicBezTo>
                    <a:cubicBezTo>
                      <a:pt x="193963" y="643467"/>
                      <a:pt x="202507" y="650818"/>
                      <a:pt x="212436" y="655782"/>
                    </a:cubicBezTo>
                    <a:cubicBezTo>
                      <a:pt x="221144" y="660136"/>
                      <a:pt x="230410" y="665018"/>
                      <a:pt x="240146" y="665018"/>
                    </a:cubicBezTo>
                    <a:cubicBezTo>
                      <a:pt x="363336" y="665018"/>
                      <a:pt x="486449" y="658861"/>
                      <a:pt x="609600" y="655782"/>
                    </a:cubicBezTo>
                    <a:cubicBezTo>
                      <a:pt x="618836" y="652703"/>
                      <a:pt x="627948" y="649220"/>
                      <a:pt x="637309" y="646545"/>
                    </a:cubicBezTo>
                    <a:cubicBezTo>
                      <a:pt x="649515" y="643058"/>
                      <a:pt x="663693" y="644350"/>
                      <a:pt x="674255" y="637309"/>
                    </a:cubicBezTo>
                    <a:cubicBezTo>
                      <a:pt x="683491" y="631152"/>
                      <a:pt x="684878" y="617449"/>
                      <a:pt x="692727" y="609600"/>
                    </a:cubicBezTo>
                    <a:cubicBezTo>
                      <a:pt x="700576" y="601750"/>
                      <a:pt x="711200" y="597285"/>
                      <a:pt x="720436" y="591127"/>
                    </a:cubicBezTo>
                    <a:cubicBezTo>
                      <a:pt x="726594" y="581891"/>
                      <a:pt x="733944" y="573347"/>
                      <a:pt x="738909" y="563418"/>
                    </a:cubicBezTo>
                    <a:cubicBezTo>
                      <a:pt x="743263" y="554710"/>
                      <a:pt x="745584" y="545102"/>
                      <a:pt x="748146" y="535709"/>
                    </a:cubicBezTo>
                    <a:cubicBezTo>
                      <a:pt x="767870" y="463387"/>
                      <a:pt x="764871" y="472302"/>
                      <a:pt x="775855" y="406400"/>
                    </a:cubicBezTo>
                    <a:cubicBezTo>
                      <a:pt x="772776" y="338667"/>
                      <a:pt x="771627" y="270818"/>
                      <a:pt x="766618" y="203200"/>
                    </a:cubicBezTo>
                    <a:cubicBezTo>
                      <a:pt x="765458" y="187544"/>
                      <a:pt x="762894" y="171717"/>
                      <a:pt x="757382" y="157018"/>
                    </a:cubicBezTo>
                    <a:cubicBezTo>
                      <a:pt x="753484" y="146624"/>
                      <a:pt x="745067" y="138545"/>
                      <a:pt x="738909" y="129309"/>
                    </a:cubicBezTo>
                    <a:cubicBezTo>
                      <a:pt x="735845" y="120117"/>
                      <a:pt x="720451" y="57737"/>
                      <a:pt x="701964" y="46182"/>
                    </a:cubicBezTo>
                    <a:cubicBezTo>
                      <a:pt x="669061" y="25617"/>
                      <a:pt x="607149" y="22785"/>
                      <a:pt x="572655" y="18473"/>
                    </a:cubicBezTo>
                    <a:cubicBezTo>
                      <a:pt x="530342" y="4368"/>
                      <a:pt x="480291" y="3079"/>
                      <a:pt x="461818" y="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6F6685E5-6DF6-42CE-A92B-DFC98C29DD5E}"/>
                  </a:ext>
                </a:extLst>
              </p:cNvPr>
              <p:cNvSpPr/>
              <p:nvPr/>
            </p:nvSpPr>
            <p:spPr>
              <a:xfrm>
                <a:off x="8545712" y="2598422"/>
                <a:ext cx="159491" cy="138546"/>
              </a:xfrm>
              <a:custGeom>
                <a:avLst/>
                <a:gdLst>
                  <a:gd name="connsiteX0" fmla="*/ 76364 w 159491"/>
                  <a:gd name="connsiteY0" fmla="*/ 0 h 138546"/>
                  <a:gd name="connsiteX1" fmla="*/ 76364 w 159491"/>
                  <a:gd name="connsiteY1" fmla="*/ 0 h 138546"/>
                  <a:gd name="connsiteX2" fmla="*/ 11709 w 159491"/>
                  <a:gd name="connsiteY2" fmla="*/ 110837 h 138546"/>
                  <a:gd name="connsiteX3" fmla="*/ 30182 w 159491"/>
                  <a:gd name="connsiteY3" fmla="*/ 138546 h 138546"/>
                  <a:gd name="connsiteX4" fmla="*/ 150255 w 159491"/>
                  <a:gd name="connsiteY4" fmla="*/ 101600 h 138546"/>
                  <a:gd name="connsiteX5" fmla="*/ 159491 w 159491"/>
                  <a:gd name="connsiteY5" fmla="*/ 73891 h 138546"/>
                  <a:gd name="connsiteX6" fmla="*/ 122546 w 159491"/>
                  <a:gd name="connsiteY6" fmla="*/ 9237 h 138546"/>
                  <a:gd name="connsiteX7" fmla="*/ 76364 w 159491"/>
                  <a:gd name="connsiteY7" fmla="*/ 0 h 13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9491" h="138546">
                    <a:moveTo>
                      <a:pt x="76364" y="0"/>
                    </a:moveTo>
                    <a:lnTo>
                      <a:pt x="76364" y="0"/>
                    </a:lnTo>
                    <a:cubicBezTo>
                      <a:pt x="503" y="47413"/>
                      <a:pt x="-13996" y="25154"/>
                      <a:pt x="11709" y="110837"/>
                    </a:cubicBezTo>
                    <a:cubicBezTo>
                      <a:pt x="14899" y="121470"/>
                      <a:pt x="24024" y="129310"/>
                      <a:pt x="30182" y="138546"/>
                    </a:cubicBezTo>
                    <a:cubicBezTo>
                      <a:pt x="112883" y="131028"/>
                      <a:pt x="122697" y="156716"/>
                      <a:pt x="150255" y="101600"/>
                    </a:cubicBezTo>
                    <a:cubicBezTo>
                      <a:pt x="154609" y="92892"/>
                      <a:pt x="156412" y="83127"/>
                      <a:pt x="159491" y="73891"/>
                    </a:cubicBezTo>
                    <a:cubicBezTo>
                      <a:pt x="150665" y="20935"/>
                      <a:pt x="166976" y="18123"/>
                      <a:pt x="122546" y="9237"/>
                    </a:cubicBezTo>
                    <a:lnTo>
                      <a:pt x="76364" y="0"/>
                    </a:ln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3AC2AF6-8A51-4D1C-9494-3A90BEB5CE14}"/>
                </a:ext>
              </a:extLst>
            </p:cNvPr>
            <p:cNvGrpSpPr/>
            <p:nvPr/>
          </p:nvGrpSpPr>
          <p:grpSpPr>
            <a:xfrm>
              <a:off x="7152755" y="3208360"/>
              <a:ext cx="695903" cy="625092"/>
              <a:chOff x="7152755" y="3208360"/>
              <a:chExt cx="695903" cy="62509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CDAC44C-7B71-4D3C-B423-FAEE58546111}"/>
                  </a:ext>
                </a:extLst>
              </p:cNvPr>
              <p:cNvSpPr/>
              <p:nvPr/>
            </p:nvSpPr>
            <p:spPr>
              <a:xfrm>
                <a:off x="7152755" y="3208360"/>
                <a:ext cx="695903" cy="625092"/>
              </a:xfrm>
              <a:custGeom>
                <a:avLst/>
                <a:gdLst>
                  <a:gd name="connsiteX0" fmla="*/ 524106 w 838143"/>
                  <a:gd name="connsiteY0" fmla="*/ 1072 h 712272"/>
                  <a:gd name="connsiteX1" fmla="*/ 524106 w 838143"/>
                  <a:gd name="connsiteY1" fmla="*/ 1072 h 712272"/>
                  <a:gd name="connsiteX2" fmla="*/ 376324 w 838143"/>
                  <a:gd name="connsiteY2" fmla="*/ 28781 h 712272"/>
                  <a:gd name="connsiteX3" fmla="*/ 283961 w 838143"/>
                  <a:gd name="connsiteY3" fmla="*/ 56490 h 712272"/>
                  <a:gd name="connsiteX4" fmla="*/ 219306 w 838143"/>
                  <a:gd name="connsiteY4" fmla="*/ 93436 h 712272"/>
                  <a:gd name="connsiteX5" fmla="*/ 182361 w 838143"/>
                  <a:gd name="connsiteY5" fmla="*/ 121145 h 712272"/>
                  <a:gd name="connsiteX6" fmla="*/ 145415 w 838143"/>
                  <a:gd name="connsiteY6" fmla="*/ 139618 h 712272"/>
                  <a:gd name="connsiteX7" fmla="*/ 62288 w 838143"/>
                  <a:gd name="connsiteY7" fmla="*/ 231981 h 712272"/>
                  <a:gd name="connsiteX8" fmla="*/ 53052 w 838143"/>
                  <a:gd name="connsiteY8" fmla="*/ 259690 h 712272"/>
                  <a:gd name="connsiteX9" fmla="*/ 34579 w 838143"/>
                  <a:gd name="connsiteY9" fmla="*/ 287399 h 712272"/>
                  <a:gd name="connsiteX10" fmla="*/ 16106 w 838143"/>
                  <a:gd name="connsiteY10" fmla="*/ 324345 h 712272"/>
                  <a:gd name="connsiteX11" fmla="*/ 16106 w 838143"/>
                  <a:gd name="connsiteY11" fmla="*/ 555254 h 712272"/>
                  <a:gd name="connsiteX12" fmla="*/ 34579 w 838143"/>
                  <a:gd name="connsiteY12" fmla="*/ 592199 h 712272"/>
                  <a:gd name="connsiteX13" fmla="*/ 71524 w 838143"/>
                  <a:gd name="connsiteY13" fmla="*/ 619909 h 712272"/>
                  <a:gd name="connsiteX14" fmla="*/ 99234 w 838143"/>
                  <a:gd name="connsiteY14" fmla="*/ 656854 h 712272"/>
                  <a:gd name="connsiteX15" fmla="*/ 136179 w 838143"/>
                  <a:gd name="connsiteY15" fmla="*/ 675327 h 712272"/>
                  <a:gd name="connsiteX16" fmla="*/ 163888 w 838143"/>
                  <a:gd name="connsiteY16" fmla="*/ 693799 h 712272"/>
                  <a:gd name="connsiteX17" fmla="*/ 219306 w 838143"/>
                  <a:gd name="connsiteY17" fmla="*/ 703036 h 712272"/>
                  <a:gd name="connsiteX18" fmla="*/ 256252 w 838143"/>
                  <a:gd name="connsiteY18" fmla="*/ 712272 h 712272"/>
                  <a:gd name="connsiteX19" fmla="*/ 579524 w 838143"/>
                  <a:gd name="connsiteY19" fmla="*/ 703036 h 712272"/>
                  <a:gd name="connsiteX20" fmla="*/ 644179 w 838143"/>
                  <a:gd name="connsiteY20" fmla="*/ 666090 h 712272"/>
                  <a:gd name="connsiteX21" fmla="*/ 681124 w 838143"/>
                  <a:gd name="connsiteY21" fmla="*/ 638381 h 712272"/>
                  <a:gd name="connsiteX22" fmla="*/ 764252 w 838143"/>
                  <a:gd name="connsiteY22" fmla="*/ 564490 h 712272"/>
                  <a:gd name="connsiteX23" fmla="*/ 782724 w 838143"/>
                  <a:gd name="connsiteY23" fmla="*/ 536781 h 712272"/>
                  <a:gd name="connsiteX24" fmla="*/ 791961 w 838143"/>
                  <a:gd name="connsiteY24" fmla="*/ 509072 h 712272"/>
                  <a:gd name="connsiteX25" fmla="*/ 810434 w 838143"/>
                  <a:gd name="connsiteY25" fmla="*/ 472127 h 712272"/>
                  <a:gd name="connsiteX26" fmla="*/ 819670 w 838143"/>
                  <a:gd name="connsiteY26" fmla="*/ 416709 h 712272"/>
                  <a:gd name="connsiteX27" fmla="*/ 828906 w 838143"/>
                  <a:gd name="connsiteY27" fmla="*/ 388999 h 712272"/>
                  <a:gd name="connsiteX28" fmla="*/ 838143 w 838143"/>
                  <a:gd name="connsiteY28" fmla="*/ 352054 h 712272"/>
                  <a:gd name="connsiteX29" fmla="*/ 828906 w 838143"/>
                  <a:gd name="connsiteY29" fmla="*/ 167327 h 712272"/>
                  <a:gd name="connsiteX30" fmla="*/ 801197 w 838143"/>
                  <a:gd name="connsiteY30" fmla="*/ 139618 h 712272"/>
                  <a:gd name="connsiteX31" fmla="*/ 782724 w 838143"/>
                  <a:gd name="connsiteY31" fmla="*/ 111909 h 712272"/>
                  <a:gd name="connsiteX32" fmla="*/ 755015 w 838143"/>
                  <a:gd name="connsiteY32" fmla="*/ 93436 h 712272"/>
                  <a:gd name="connsiteX33" fmla="*/ 690361 w 838143"/>
                  <a:gd name="connsiteY33" fmla="*/ 38018 h 712272"/>
                  <a:gd name="connsiteX34" fmla="*/ 671888 w 838143"/>
                  <a:gd name="connsiteY34" fmla="*/ 10309 h 712272"/>
                  <a:gd name="connsiteX35" fmla="*/ 644179 w 838143"/>
                  <a:gd name="connsiteY35" fmla="*/ 1072 h 712272"/>
                  <a:gd name="connsiteX36" fmla="*/ 524106 w 838143"/>
                  <a:gd name="connsiteY36" fmla="*/ 1072 h 712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838143" h="712272">
                    <a:moveTo>
                      <a:pt x="524106" y="1072"/>
                    </a:moveTo>
                    <a:lnTo>
                      <a:pt x="524106" y="1072"/>
                    </a:lnTo>
                    <a:cubicBezTo>
                      <a:pt x="409569" y="13799"/>
                      <a:pt x="475129" y="1834"/>
                      <a:pt x="376324" y="28781"/>
                    </a:cubicBezTo>
                    <a:cubicBezTo>
                      <a:pt x="347164" y="36734"/>
                      <a:pt x="310504" y="43219"/>
                      <a:pt x="283961" y="56490"/>
                    </a:cubicBezTo>
                    <a:cubicBezTo>
                      <a:pt x="247880" y="74530"/>
                      <a:pt x="249769" y="71676"/>
                      <a:pt x="219306" y="93436"/>
                    </a:cubicBezTo>
                    <a:cubicBezTo>
                      <a:pt x="206780" y="102384"/>
                      <a:pt x="195415" y="112986"/>
                      <a:pt x="182361" y="121145"/>
                    </a:cubicBezTo>
                    <a:cubicBezTo>
                      <a:pt x="170685" y="128443"/>
                      <a:pt x="156167" y="131017"/>
                      <a:pt x="145415" y="139618"/>
                    </a:cubicBezTo>
                    <a:cubicBezTo>
                      <a:pt x="103976" y="172769"/>
                      <a:pt x="91020" y="193672"/>
                      <a:pt x="62288" y="231981"/>
                    </a:cubicBezTo>
                    <a:cubicBezTo>
                      <a:pt x="59209" y="241217"/>
                      <a:pt x="57406" y="250982"/>
                      <a:pt x="53052" y="259690"/>
                    </a:cubicBezTo>
                    <a:cubicBezTo>
                      <a:pt x="48088" y="269619"/>
                      <a:pt x="40087" y="277761"/>
                      <a:pt x="34579" y="287399"/>
                    </a:cubicBezTo>
                    <a:cubicBezTo>
                      <a:pt x="27748" y="299354"/>
                      <a:pt x="22264" y="312030"/>
                      <a:pt x="16106" y="324345"/>
                    </a:cubicBezTo>
                    <a:cubicBezTo>
                      <a:pt x="-6846" y="416157"/>
                      <a:pt x="-3840" y="389037"/>
                      <a:pt x="16106" y="555254"/>
                    </a:cubicBezTo>
                    <a:cubicBezTo>
                      <a:pt x="17746" y="568925"/>
                      <a:pt x="25619" y="581745"/>
                      <a:pt x="34579" y="592199"/>
                    </a:cubicBezTo>
                    <a:cubicBezTo>
                      <a:pt x="44597" y="603887"/>
                      <a:pt x="60639" y="609024"/>
                      <a:pt x="71524" y="619909"/>
                    </a:cubicBezTo>
                    <a:cubicBezTo>
                      <a:pt x="82409" y="630794"/>
                      <a:pt x="87546" y="646836"/>
                      <a:pt x="99234" y="656854"/>
                    </a:cubicBezTo>
                    <a:cubicBezTo>
                      <a:pt x="109688" y="665814"/>
                      <a:pt x="124224" y="668496"/>
                      <a:pt x="136179" y="675327"/>
                    </a:cubicBezTo>
                    <a:cubicBezTo>
                      <a:pt x="145817" y="680834"/>
                      <a:pt x="153357" y="690289"/>
                      <a:pt x="163888" y="693799"/>
                    </a:cubicBezTo>
                    <a:cubicBezTo>
                      <a:pt x="181654" y="699721"/>
                      <a:pt x="200942" y="699363"/>
                      <a:pt x="219306" y="703036"/>
                    </a:cubicBezTo>
                    <a:cubicBezTo>
                      <a:pt x="231754" y="705526"/>
                      <a:pt x="243937" y="709193"/>
                      <a:pt x="256252" y="712272"/>
                    </a:cubicBezTo>
                    <a:cubicBezTo>
                      <a:pt x="364009" y="709193"/>
                      <a:pt x="472040" y="711304"/>
                      <a:pt x="579524" y="703036"/>
                    </a:cubicBezTo>
                    <a:cubicBezTo>
                      <a:pt x="591655" y="702103"/>
                      <a:pt x="633025" y="674057"/>
                      <a:pt x="644179" y="666090"/>
                    </a:cubicBezTo>
                    <a:cubicBezTo>
                      <a:pt x="656705" y="657142"/>
                      <a:pt x="668597" y="647328"/>
                      <a:pt x="681124" y="638381"/>
                    </a:cubicBezTo>
                    <a:cubicBezTo>
                      <a:pt x="716462" y="613140"/>
                      <a:pt x="734188" y="609587"/>
                      <a:pt x="764252" y="564490"/>
                    </a:cubicBezTo>
                    <a:cubicBezTo>
                      <a:pt x="770409" y="555254"/>
                      <a:pt x="777760" y="546710"/>
                      <a:pt x="782724" y="536781"/>
                    </a:cubicBezTo>
                    <a:cubicBezTo>
                      <a:pt x="787078" y="528073"/>
                      <a:pt x="788126" y="518021"/>
                      <a:pt x="791961" y="509072"/>
                    </a:cubicBezTo>
                    <a:cubicBezTo>
                      <a:pt x="797385" y="496417"/>
                      <a:pt x="804276" y="484442"/>
                      <a:pt x="810434" y="472127"/>
                    </a:cubicBezTo>
                    <a:cubicBezTo>
                      <a:pt x="813513" y="453654"/>
                      <a:pt x="815608" y="434991"/>
                      <a:pt x="819670" y="416709"/>
                    </a:cubicBezTo>
                    <a:cubicBezTo>
                      <a:pt x="821782" y="407205"/>
                      <a:pt x="826231" y="398361"/>
                      <a:pt x="828906" y="388999"/>
                    </a:cubicBezTo>
                    <a:cubicBezTo>
                      <a:pt x="832393" y="376793"/>
                      <a:pt x="835064" y="364369"/>
                      <a:pt x="838143" y="352054"/>
                    </a:cubicBezTo>
                    <a:cubicBezTo>
                      <a:pt x="835064" y="290478"/>
                      <a:pt x="839470" y="228068"/>
                      <a:pt x="828906" y="167327"/>
                    </a:cubicBezTo>
                    <a:cubicBezTo>
                      <a:pt x="826668" y="154458"/>
                      <a:pt x="809559" y="149653"/>
                      <a:pt x="801197" y="139618"/>
                    </a:cubicBezTo>
                    <a:cubicBezTo>
                      <a:pt x="794090" y="131090"/>
                      <a:pt x="790573" y="119758"/>
                      <a:pt x="782724" y="111909"/>
                    </a:cubicBezTo>
                    <a:cubicBezTo>
                      <a:pt x="774875" y="104060"/>
                      <a:pt x="763443" y="100660"/>
                      <a:pt x="755015" y="93436"/>
                    </a:cubicBezTo>
                    <a:cubicBezTo>
                      <a:pt x="676631" y="26248"/>
                      <a:pt x="753970" y="80423"/>
                      <a:pt x="690361" y="38018"/>
                    </a:cubicBezTo>
                    <a:cubicBezTo>
                      <a:pt x="684203" y="28782"/>
                      <a:pt x="680556" y="17244"/>
                      <a:pt x="671888" y="10309"/>
                    </a:cubicBezTo>
                    <a:cubicBezTo>
                      <a:pt x="664285" y="4227"/>
                      <a:pt x="653890" y="1766"/>
                      <a:pt x="644179" y="1072"/>
                    </a:cubicBezTo>
                    <a:cubicBezTo>
                      <a:pt x="610398" y="-1341"/>
                      <a:pt x="544118" y="1072"/>
                      <a:pt x="524106" y="1072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1B6D952-23B9-496A-8BE3-43EFC671D7AC}"/>
                  </a:ext>
                </a:extLst>
              </p:cNvPr>
              <p:cNvSpPr/>
              <p:nvPr/>
            </p:nvSpPr>
            <p:spPr>
              <a:xfrm>
                <a:off x="7465088" y="3482966"/>
                <a:ext cx="134243" cy="145590"/>
              </a:xfrm>
              <a:custGeom>
                <a:avLst/>
                <a:gdLst>
                  <a:gd name="connsiteX0" fmla="*/ 4934 w 134243"/>
                  <a:gd name="connsiteY0" fmla="*/ 9941 h 145590"/>
                  <a:gd name="connsiteX1" fmla="*/ 4934 w 134243"/>
                  <a:gd name="connsiteY1" fmla="*/ 9941 h 145590"/>
                  <a:gd name="connsiteX2" fmla="*/ 14171 w 134243"/>
                  <a:gd name="connsiteY2" fmla="*/ 120777 h 145590"/>
                  <a:gd name="connsiteX3" fmla="*/ 134243 w 134243"/>
                  <a:gd name="connsiteY3" fmla="*/ 83832 h 145590"/>
                  <a:gd name="connsiteX4" fmla="*/ 125007 w 134243"/>
                  <a:gd name="connsiteY4" fmla="*/ 9941 h 145590"/>
                  <a:gd name="connsiteX5" fmla="*/ 4934 w 134243"/>
                  <a:gd name="connsiteY5" fmla="*/ 9941 h 1455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4243" h="145590">
                    <a:moveTo>
                      <a:pt x="4934" y="9941"/>
                    </a:moveTo>
                    <a:lnTo>
                      <a:pt x="4934" y="9941"/>
                    </a:lnTo>
                    <a:cubicBezTo>
                      <a:pt x="8013" y="46886"/>
                      <a:pt x="-13158" y="95726"/>
                      <a:pt x="14171" y="120777"/>
                    </a:cubicBezTo>
                    <a:cubicBezTo>
                      <a:pt x="79858" y="180990"/>
                      <a:pt x="112240" y="116838"/>
                      <a:pt x="134243" y="83832"/>
                    </a:cubicBezTo>
                    <a:cubicBezTo>
                      <a:pt x="131164" y="59202"/>
                      <a:pt x="139241" y="30276"/>
                      <a:pt x="125007" y="9941"/>
                    </a:cubicBezTo>
                    <a:cubicBezTo>
                      <a:pt x="109350" y="-12427"/>
                      <a:pt x="24946" y="9941"/>
                      <a:pt x="4934" y="9941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A079AB2-145F-48C2-BAD1-4C814BED98E2}"/>
                </a:ext>
              </a:extLst>
            </p:cNvPr>
            <p:cNvGrpSpPr/>
            <p:nvPr/>
          </p:nvGrpSpPr>
          <p:grpSpPr>
            <a:xfrm>
              <a:off x="8019763" y="3080639"/>
              <a:ext cx="711542" cy="696723"/>
              <a:chOff x="8019763" y="3080639"/>
              <a:chExt cx="711542" cy="696723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C077F36-9277-4B2C-8115-02AD05E11C0D}"/>
                  </a:ext>
                </a:extLst>
              </p:cNvPr>
              <p:cNvSpPr/>
              <p:nvPr/>
            </p:nvSpPr>
            <p:spPr>
              <a:xfrm>
                <a:off x="8019763" y="3080639"/>
                <a:ext cx="711542" cy="696723"/>
              </a:xfrm>
              <a:custGeom>
                <a:avLst/>
                <a:gdLst>
                  <a:gd name="connsiteX0" fmla="*/ 249395 w 711542"/>
                  <a:gd name="connsiteY0" fmla="*/ 5918 h 696723"/>
                  <a:gd name="connsiteX1" fmla="*/ 249395 w 711542"/>
                  <a:gd name="connsiteY1" fmla="*/ 5918 h 696723"/>
                  <a:gd name="connsiteX2" fmla="*/ 166267 w 711542"/>
                  <a:gd name="connsiteY2" fmla="*/ 15154 h 696723"/>
                  <a:gd name="connsiteX3" fmla="*/ 83140 w 711542"/>
                  <a:gd name="connsiteY3" fmla="*/ 42863 h 696723"/>
                  <a:gd name="connsiteX4" fmla="*/ 55431 w 711542"/>
                  <a:gd name="connsiteY4" fmla="*/ 61336 h 696723"/>
                  <a:gd name="connsiteX5" fmla="*/ 27722 w 711542"/>
                  <a:gd name="connsiteY5" fmla="*/ 116754 h 696723"/>
                  <a:gd name="connsiteX6" fmla="*/ 9249 w 711542"/>
                  <a:gd name="connsiteY6" fmla="*/ 144463 h 696723"/>
                  <a:gd name="connsiteX7" fmla="*/ 13 w 711542"/>
                  <a:gd name="connsiteY7" fmla="*/ 181409 h 696723"/>
                  <a:gd name="connsiteX8" fmla="*/ 18486 w 711542"/>
                  <a:gd name="connsiteY8" fmla="*/ 476973 h 696723"/>
                  <a:gd name="connsiteX9" fmla="*/ 27722 w 711542"/>
                  <a:gd name="connsiteY9" fmla="*/ 504682 h 696723"/>
                  <a:gd name="connsiteX10" fmla="*/ 46195 w 711542"/>
                  <a:gd name="connsiteY10" fmla="*/ 532391 h 696723"/>
                  <a:gd name="connsiteX11" fmla="*/ 101613 w 711542"/>
                  <a:gd name="connsiteY11" fmla="*/ 587809 h 696723"/>
                  <a:gd name="connsiteX12" fmla="*/ 184740 w 711542"/>
                  <a:gd name="connsiteY12" fmla="*/ 652463 h 696723"/>
                  <a:gd name="connsiteX13" fmla="*/ 221686 w 711542"/>
                  <a:gd name="connsiteY13" fmla="*/ 670936 h 696723"/>
                  <a:gd name="connsiteX14" fmla="*/ 286340 w 711542"/>
                  <a:gd name="connsiteY14" fmla="*/ 680173 h 696723"/>
                  <a:gd name="connsiteX15" fmla="*/ 480304 w 711542"/>
                  <a:gd name="connsiteY15" fmla="*/ 680173 h 696723"/>
                  <a:gd name="connsiteX16" fmla="*/ 535722 w 711542"/>
                  <a:gd name="connsiteY16" fmla="*/ 661700 h 696723"/>
                  <a:gd name="connsiteX17" fmla="*/ 591140 w 711542"/>
                  <a:gd name="connsiteY17" fmla="*/ 606282 h 696723"/>
                  <a:gd name="connsiteX18" fmla="*/ 618849 w 711542"/>
                  <a:gd name="connsiteY18" fmla="*/ 578573 h 696723"/>
                  <a:gd name="connsiteX19" fmla="*/ 646558 w 711542"/>
                  <a:gd name="connsiteY19" fmla="*/ 523154 h 696723"/>
                  <a:gd name="connsiteX20" fmla="*/ 655795 w 711542"/>
                  <a:gd name="connsiteY20" fmla="*/ 495445 h 696723"/>
                  <a:gd name="connsiteX21" fmla="*/ 674267 w 711542"/>
                  <a:gd name="connsiteY21" fmla="*/ 467736 h 696723"/>
                  <a:gd name="connsiteX22" fmla="*/ 692740 w 711542"/>
                  <a:gd name="connsiteY22" fmla="*/ 412318 h 696723"/>
                  <a:gd name="connsiteX23" fmla="*/ 701977 w 711542"/>
                  <a:gd name="connsiteY23" fmla="*/ 384609 h 696723"/>
                  <a:gd name="connsiteX24" fmla="*/ 711213 w 711542"/>
                  <a:gd name="connsiteY24" fmla="*/ 356900 h 696723"/>
                  <a:gd name="connsiteX25" fmla="*/ 692740 w 711542"/>
                  <a:gd name="connsiteY25" fmla="*/ 172173 h 696723"/>
                  <a:gd name="connsiteX26" fmla="*/ 674267 w 711542"/>
                  <a:gd name="connsiteY26" fmla="*/ 144463 h 696723"/>
                  <a:gd name="connsiteX27" fmla="*/ 646558 w 711542"/>
                  <a:gd name="connsiteY27" fmla="*/ 89045 h 696723"/>
                  <a:gd name="connsiteX28" fmla="*/ 618849 w 711542"/>
                  <a:gd name="connsiteY28" fmla="*/ 79809 h 696723"/>
                  <a:gd name="connsiteX29" fmla="*/ 600377 w 711542"/>
                  <a:gd name="connsiteY29" fmla="*/ 52100 h 696723"/>
                  <a:gd name="connsiteX30" fmla="*/ 508013 w 711542"/>
                  <a:gd name="connsiteY30" fmla="*/ 15154 h 696723"/>
                  <a:gd name="connsiteX31" fmla="*/ 480304 w 711542"/>
                  <a:gd name="connsiteY31" fmla="*/ 5918 h 696723"/>
                  <a:gd name="connsiteX32" fmla="*/ 249395 w 711542"/>
                  <a:gd name="connsiteY32" fmla="*/ 5918 h 696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711542" h="696723">
                    <a:moveTo>
                      <a:pt x="249395" y="5918"/>
                    </a:moveTo>
                    <a:lnTo>
                      <a:pt x="249395" y="5918"/>
                    </a:lnTo>
                    <a:cubicBezTo>
                      <a:pt x="221686" y="8997"/>
                      <a:pt x="193483" y="9106"/>
                      <a:pt x="166267" y="15154"/>
                    </a:cubicBezTo>
                    <a:cubicBezTo>
                      <a:pt x="137755" y="21490"/>
                      <a:pt x="83140" y="42863"/>
                      <a:pt x="83140" y="42863"/>
                    </a:cubicBezTo>
                    <a:cubicBezTo>
                      <a:pt x="73904" y="49021"/>
                      <a:pt x="63280" y="53487"/>
                      <a:pt x="55431" y="61336"/>
                    </a:cubicBezTo>
                    <a:cubicBezTo>
                      <a:pt x="28959" y="87808"/>
                      <a:pt x="42747" y="86703"/>
                      <a:pt x="27722" y="116754"/>
                    </a:cubicBezTo>
                    <a:cubicBezTo>
                      <a:pt x="22758" y="126683"/>
                      <a:pt x="15407" y="135227"/>
                      <a:pt x="9249" y="144463"/>
                    </a:cubicBezTo>
                    <a:cubicBezTo>
                      <a:pt x="6170" y="156778"/>
                      <a:pt x="-340" y="168720"/>
                      <a:pt x="13" y="181409"/>
                    </a:cubicBezTo>
                    <a:cubicBezTo>
                      <a:pt x="2754" y="280085"/>
                      <a:pt x="10056" y="378620"/>
                      <a:pt x="18486" y="476973"/>
                    </a:cubicBezTo>
                    <a:cubicBezTo>
                      <a:pt x="19317" y="486673"/>
                      <a:pt x="23368" y="495974"/>
                      <a:pt x="27722" y="504682"/>
                    </a:cubicBezTo>
                    <a:cubicBezTo>
                      <a:pt x="32686" y="514611"/>
                      <a:pt x="40312" y="522978"/>
                      <a:pt x="46195" y="532391"/>
                    </a:cubicBezTo>
                    <a:cubicBezTo>
                      <a:pt x="80635" y="587496"/>
                      <a:pt x="55939" y="572585"/>
                      <a:pt x="101613" y="587809"/>
                    </a:cubicBezTo>
                    <a:cubicBezTo>
                      <a:pt x="132021" y="618217"/>
                      <a:pt x="140548" y="630367"/>
                      <a:pt x="184740" y="652463"/>
                    </a:cubicBezTo>
                    <a:cubicBezTo>
                      <a:pt x="197055" y="658621"/>
                      <a:pt x="208402" y="667313"/>
                      <a:pt x="221686" y="670936"/>
                    </a:cubicBezTo>
                    <a:cubicBezTo>
                      <a:pt x="242689" y="676664"/>
                      <a:pt x="264789" y="677094"/>
                      <a:pt x="286340" y="680173"/>
                    </a:cubicBezTo>
                    <a:cubicBezTo>
                      <a:pt x="362027" y="705401"/>
                      <a:pt x="330993" y="698837"/>
                      <a:pt x="480304" y="680173"/>
                    </a:cubicBezTo>
                    <a:cubicBezTo>
                      <a:pt x="499626" y="677758"/>
                      <a:pt x="535722" y="661700"/>
                      <a:pt x="535722" y="661700"/>
                    </a:cubicBezTo>
                    <a:lnTo>
                      <a:pt x="591140" y="606282"/>
                    </a:lnTo>
                    <a:lnTo>
                      <a:pt x="618849" y="578573"/>
                    </a:lnTo>
                    <a:cubicBezTo>
                      <a:pt x="642066" y="508925"/>
                      <a:pt x="610749" y="594772"/>
                      <a:pt x="646558" y="523154"/>
                    </a:cubicBezTo>
                    <a:cubicBezTo>
                      <a:pt x="650912" y="514446"/>
                      <a:pt x="651441" y="504153"/>
                      <a:pt x="655795" y="495445"/>
                    </a:cubicBezTo>
                    <a:cubicBezTo>
                      <a:pt x="660759" y="485516"/>
                      <a:pt x="669759" y="477880"/>
                      <a:pt x="674267" y="467736"/>
                    </a:cubicBezTo>
                    <a:cubicBezTo>
                      <a:pt x="682175" y="449942"/>
                      <a:pt x="686582" y="430791"/>
                      <a:pt x="692740" y="412318"/>
                    </a:cubicBezTo>
                    <a:lnTo>
                      <a:pt x="701977" y="384609"/>
                    </a:lnTo>
                    <a:lnTo>
                      <a:pt x="711213" y="356900"/>
                    </a:lnTo>
                    <a:cubicBezTo>
                      <a:pt x="710672" y="347703"/>
                      <a:pt x="716837" y="220366"/>
                      <a:pt x="692740" y="172173"/>
                    </a:cubicBezTo>
                    <a:cubicBezTo>
                      <a:pt x="687775" y="162244"/>
                      <a:pt x="680425" y="153700"/>
                      <a:pt x="674267" y="144463"/>
                    </a:cubicBezTo>
                    <a:cubicBezTo>
                      <a:pt x="668182" y="126209"/>
                      <a:pt x="662836" y="102067"/>
                      <a:pt x="646558" y="89045"/>
                    </a:cubicBezTo>
                    <a:cubicBezTo>
                      <a:pt x="638955" y="82963"/>
                      <a:pt x="628085" y="82888"/>
                      <a:pt x="618849" y="79809"/>
                    </a:cubicBezTo>
                    <a:cubicBezTo>
                      <a:pt x="612692" y="70573"/>
                      <a:pt x="608226" y="59949"/>
                      <a:pt x="600377" y="52100"/>
                    </a:cubicBezTo>
                    <a:cubicBezTo>
                      <a:pt x="575645" y="27368"/>
                      <a:pt x="539622" y="24185"/>
                      <a:pt x="508013" y="15154"/>
                    </a:cubicBezTo>
                    <a:cubicBezTo>
                      <a:pt x="498652" y="12479"/>
                      <a:pt x="489907" y="7519"/>
                      <a:pt x="480304" y="5918"/>
                    </a:cubicBezTo>
                    <a:cubicBezTo>
                      <a:pt x="400406" y="-7398"/>
                      <a:pt x="287880" y="5918"/>
                      <a:pt x="249395" y="5918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38A0F38-F24E-4683-A150-1197963FEC6B}"/>
                  </a:ext>
                </a:extLst>
              </p:cNvPr>
              <p:cNvSpPr/>
              <p:nvPr/>
            </p:nvSpPr>
            <p:spPr>
              <a:xfrm>
                <a:off x="8302551" y="3334327"/>
                <a:ext cx="176431" cy="184728"/>
              </a:xfrm>
              <a:custGeom>
                <a:avLst/>
                <a:gdLst>
                  <a:gd name="connsiteX0" fmla="*/ 111776 w 176431"/>
                  <a:gd name="connsiteY0" fmla="*/ 0 h 184728"/>
                  <a:gd name="connsiteX1" fmla="*/ 111776 w 176431"/>
                  <a:gd name="connsiteY1" fmla="*/ 0 h 184728"/>
                  <a:gd name="connsiteX2" fmla="*/ 28649 w 176431"/>
                  <a:gd name="connsiteY2" fmla="*/ 18473 h 184728"/>
                  <a:gd name="connsiteX3" fmla="*/ 940 w 176431"/>
                  <a:gd name="connsiteY3" fmla="*/ 36946 h 184728"/>
                  <a:gd name="connsiteX4" fmla="*/ 28649 w 176431"/>
                  <a:gd name="connsiteY4" fmla="*/ 175491 h 184728"/>
                  <a:gd name="connsiteX5" fmla="*/ 56358 w 176431"/>
                  <a:gd name="connsiteY5" fmla="*/ 184728 h 184728"/>
                  <a:gd name="connsiteX6" fmla="*/ 121013 w 176431"/>
                  <a:gd name="connsiteY6" fmla="*/ 175491 h 184728"/>
                  <a:gd name="connsiteX7" fmla="*/ 167194 w 176431"/>
                  <a:gd name="connsiteY7" fmla="*/ 129309 h 184728"/>
                  <a:gd name="connsiteX8" fmla="*/ 176431 w 176431"/>
                  <a:gd name="connsiteY8" fmla="*/ 101600 h 184728"/>
                  <a:gd name="connsiteX9" fmla="*/ 167194 w 176431"/>
                  <a:gd name="connsiteY9" fmla="*/ 36946 h 184728"/>
                  <a:gd name="connsiteX10" fmla="*/ 111776 w 176431"/>
                  <a:gd name="connsiteY10" fmla="*/ 0 h 18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76431" h="184728">
                    <a:moveTo>
                      <a:pt x="111776" y="0"/>
                    </a:moveTo>
                    <a:lnTo>
                      <a:pt x="111776" y="0"/>
                    </a:lnTo>
                    <a:cubicBezTo>
                      <a:pt x="84067" y="6158"/>
                      <a:pt x="55577" y="9497"/>
                      <a:pt x="28649" y="18473"/>
                    </a:cubicBezTo>
                    <a:cubicBezTo>
                      <a:pt x="18118" y="21983"/>
                      <a:pt x="2628" y="25974"/>
                      <a:pt x="940" y="36946"/>
                    </a:cubicBezTo>
                    <a:cubicBezTo>
                      <a:pt x="-1946" y="55706"/>
                      <a:pt x="380" y="147222"/>
                      <a:pt x="28649" y="175491"/>
                    </a:cubicBezTo>
                    <a:cubicBezTo>
                      <a:pt x="35533" y="182375"/>
                      <a:pt x="47122" y="181649"/>
                      <a:pt x="56358" y="184728"/>
                    </a:cubicBezTo>
                    <a:cubicBezTo>
                      <a:pt x="77910" y="181649"/>
                      <a:pt x="100161" y="181747"/>
                      <a:pt x="121013" y="175491"/>
                    </a:cubicBezTo>
                    <a:cubicBezTo>
                      <a:pt x="142746" y="168971"/>
                      <a:pt x="157776" y="148144"/>
                      <a:pt x="167194" y="129309"/>
                    </a:cubicBezTo>
                    <a:cubicBezTo>
                      <a:pt x="171548" y="120601"/>
                      <a:pt x="173352" y="110836"/>
                      <a:pt x="176431" y="101600"/>
                    </a:cubicBezTo>
                    <a:cubicBezTo>
                      <a:pt x="173352" y="80049"/>
                      <a:pt x="176036" y="56840"/>
                      <a:pt x="167194" y="36946"/>
                    </a:cubicBezTo>
                    <a:cubicBezTo>
                      <a:pt x="162685" y="26802"/>
                      <a:pt x="121012" y="6158"/>
                      <a:pt x="111776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D818E93-464A-476E-90D8-B547B618084D}"/>
                </a:ext>
              </a:extLst>
            </p:cNvPr>
            <p:cNvGrpSpPr/>
            <p:nvPr/>
          </p:nvGrpSpPr>
          <p:grpSpPr>
            <a:xfrm>
              <a:off x="7668882" y="3851345"/>
              <a:ext cx="876830" cy="637948"/>
              <a:chOff x="7668882" y="3851345"/>
              <a:chExt cx="876830" cy="637948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569153D-A889-4E8C-9DF9-9D6D4EC5F7EB}"/>
                  </a:ext>
                </a:extLst>
              </p:cNvPr>
              <p:cNvSpPr/>
              <p:nvPr/>
            </p:nvSpPr>
            <p:spPr>
              <a:xfrm>
                <a:off x="7668882" y="3851345"/>
                <a:ext cx="876830" cy="637948"/>
              </a:xfrm>
              <a:custGeom>
                <a:avLst/>
                <a:gdLst>
                  <a:gd name="connsiteX0" fmla="*/ 430166 w 876830"/>
                  <a:gd name="connsiteY0" fmla="*/ 9875 h 637948"/>
                  <a:gd name="connsiteX1" fmla="*/ 430166 w 876830"/>
                  <a:gd name="connsiteY1" fmla="*/ 9875 h 637948"/>
                  <a:gd name="connsiteX2" fmla="*/ 347038 w 876830"/>
                  <a:gd name="connsiteY2" fmla="*/ 19111 h 637948"/>
                  <a:gd name="connsiteX3" fmla="*/ 208493 w 876830"/>
                  <a:gd name="connsiteY3" fmla="*/ 46820 h 637948"/>
                  <a:gd name="connsiteX4" fmla="*/ 153075 w 876830"/>
                  <a:gd name="connsiteY4" fmla="*/ 74530 h 637948"/>
                  <a:gd name="connsiteX5" fmla="*/ 125366 w 876830"/>
                  <a:gd name="connsiteY5" fmla="*/ 83766 h 637948"/>
                  <a:gd name="connsiteX6" fmla="*/ 97656 w 876830"/>
                  <a:gd name="connsiteY6" fmla="*/ 111475 h 637948"/>
                  <a:gd name="connsiteX7" fmla="*/ 60711 w 876830"/>
                  <a:gd name="connsiteY7" fmla="*/ 139184 h 637948"/>
                  <a:gd name="connsiteX8" fmla="*/ 51475 w 876830"/>
                  <a:gd name="connsiteY8" fmla="*/ 166893 h 637948"/>
                  <a:gd name="connsiteX9" fmla="*/ 33002 w 876830"/>
                  <a:gd name="connsiteY9" fmla="*/ 194602 h 637948"/>
                  <a:gd name="connsiteX10" fmla="*/ 14529 w 876830"/>
                  <a:gd name="connsiteY10" fmla="*/ 231548 h 637948"/>
                  <a:gd name="connsiteX11" fmla="*/ 14529 w 876830"/>
                  <a:gd name="connsiteY11" fmla="*/ 453220 h 637948"/>
                  <a:gd name="connsiteX12" fmla="*/ 51475 w 876830"/>
                  <a:gd name="connsiteY12" fmla="*/ 490166 h 637948"/>
                  <a:gd name="connsiteX13" fmla="*/ 69947 w 876830"/>
                  <a:gd name="connsiteY13" fmla="*/ 517875 h 637948"/>
                  <a:gd name="connsiteX14" fmla="*/ 125366 w 876830"/>
                  <a:gd name="connsiteY14" fmla="*/ 545584 h 637948"/>
                  <a:gd name="connsiteX15" fmla="*/ 190020 w 876830"/>
                  <a:gd name="connsiteY15" fmla="*/ 582530 h 637948"/>
                  <a:gd name="connsiteX16" fmla="*/ 217729 w 876830"/>
                  <a:gd name="connsiteY16" fmla="*/ 601002 h 637948"/>
                  <a:gd name="connsiteX17" fmla="*/ 273147 w 876830"/>
                  <a:gd name="connsiteY17" fmla="*/ 610239 h 637948"/>
                  <a:gd name="connsiteX18" fmla="*/ 300856 w 876830"/>
                  <a:gd name="connsiteY18" fmla="*/ 619475 h 637948"/>
                  <a:gd name="connsiteX19" fmla="*/ 402456 w 876830"/>
                  <a:gd name="connsiteY19" fmla="*/ 637948 h 637948"/>
                  <a:gd name="connsiteX20" fmla="*/ 734966 w 876830"/>
                  <a:gd name="connsiteY20" fmla="*/ 628711 h 637948"/>
                  <a:gd name="connsiteX21" fmla="*/ 790384 w 876830"/>
                  <a:gd name="connsiteY21" fmla="*/ 601002 h 637948"/>
                  <a:gd name="connsiteX22" fmla="*/ 845802 w 876830"/>
                  <a:gd name="connsiteY22" fmla="*/ 545584 h 637948"/>
                  <a:gd name="connsiteX23" fmla="*/ 873511 w 876830"/>
                  <a:gd name="connsiteY23" fmla="*/ 425511 h 637948"/>
                  <a:gd name="connsiteX24" fmla="*/ 845802 w 876830"/>
                  <a:gd name="connsiteY24" fmla="*/ 185366 h 637948"/>
                  <a:gd name="connsiteX25" fmla="*/ 827329 w 876830"/>
                  <a:gd name="connsiteY25" fmla="*/ 148420 h 637948"/>
                  <a:gd name="connsiteX26" fmla="*/ 799620 w 876830"/>
                  <a:gd name="connsiteY26" fmla="*/ 139184 h 637948"/>
                  <a:gd name="connsiteX27" fmla="*/ 744202 w 876830"/>
                  <a:gd name="connsiteY27" fmla="*/ 102239 h 637948"/>
                  <a:gd name="connsiteX28" fmla="*/ 688784 w 876830"/>
                  <a:gd name="connsiteY28" fmla="*/ 65293 h 637948"/>
                  <a:gd name="connsiteX29" fmla="*/ 642602 w 876830"/>
                  <a:gd name="connsiteY29" fmla="*/ 46820 h 637948"/>
                  <a:gd name="connsiteX30" fmla="*/ 614893 w 876830"/>
                  <a:gd name="connsiteY30" fmla="*/ 37584 h 637948"/>
                  <a:gd name="connsiteX31" fmla="*/ 568711 w 876830"/>
                  <a:gd name="connsiteY31" fmla="*/ 19111 h 637948"/>
                  <a:gd name="connsiteX32" fmla="*/ 531766 w 876830"/>
                  <a:gd name="connsiteY32" fmla="*/ 9875 h 637948"/>
                  <a:gd name="connsiteX33" fmla="*/ 430166 w 876830"/>
                  <a:gd name="connsiteY33" fmla="*/ 9875 h 637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876830" h="637948">
                    <a:moveTo>
                      <a:pt x="430166" y="9875"/>
                    </a:moveTo>
                    <a:lnTo>
                      <a:pt x="430166" y="9875"/>
                    </a:lnTo>
                    <a:lnTo>
                      <a:pt x="347038" y="19111"/>
                    </a:lnTo>
                    <a:cubicBezTo>
                      <a:pt x="297548" y="25297"/>
                      <a:pt x="256509" y="30813"/>
                      <a:pt x="208493" y="46820"/>
                    </a:cubicBezTo>
                    <a:cubicBezTo>
                      <a:pt x="138839" y="70040"/>
                      <a:pt x="224702" y="38716"/>
                      <a:pt x="153075" y="74530"/>
                    </a:cubicBezTo>
                    <a:cubicBezTo>
                      <a:pt x="144367" y="78884"/>
                      <a:pt x="134602" y="80687"/>
                      <a:pt x="125366" y="83766"/>
                    </a:cubicBezTo>
                    <a:cubicBezTo>
                      <a:pt x="116129" y="93002"/>
                      <a:pt x="107574" y="102974"/>
                      <a:pt x="97656" y="111475"/>
                    </a:cubicBezTo>
                    <a:cubicBezTo>
                      <a:pt x="85968" y="121493"/>
                      <a:pt x="70566" y="127358"/>
                      <a:pt x="60711" y="139184"/>
                    </a:cubicBezTo>
                    <a:cubicBezTo>
                      <a:pt x="54478" y="146663"/>
                      <a:pt x="55829" y="158185"/>
                      <a:pt x="51475" y="166893"/>
                    </a:cubicBezTo>
                    <a:cubicBezTo>
                      <a:pt x="46511" y="176822"/>
                      <a:pt x="38510" y="184964"/>
                      <a:pt x="33002" y="194602"/>
                    </a:cubicBezTo>
                    <a:cubicBezTo>
                      <a:pt x="26171" y="206557"/>
                      <a:pt x="20687" y="219233"/>
                      <a:pt x="14529" y="231548"/>
                    </a:cubicBezTo>
                    <a:cubicBezTo>
                      <a:pt x="-8545" y="323847"/>
                      <a:pt x="-754" y="277468"/>
                      <a:pt x="14529" y="453220"/>
                    </a:cubicBezTo>
                    <a:cubicBezTo>
                      <a:pt x="17470" y="487041"/>
                      <a:pt x="23904" y="480976"/>
                      <a:pt x="51475" y="490166"/>
                    </a:cubicBezTo>
                    <a:cubicBezTo>
                      <a:pt x="57632" y="499402"/>
                      <a:pt x="62098" y="510026"/>
                      <a:pt x="69947" y="517875"/>
                    </a:cubicBezTo>
                    <a:cubicBezTo>
                      <a:pt x="87853" y="535781"/>
                      <a:pt x="102828" y="538072"/>
                      <a:pt x="125366" y="545584"/>
                    </a:cubicBezTo>
                    <a:cubicBezTo>
                      <a:pt x="192864" y="590584"/>
                      <a:pt x="108004" y="535664"/>
                      <a:pt x="190020" y="582530"/>
                    </a:cubicBezTo>
                    <a:cubicBezTo>
                      <a:pt x="199658" y="588037"/>
                      <a:pt x="207198" y="597492"/>
                      <a:pt x="217729" y="601002"/>
                    </a:cubicBezTo>
                    <a:cubicBezTo>
                      <a:pt x="235495" y="606924"/>
                      <a:pt x="254865" y="606176"/>
                      <a:pt x="273147" y="610239"/>
                    </a:cubicBezTo>
                    <a:cubicBezTo>
                      <a:pt x="282651" y="612351"/>
                      <a:pt x="291411" y="617114"/>
                      <a:pt x="300856" y="619475"/>
                    </a:cubicBezTo>
                    <a:cubicBezTo>
                      <a:pt x="326665" y="625927"/>
                      <a:pt x="377763" y="633832"/>
                      <a:pt x="402456" y="637948"/>
                    </a:cubicBezTo>
                    <a:cubicBezTo>
                      <a:pt x="513293" y="634869"/>
                      <a:pt x="624232" y="634390"/>
                      <a:pt x="734966" y="628711"/>
                    </a:cubicBezTo>
                    <a:cubicBezTo>
                      <a:pt x="751998" y="627838"/>
                      <a:pt x="778756" y="611338"/>
                      <a:pt x="790384" y="601002"/>
                    </a:cubicBezTo>
                    <a:cubicBezTo>
                      <a:pt x="809910" y="583646"/>
                      <a:pt x="845802" y="545584"/>
                      <a:pt x="845802" y="545584"/>
                    </a:cubicBezTo>
                    <a:cubicBezTo>
                      <a:pt x="871160" y="469513"/>
                      <a:pt x="861521" y="509442"/>
                      <a:pt x="873511" y="425511"/>
                    </a:cubicBezTo>
                    <a:cubicBezTo>
                      <a:pt x="859452" y="102135"/>
                      <a:pt x="904272" y="287688"/>
                      <a:pt x="845802" y="185366"/>
                    </a:cubicBezTo>
                    <a:cubicBezTo>
                      <a:pt x="838971" y="173411"/>
                      <a:pt x="837065" y="158156"/>
                      <a:pt x="827329" y="148420"/>
                    </a:cubicBezTo>
                    <a:cubicBezTo>
                      <a:pt x="820445" y="141536"/>
                      <a:pt x="808856" y="142263"/>
                      <a:pt x="799620" y="139184"/>
                    </a:cubicBezTo>
                    <a:cubicBezTo>
                      <a:pt x="738124" y="77688"/>
                      <a:pt x="804355" y="135658"/>
                      <a:pt x="744202" y="102239"/>
                    </a:cubicBezTo>
                    <a:cubicBezTo>
                      <a:pt x="724794" y="91457"/>
                      <a:pt x="709398" y="73539"/>
                      <a:pt x="688784" y="65293"/>
                    </a:cubicBezTo>
                    <a:cubicBezTo>
                      <a:pt x="673390" y="59135"/>
                      <a:pt x="658126" y="52642"/>
                      <a:pt x="642602" y="46820"/>
                    </a:cubicBezTo>
                    <a:cubicBezTo>
                      <a:pt x="633486" y="43402"/>
                      <a:pt x="624009" y="41002"/>
                      <a:pt x="614893" y="37584"/>
                    </a:cubicBezTo>
                    <a:cubicBezTo>
                      <a:pt x="599369" y="31762"/>
                      <a:pt x="584440" y="24354"/>
                      <a:pt x="568711" y="19111"/>
                    </a:cubicBezTo>
                    <a:cubicBezTo>
                      <a:pt x="556668" y="15097"/>
                      <a:pt x="544178" y="12535"/>
                      <a:pt x="531766" y="9875"/>
                    </a:cubicBezTo>
                    <a:cubicBezTo>
                      <a:pt x="501065" y="3296"/>
                      <a:pt x="439402" y="-8598"/>
                      <a:pt x="430166" y="9875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58272824-441A-4188-8DCC-ACE1E985771A}"/>
                  </a:ext>
                </a:extLst>
              </p:cNvPr>
              <p:cNvSpPr/>
              <p:nvPr/>
            </p:nvSpPr>
            <p:spPr>
              <a:xfrm>
                <a:off x="8155310" y="4157184"/>
                <a:ext cx="220224" cy="133434"/>
              </a:xfrm>
              <a:custGeom>
                <a:avLst/>
                <a:gdLst>
                  <a:gd name="connsiteX0" fmla="*/ 56099 w 220224"/>
                  <a:gd name="connsiteY0" fmla="*/ 0 h 133434"/>
                  <a:gd name="connsiteX1" fmla="*/ 56099 w 220224"/>
                  <a:gd name="connsiteY1" fmla="*/ 0 h 133434"/>
                  <a:gd name="connsiteX2" fmla="*/ 681 w 220224"/>
                  <a:gd name="connsiteY2" fmla="*/ 73891 h 133434"/>
                  <a:gd name="connsiteX3" fmla="*/ 19154 w 220224"/>
                  <a:gd name="connsiteY3" fmla="*/ 101600 h 133434"/>
                  <a:gd name="connsiteX4" fmla="*/ 74572 w 220224"/>
                  <a:gd name="connsiteY4" fmla="*/ 120073 h 133434"/>
                  <a:gd name="connsiteX5" fmla="*/ 102281 w 220224"/>
                  <a:gd name="connsiteY5" fmla="*/ 129309 h 133434"/>
                  <a:gd name="connsiteX6" fmla="*/ 194645 w 220224"/>
                  <a:gd name="connsiteY6" fmla="*/ 120073 h 133434"/>
                  <a:gd name="connsiteX7" fmla="*/ 56099 w 220224"/>
                  <a:gd name="connsiteY7" fmla="*/ 0 h 13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0224" h="133434">
                    <a:moveTo>
                      <a:pt x="56099" y="0"/>
                    </a:moveTo>
                    <a:lnTo>
                      <a:pt x="56099" y="0"/>
                    </a:lnTo>
                    <a:cubicBezTo>
                      <a:pt x="37626" y="24630"/>
                      <a:pt x="11202" y="44957"/>
                      <a:pt x="681" y="73891"/>
                    </a:cubicBezTo>
                    <a:cubicBezTo>
                      <a:pt x="-3113" y="84323"/>
                      <a:pt x="9741" y="95717"/>
                      <a:pt x="19154" y="101600"/>
                    </a:cubicBezTo>
                    <a:cubicBezTo>
                      <a:pt x="35666" y="111920"/>
                      <a:pt x="56099" y="113915"/>
                      <a:pt x="74572" y="120073"/>
                    </a:cubicBezTo>
                    <a:lnTo>
                      <a:pt x="102281" y="129309"/>
                    </a:lnTo>
                    <a:cubicBezTo>
                      <a:pt x="133069" y="126230"/>
                      <a:pt x="177033" y="145513"/>
                      <a:pt x="194645" y="120073"/>
                    </a:cubicBezTo>
                    <a:cubicBezTo>
                      <a:pt x="292619" y="-21444"/>
                      <a:pt x="79190" y="20012"/>
                      <a:pt x="56099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C5BDE23-5D81-4CDA-A423-0B242952E6E5}"/>
                </a:ext>
              </a:extLst>
            </p:cNvPr>
            <p:cNvGrpSpPr/>
            <p:nvPr/>
          </p:nvGrpSpPr>
          <p:grpSpPr>
            <a:xfrm>
              <a:off x="8853683" y="2999565"/>
              <a:ext cx="794328" cy="556196"/>
              <a:chOff x="8853683" y="2999565"/>
              <a:chExt cx="794328" cy="556196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61A7A5C-BAEE-4DDA-B162-578629DC3494}"/>
                  </a:ext>
                </a:extLst>
              </p:cNvPr>
              <p:cNvSpPr/>
              <p:nvPr/>
            </p:nvSpPr>
            <p:spPr>
              <a:xfrm>
                <a:off x="8853683" y="2999565"/>
                <a:ext cx="794328" cy="556196"/>
              </a:xfrm>
              <a:custGeom>
                <a:avLst/>
                <a:gdLst>
                  <a:gd name="connsiteX0" fmla="*/ 480291 w 794328"/>
                  <a:gd name="connsiteY0" fmla="*/ 2014 h 556196"/>
                  <a:gd name="connsiteX1" fmla="*/ 480291 w 794328"/>
                  <a:gd name="connsiteY1" fmla="*/ 2014 h 556196"/>
                  <a:gd name="connsiteX2" fmla="*/ 267855 w 794328"/>
                  <a:gd name="connsiteY2" fmla="*/ 38959 h 556196"/>
                  <a:gd name="connsiteX3" fmla="*/ 193964 w 794328"/>
                  <a:gd name="connsiteY3" fmla="*/ 57432 h 556196"/>
                  <a:gd name="connsiteX4" fmla="*/ 157019 w 794328"/>
                  <a:gd name="connsiteY4" fmla="*/ 75905 h 556196"/>
                  <a:gd name="connsiteX5" fmla="*/ 129310 w 794328"/>
                  <a:gd name="connsiteY5" fmla="*/ 94377 h 556196"/>
                  <a:gd name="connsiteX6" fmla="*/ 101600 w 794328"/>
                  <a:gd name="connsiteY6" fmla="*/ 103614 h 556196"/>
                  <a:gd name="connsiteX7" fmla="*/ 83128 w 794328"/>
                  <a:gd name="connsiteY7" fmla="*/ 131323 h 556196"/>
                  <a:gd name="connsiteX8" fmla="*/ 36946 w 794328"/>
                  <a:gd name="connsiteY8" fmla="*/ 195977 h 556196"/>
                  <a:gd name="connsiteX9" fmla="*/ 18473 w 794328"/>
                  <a:gd name="connsiteY9" fmla="*/ 232923 h 556196"/>
                  <a:gd name="connsiteX10" fmla="*/ 0 w 794328"/>
                  <a:gd name="connsiteY10" fmla="*/ 297577 h 556196"/>
                  <a:gd name="connsiteX11" fmla="*/ 9237 w 794328"/>
                  <a:gd name="connsiteY11" fmla="*/ 417650 h 556196"/>
                  <a:gd name="connsiteX12" fmla="*/ 64655 w 794328"/>
                  <a:gd name="connsiteY12" fmla="*/ 473068 h 556196"/>
                  <a:gd name="connsiteX13" fmla="*/ 120073 w 794328"/>
                  <a:gd name="connsiteY13" fmla="*/ 519250 h 556196"/>
                  <a:gd name="connsiteX14" fmla="*/ 230910 w 794328"/>
                  <a:gd name="connsiteY14" fmla="*/ 546959 h 556196"/>
                  <a:gd name="connsiteX15" fmla="*/ 461819 w 794328"/>
                  <a:gd name="connsiteY15" fmla="*/ 556196 h 556196"/>
                  <a:gd name="connsiteX16" fmla="*/ 628073 w 794328"/>
                  <a:gd name="connsiteY16" fmla="*/ 537723 h 556196"/>
                  <a:gd name="connsiteX17" fmla="*/ 665019 w 794328"/>
                  <a:gd name="connsiteY17" fmla="*/ 519250 h 556196"/>
                  <a:gd name="connsiteX18" fmla="*/ 683491 w 794328"/>
                  <a:gd name="connsiteY18" fmla="*/ 482305 h 556196"/>
                  <a:gd name="connsiteX19" fmla="*/ 701964 w 794328"/>
                  <a:gd name="connsiteY19" fmla="*/ 454596 h 556196"/>
                  <a:gd name="connsiteX20" fmla="*/ 729673 w 794328"/>
                  <a:gd name="connsiteY20" fmla="*/ 399177 h 556196"/>
                  <a:gd name="connsiteX21" fmla="*/ 766619 w 794328"/>
                  <a:gd name="connsiteY21" fmla="*/ 325286 h 556196"/>
                  <a:gd name="connsiteX22" fmla="*/ 775855 w 794328"/>
                  <a:gd name="connsiteY22" fmla="*/ 288341 h 556196"/>
                  <a:gd name="connsiteX23" fmla="*/ 794328 w 794328"/>
                  <a:gd name="connsiteY23" fmla="*/ 232923 h 556196"/>
                  <a:gd name="connsiteX24" fmla="*/ 785091 w 794328"/>
                  <a:gd name="connsiteY24" fmla="*/ 103614 h 556196"/>
                  <a:gd name="connsiteX25" fmla="*/ 775855 w 794328"/>
                  <a:gd name="connsiteY25" fmla="*/ 75905 h 556196"/>
                  <a:gd name="connsiteX26" fmla="*/ 720437 w 794328"/>
                  <a:gd name="connsiteY26" fmla="*/ 20486 h 556196"/>
                  <a:gd name="connsiteX27" fmla="*/ 480291 w 794328"/>
                  <a:gd name="connsiteY27" fmla="*/ 2014 h 556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794328" h="556196">
                    <a:moveTo>
                      <a:pt x="480291" y="2014"/>
                    </a:moveTo>
                    <a:lnTo>
                      <a:pt x="480291" y="2014"/>
                    </a:lnTo>
                    <a:cubicBezTo>
                      <a:pt x="317406" y="34591"/>
                      <a:pt x="388479" y="23882"/>
                      <a:pt x="267855" y="38959"/>
                    </a:cubicBezTo>
                    <a:cubicBezTo>
                      <a:pt x="243225" y="45117"/>
                      <a:pt x="216672" y="46078"/>
                      <a:pt x="193964" y="57432"/>
                    </a:cubicBezTo>
                    <a:cubicBezTo>
                      <a:pt x="181649" y="63590"/>
                      <a:pt x="168974" y="69074"/>
                      <a:pt x="157019" y="75905"/>
                    </a:cubicBezTo>
                    <a:cubicBezTo>
                      <a:pt x="147381" y="81412"/>
                      <a:pt x="139239" y="89413"/>
                      <a:pt x="129310" y="94377"/>
                    </a:cubicBezTo>
                    <a:cubicBezTo>
                      <a:pt x="120602" y="98731"/>
                      <a:pt x="110837" y="100535"/>
                      <a:pt x="101600" y="103614"/>
                    </a:cubicBezTo>
                    <a:cubicBezTo>
                      <a:pt x="95443" y="112850"/>
                      <a:pt x="89580" y="122290"/>
                      <a:pt x="83128" y="131323"/>
                    </a:cubicBezTo>
                    <a:cubicBezTo>
                      <a:pt x="68969" y="151146"/>
                      <a:pt x="49384" y="174210"/>
                      <a:pt x="36946" y="195977"/>
                    </a:cubicBezTo>
                    <a:cubicBezTo>
                      <a:pt x="30115" y="207932"/>
                      <a:pt x="23897" y="220267"/>
                      <a:pt x="18473" y="232923"/>
                    </a:cubicBezTo>
                    <a:cubicBezTo>
                      <a:pt x="10525" y="251469"/>
                      <a:pt x="4686" y="278835"/>
                      <a:pt x="0" y="297577"/>
                    </a:cubicBezTo>
                    <a:cubicBezTo>
                      <a:pt x="3079" y="337601"/>
                      <a:pt x="43" y="378575"/>
                      <a:pt x="9237" y="417650"/>
                    </a:cubicBezTo>
                    <a:cubicBezTo>
                      <a:pt x="17008" y="450677"/>
                      <a:pt x="43317" y="455287"/>
                      <a:pt x="64655" y="473068"/>
                    </a:cubicBezTo>
                    <a:cubicBezTo>
                      <a:pt x="89514" y="493783"/>
                      <a:pt x="90589" y="506146"/>
                      <a:pt x="120073" y="519250"/>
                    </a:cubicBezTo>
                    <a:cubicBezTo>
                      <a:pt x="150995" y="532993"/>
                      <a:pt x="196931" y="544767"/>
                      <a:pt x="230910" y="546959"/>
                    </a:cubicBezTo>
                    <a:cubicBezTo>
                      <a:pt x="307781" y="551919"/>
                      <a:pt x="384849" y="553117"/>
                      <a:pt x="461819" y="556196"/>
                    </a:cubicBezTo>
                    <a:cubicBezTo>
                      <a:pt x="517237" y="550038"/>
                      <a:pt x="573213" y="547698"/>
                      <a:pt x="628073" y="537723"/>
                    </a:cubicBezTo>
                    <a:cubicBezTo>
                      <a:pt x="641620" y="535260"/>
                      <a:pt x="655283" y="528986"/>
                      <a:pt x="665019" y="519250"/>
                    </a:cubicBezTo>
                    <a:cubicBezTo>
                      <a:pt x="674755" y="509514"/>
                      <a:pt x="676660" y="494259"/>
                      <a:pt x="683491" y="482305"/>
                    </a:cubicBezTo>
                    <a:cubicBezTo>
                      <a:pt x="688998" y="472667"/>
                      <a:pt x="695806" y="463832"/>
                      <a:pt x="701964" y="454596"/>
                    </a:cubicBezTo>
                    <a:cubicBezTo>
                      <a:pt x="720692" y="398409"/>
                      <a:pt x="698980" y="455447"/>
                      <a:pt x="729673" y="399177"/>
                    </a:cubicBezTo>
                    <a:cubicBezTo>
                      <a:pt x="742860" y="375002"/>
                      <a:pt x="766619" y="325286"/>
                      <a:pt x="766619" y="325286"/>
                    </a:cubicBezTo>
                    <a:cubicBezTo>
                      <a:pt x="769698" y="312971"/>
                      <a:pt x="772207" y="300500"/>
                      <a:pt x="775855" y="288341"/>
                    </a:cubicBezTo>
                    <a:cubicBezTo>
                      <a:pt x="781450" y="269690"/>
                      <a:pt x="794328" y="232923"/>
                      <a:pt x="794328" y="232923"/>
                    </a:cubicBezTo>
                    <a:cubicBezTo>
                      <a:pt x="791249" y="189820"/>
                      <a:pt x="790140" y="146531"/>
                      <a:pt x="785091" y="103614"/>
                    </a:cubicBezTo>
                    <a:cubicBezTo>
                      <a:pt x="783953" y="93945"/>
                      <a:pt x="781832" y="83590"/>
                      <a:pt x="775855" y="75905"/>
                    </a:cubicBezTo>
                    <a:cubicBezTo>
                      <a:pt x="759816" y="55283"/>
                      <a:pt x="745221" y="28747"/>
                      <a:pt x="720437" y="20486"/>
                    </a:cubicBezTo>
                    <a:cubicBezTo>
                      <a:pt x="621207" y="-12590"/>
                      <a:pt x="520315" y="5093"/>
                      <a:pt x="480291" y="2014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6149BAF-7793-4FA6-BDA0-77C4575A8C74}"/>
                  </a:ext>
                </a:extLst>
              </p:cNvPr>
              <p:cNvSpPr/>
              <p:nvPr/>
            </p:nvSpPr>
            <p:spPr>
              <a:xfrm>
                <a:off x="9267241" y="3186545"/>
                <a:ext cx="187052" cy="148655"/>
              </a:xfrm>
              <a:custGeom>
                <a:avLst/>
                <a:gdLst>
                  <a:gd name="connsiteX0" fmla="*/ 176282 w 187052"/>
                  <a:gd name="connsiteY0" fmla="*/ 0 h 148655"/>
                  <a:gd name="connsiteX1" fmla="*/ 176282 w 187052"/>
                  <a:gd name="connsiteY1" fmla="*/ 0 h 148655"/>
                  <a:gd name="connsiteX2" fmla="*/ 56209 w 187052"/>
                  <a:gd name="connsiteY2" fmla="*/ 18473 h 148655"/>
                  <a:gd name="connsiteX3" fmla="*/ 37737 w 187052"/>
                  <a:gd name="connsiteY3" fmla="*/ 73891 h 148655"/>
                  <a:gd name="connsiteX4" fmla="*/ 10027 w 187052"/>
                  <a:gd name="connsiteY4" fmla="*/ 101600 h 148655"/>
                  <a:gd name="connsiteX5" fmla="*/ 791 w 187052"/>
                  <a:gd name="connsiteY5" fmla="*/ 129310 h 148655"/>
                  <a:gd name="connsiteX6" fmla="*/ 102391 w 187052"/>
                  <a:gd name="connsiteY6" fmla="*/ 138546 h 148655"/>
                  <a:gd name="connsiteX7" fmla="*/ 157809 w 187052"/>
                  <a:gd name="connsiteY7" fmla="*/ 83128 h 148655"/>
                  <a:gd name="connsiteX8" fmla="*/ 185518 w 187052"/>
                  <a:gd name="connsiteY8" fmla="*/ 64655 h 148655"/>
                  <a:gd name="connsiteX9" fmla="*/ 176282 w 187052"/>
                  <a:gd name="connsiteY9" fmla="*/ 0 h 1486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052" h="148655">
                    <a:moveTo>
                      <a:pt x="176282" y="0"/>
                    </a:moveTo>
                    <a:lnTo>
                      <a:pt x="176282" y="0"/>
                    </a:lnTo>
                    <a:cubicBezTo>
                      <a:pt x="136258" y="6158"/>
                      <a:pt x="91940" y="-584"/>
                      <a:pt x="56209" y="18473"/>
                    </a:cubicBezTo>
                    <a:cubicBezTo>
                      <a:pt x="39028" y="27636"/>
                      <a:pt x="51506" y="60123"/>
                      <a:pt x="37737" y="73891"/>
                    </a:cubicBezTo>
                    <a:lnTo>
                      <a:pt x="10027" y="101600"/>
                    </a:lnTo>
                    <a:cubicBezTo>
                      <a:pt x="6948" y="110837"/>
                      <a:pt x="-2825" y="120270"/>
                      <a:pt x="791" y="129310"/>
                    </a:cubicBezTo>
                    <a:cubicBezTo>
                      <a:pt x="15376" y="165772"/>
                      <a:pt x="93015" y="139718"/>
                      <a:pt x="102391" y="138546"/>
                    </a:cubicBezTo>
                    <a:cubicBezTo>
                      <a:pt x="120864" y="120073"/>
                      <a:pt x="136072" y="97619"/>
                      <a:pt x="157809" y="83128"/>
                    </a:cubicBezTo>
                    <a:cubicBezTo>
                      <a:pt x="167045" y="76970"/>
                      <a:pt x="181145" y="74858"/>
                      <a:pt x="185518" y="64655"/>
                    </a:cubicBezTo>
                    <a:cubicBezTo>
                      <a:pt x="191582" y="50506"/>
                      <a:pt x="177821" y="10776"/>
                      <a:pt x="176282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708604A-2510-4249-8DCC-6F34D30E780F}"/>
                </a:ext>
              </a:extLst>
            </p:cNvPr>
            <p:cNvGrpSpPr/>
            <p:nvPr/>
          </p:nvGrpSpPr>
          <p:grpSpPr>
            <a:xfrm>
              <a:off x="8721201" y="3695125"/>
              <a:ext cx="692727" cy="591951"/>
              <a:chOff x="8721201" y="3695125"/>
              <a:chExt cx="692727" cy="59195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609988E-8672-4D95-B0F6-A03907C30097}"/>
                  </a:ext>
                </a:extLst>
              </p:cNvPr>
              <p:cNvSpPr/>
              <p:nvPr/>
            </p:nvSpPr>
            <p:spPr>
              <a:xfrm>
                <a:off x="8721201" y="3695125"/>
                <a:ext cx="692727" cy="591951"/>
              </a:xfrm>
              <a:custGeom>
                <a:avLst/>
                <a:gdLst>
                  <a:gd name="connsiteX0" fmla="*/ 304800 w 692727"/>
                  <a:gd name="connsiteY0" fmla="*/ 10060 h 591951"/>
                  <a:gd name="connsiteX1" fmla="*/ 304800 w 692727"/>
                  <a:gd name="connsiteY1" fmla="*/ 10060 h 591951"/>
                  <a:gd name="connsiteX2" fmla="*/ 193964 w 692727"/>
                  <a:gd name="connsiteY2" fmla="*/ 65478 h 591951"/>
                  <a:gd name="connsiteX3" fmla="*/ 138545 w 692727"/>
                  <a:gd name="connsiteY3" fmla="*/ 120896 h 591951"/>
                  <a:gd name="connsiteX4" fmla="*/ 73891 w 692727"/>
                  <a:gd name="connsiteY4" fmla="*/ 167078 h 591951"/>
                  <a:gd name="connsiteX5" fmla="*/ 36945 w 692727"/>
                  <a:gd name="connsiteY5" fmla="*/ 250205 h 591951"/>
                  <a:gd name="connsiteX6" fmla="*/ 0 w 692727"/>
                  <a:gd name="connsiteY6" fmla="*/ 351805 h 591951"/>
                  <a:gd name="connsiteX7" fmla="*/ 18473 w 692727"/>
                  <a:gd name="connsiteY7" fmla="*/ 453405 h 591951"/>
                  <a:gd name="connsiteX8" fmla="*/ 83127 w 692727"/>
                  <a:gd name="connsiteY8" fmla="*/ 527296 h 591951"/>
                  <a:gd name="connsiteX9" fmla="*/ 110836 w 692727"/>
                  <a:gd name="connsiteY9" fmla="*/ 555005 h 591951"/>
                  <a:gd name="connsiteX10" fmla="*/ 138545 w 692727"/>
                  <a:gd name="connsiteY10" fmla="*/ 564242 h 591951"/>
                  <a:gd name="connsiteX11" fmla="*/ 212436 w 692727"/>
                  <a:gd name="connsiteY11" fmla="*/ 591951 h 591951"/>
                  <a:gd name="connsiteX12" fmla="*/ 434109 w 692727"/>
                  <a:gd name="connsiteY12" fmla="*/ 582714 h 591951"/>
                  <a:gd name="connsiteX13" fmla="*/ 508000 w 692727"/>
                  <a:gd name="connsiteY13" fmla="*/ 555005 h 591951"/>
                  <a:gd name="connsiteX14" fmla="*/ 535709 w 692727"/>
                  <a:gd name="connsiteY14" fmla="*/ 545769 h 591951"/>
                  <a:gd name="connsiteX15" fmla="*/ 572655 w 692727"/>
                  <a:gd name="connsiteY15" fmla="*/ 518060 h 591951"/>
                  <a:gd name="connsiteX16" fmla="*/ 600364 w 692727"/>
                  <a:gd name="connsiteY16" fmla="*/ 499587 h 591951"/>
                  <a:gd name="connsiteX17" fmla="*/ 655782 w 692727"/>
                  <a:gd name="connsiteY17" fmla="*/ 444169 h 591951"/>
                  <a:gd name="connsiteX18" fmla="*/ 665018 w 692727"/>
                  <a:gd name="connsiteY18" fmla="*/ 416460 h 591951"/>
                  <a:gd name="connsiteX19" fmla="*/ 692727 w 692727"/>
                  <a:gd name="connsiteY19" fmla="*/ 361042 h 591951"/>
                  <a:gd name="connsiteX20" fmla="*/ 683491 w 692727"/>
                  <a:gd name="connsiteY20" fmla="*/ 176314 h 591951"/>
                  <a:gd name="connsiteX21" fmla="*/ 674255 w 692727"/>
                  <a:gd name="connsiteY21" fmla="*/ 139369 h 591951"/>
                  <a:gd name="connsiteX22" fmla="*/ 600364 w 692727"/>
                  <a:gd name="connsiteY22" fmla="*/ 56242 h 591951"/>
                  <a:gd name="connsiteX23" fmla="*/ 572655 w 692727"/>
                  <a:gd name="connsiteY23" fmla="*/ 47005 h 591951"/>
                  <a:gd name="connsiteX24" fmla="*/ 544945 w 692727"/>
                  <a:gd name="connsiteY24" fmla="*/ 28533 h 591951"/>
                  <a:gd name="connsiteX25" fmla="*/ 517236 w 692727"/>
                  <a:gd name="connsiteY25" fmla="*/ 19296 h 591951"/>
                  <a:gd name="connsiteX26" fmla="*/ 452582 w 692727"/>
                  <a:gd name="connsiteY26" fmla="*/ 823 h 591951"/>
                  <a:gd name="connsiteX27" fmla="*/ 304800 w 692727"/>
                  <a:gd name="connsiteY27" fmla="*/ 10060 h 59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692727" h="591951">
                    <a:moveTo>
                      <a:pt x="304800" y="10060"/>
                    </a:moveTo>
                    <a:lnTo>
                      <a:pt x="304800" y="10060"/>
                    </a:lnTo>
                    <a:cubicBezTo>
                      <a:pt x="283826" y="19382"/>
                      <a:pt x="220435" y="41948"/>
                      <a:pt x="193964" y="65478"/>
                    </a:cubicBezTo>
                    <a:cubicBezTo>
                      <a:pt x="174438" y="82834"/>
                      <a:pt x="159445" y="105221"/>
                      <a:pt x="138545" y="120896"/>
                    </a:cubicBezTo>
                    <a:cubicBezTo>
                      <a:pt x="92719" y="155265"/>
                      <a:pt x="114408" y="140066"/>
                      <a:pt x="73891" y="167078"/>
                    </a:cubicBezTo>
                    <a:cubicBezTo>
                      <a:pt x="19563" y="248569"/>
                      <a:pt x="102876" y="118335"/>
                      <a:pt x="36945" y="250205"/>
                    </a:cubicBezTo>
                    <a:cubicBezTo>
                      <a:pt x="8450" y="307199"/>
                      <a:pt x="22256" y="273912"/>
                      <a:pt x="0" y="351805"/>
                    </a:cubicBezTo>
                    <a:cubicBezTo>
                      <a:pt x="1074" y="359325"/>
                      <a:pt x="9761" y="435982"/>
                      <a:pt x="18473" y="453405"/>
                    </a:cubicBezTo>
                    <a:cubicBezTo>
                      <a:pt x="56298" y="529055"/>
                      <a:pt x="39584" y="491010"/>
                      <a:pt x="83127" y="527296"/>
                    </a:cubicBezTo>
                    <a:cubicBezTo>
                      <a:pt x="93162" y="535658"/>
                      <a:pt x="99968" y="547759"/>
                      <a:pt x="110836" y="555005"/>
                    </a:cubicBezTo>
                    <a:cubicBezTo>
                      <a:pt x="118937" y="560406"/>
                      <a:pt x="129837" y="559888"/>
                      <a:pt x="138545" y="564242"/>
                    </a:cubicBezTo>
                    <a:cubicBezTo>
                      <a:pt x="201965" y="595952"/>
                      <a:pt x="123342" y="574131"/>
                      <a:pt x="212436" y="591951"/>
                    </a:cubicBezTo>
                    <a:cubicBezTo>
                      <a:pt x="286327" y="588872"/>
                      <a:pt x="360342" y="587983"/>
                      <a:pt x="434109" y="582714"/>
                    </a:cubicBezTo>
                    <a:cubicBezTo>
                      <a:pt x="468170" y="580281"/>
                      <a:pt x="477318" y="568155"/>
                      <a:pt x="508000" y="555005"/>
                    </a:cubicBezTo>
                    <a:cubicBezTo>
                      <a:pt x="516949" y="551170"/>
                      <a:pt x="526473" y="548848"/>
                      <a:pt x="535709" y="545769"/>
                    </a:cubicBezTo>
                    <a:cubicBezTo>
                      <a:pt x="548024" y="536533"/>
                      <a:pt x="560128" y="527008"/>
                      <a:pt x="572655" y="518060"/>
                    </a:cubicBezTo>
                    <a:cubicBezTo>
                      <a:pt x="581688" y="511608"/>
                      <a:pt x="592067" y="506962"/>
                      <a:pt x="600364" y="499587"/>
                    </a:cubicBezTo>
                    <a:cubicBezTo>
                      <a:pt x="619890" y="482231"/>
                      <a:pt x="655782" y="444169"/>
                      <a:pt x="655782" y="444169"/>
                    </a:cubicBezTo>
                    <a:cubicBezTo>
                      <a:pt x="658861" y="434933"/>
                      <a:pt x="660664" y="425168"/>
                      <a:pt x="665018" y="416460"/>
                    </a:cubicBezTo>
                    <a:cubicBezTo>
                      <a:pt x="700828" y="344841"/>
                      <a:pt x="669512" y="430689"/>
                      <a:pt x="692727" y="361042"/>
                    </a:cubicBezTo>
                    <a:cubicBezTo>
                      <a:pt x="689648" y="299466"/>
                      <a:pt x="688611" y="237754"/>
                      <a:pt x="683491" y="176314"/>
                    </a:cubicBezTo>
                    <a:cubicBezTo>
                      <a:pt x="682437" y="163664"/>
                      <a:pt x="679255" y="151037"/>
                      <a:pt x="674255" y="139369"/>
                    </a:cubicBezTo>
                    <a:cubicBezTo>
                      <a:pt x="663987" y="115411"/>
                      <a:pt x="610217" y="59527"/>
                      <a:pt x="600364" y="56242"/>
                    </a:cubicBezTo>
                    <a:cubicBezTo>
                      <a:pt x="591128" y="53163"/>
                      <a:pt x="581363" y="51359"/>
                      <a:pt x="572655" y="47005"/>
                    </a:cubicBezTo>
                    <a:cubicBezTo>
                      <a:pt x="562726" y="42041"/>
                      <a:pt x="554874" y="33497"/>
                      <a:pt x="544945" y="28533"/>
                    </a:cubicBezTo>
                    <a:cubicBezTo>
                      <a:pt x="536237" y="24179"/>
                      <a:pt x="526561" y="22094"/>
                      <a:pt x="517236" y="19296"/>
                    </a:cubicBezTo>
                    <a:cubicBezTo>
                      <a:pt x="495768" y="12855"/>
                      <a:pt x="474885" y="3053"/>
                      <a:pt x="452582" y="823"/>
                    </a:cubicBezTo>
                    <a:cubicBezTo>
                      <a:pt x="412756" y="-3160"/>
                      <a:pt x="329430" y="8520"/>
                      <a:pt x="304800" y="1006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7F11C413-F418-4173-B591-99768DB37164}"/>
                  </a:ext>
                </a:extLst>
              </p:cNvPr>
              <p:cNvSpPr/>
              <p:nvPr/>
            </p:nvSpPr>
            <p:spPr>
              <a:xfrm>
                <a:off x="8999193" y="3925455"/>
                <a:ext cx="163280" cy="129309"/>
              </a:xfrm>
              <a:custGeom>
                <a:avLst/>
                <a:gdLst>
                  <a:gd name="connsiteX0" fmla="*/ 126334 w 163280"/>
                  <a:gd name="connsiteY0" fmla="*/ 0 h 129309"/>
                  <a:gd name="connsiteX1" fmla="*/ 126334 w 163280"/>
                  <a:gd name="connsiteY1" fmla="*/ 0 h 129309"/>
                  <a:gd name="connsiteX2" fmla="*/ 33971 w 163280"/>
                  <a:gd name="connsiteY2" fmla="*/ 9236 h 129309"/>
                  <a:gd name="connsiteX3" fmla="*/ 15498 w 163280"/>
                  <a:gd name="connsiteY3" fmla="*/ 120072 h 129309"/>
                  <a:gd name="connsiteX4" fmla="*/ 43207 w 163280"/>
                  <a:gd name="connsiteY4" fmla="*/ 129309 h 129309"/>
                  <a:gd name="connsiteX5" fmla="*/ 154043 w 163280"/>
                  <a:gd name="connsiteY5" fmla="*/ 83127 h 129309"/>
                  <a:gd name="connsiteX6" fmla="*/ 163280 w 163280"/>
                  <a:gd name="connsiteY6" fmla="*/ 55418 h 129309"/>
                  <a:gd name="connsiteX7" fmla="*/ 126334 w 163280"/>
                  <a:gd name="connsiteY7" fmla="*/ 0 h 129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3280" h="129309">
                    <a:moveTo>
                      <a:pt x="126334" y="0"/>
                    </a:moveTo>
                    <a:lnTo>
                      <a:pt x="126334" y="0"/>
                    </a:lnTo>
                    <a:cubicBezTo>
                      <a:pt x="95546" y="3079"/>
                      <a:pt x="64120" y="2279"/>
                      <a:pt x="33971" y="9236"/>
                    </a:cubicBezTo>
                    <a:cubicBezTo>
                      <a:pt x="-18276" y="21293"/>
                      <a:pt x="1794" y="82386"/>
                      <a:pt x="15498" y="120072"/>
                    </a:cubicBezTo>
                    <a:cubicBezTo>
                      <a:pt x="18825" y="129222"/>
                      <a:pt x="33971" y="126230"/>
                      <a:pt x="43207" y="129309"/>
                    </a:cubicBezTo>
                    <a:cubicBezTo>
                      <a:pt x="98457" y="117031"/>
                      <a:pt x="124959" y="126752"/>
                      <a:pt x="154043" y="83127"/>
                    </a:cubicBezTo>
                    <a:cubicBezTo>
                      <a:pt x="159444" y="75026"/>
                      <a:pt x="160201" y="64654"/>
                      <a:pt x="163280" y="55418"/>
                    </a:cubicBezTo>
                    <a:cubicBezTo>
                      <a:pt x="151866" y="21178"/>
                      <a:pt x="132492" y="9236"/>
                      <a:pt x="126334" y="0"/>
                    </a:cubicBezTo>
                    <a:close/>
                  </a:path>
                </a:pathLst>
              </a:custGeom>
              <a:solidFill>
                <a:srgbClr val="002060"/>
              </a:solidFill>
              <a:ln w="254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CFB20E-1717-445E-87FF-153EA6530A6D}"/>
              </a:ext>
            </a:extLst>
          </p:cNvPr>
          <p:cNvSpPr txBox="1"/>
          <p:nvPr/>
        </p:nvSpPr>
        <p:spPr>
          <a:xfrm>
            <a:off x="2559438" y="1417749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  <a:latin typeface="Arial Narrow" panose="020B0606020202030204" pitchFamily="34" charset="0"/>
              </a:rPr>
              <a:t>Normal cells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4D7EF7-DFDB-41EB-BDAA-2B4D99AAB36A}"/>
              </a:ext>
            </a:extLst>
          </p:cNvPr>
          <p:cNvGrpSpPr/>
          <p:nvPr/>
        </p:nvGrpSpPr>
        <p:grpSpPr>
          <a:xfrm>
            <a:off x="8275107" y="2225188"/>
            <a:ext cx="1407856" cy="1222913"/>
            <a:chOff x="1652244" y="2188581"/>
            <a:chExt cx="2978386" cy="2587131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A02F4F6-AAA5-4596-9260-72559C6447EC}"/>
                </a:ext>
              </a:extLst>
            </p:cNvPr>
            <p:cNvGrpSpPr/>
            <p:nvPr/>
          </p:nvGrpSpPr>
          <p:grpSpPr>
            <a:xfrm>
              <a:off x="1852129" y="2246748"/>
              <a:ext cx="599617" cy="1176251"/>
              <a:chOff x="1852129" y="2246748"/>
              <a:chExt cx="599617" cy="1176251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C818364-BB83-4515-B913-50F8C0338E98}"/>
                  </a:ext>
                </a:extLst>
              </p:cNvPr>
              <p:cNvSpPr/>
              <p:nvPr/>
            </p:nvSpPr>
            <p:spPr>
              <a:xfrm rot="869766">
                <a:off x="1852129" y="2246748"/>
                <a:ext cx="599617" cy="1176251"/>
              </a:xfrm>
              <a:custGeom>
                <a:avLst/>
                <a:gdLst>
                  <a:gd name="connsiteX0" fmla="*/ 233366 w 1147766"/>
                  <a:gd name="connsiteY0" fmla="*/ 1047404 h 2111433"/>
                  <a:gd name="connsiteX1" fmla="*/ 233366 w 1147766"/>
                  <a:gd name="connsiteY1" fmla="*/ 1047404 h 2111433"/>
                  <a:gd name="connsiteX2" fmla="*/ 249991 w 1147766"/>
                  <a:gd name="connsiteY2" fmla="*/ 897774 h 2111433"/>
                  <a:gd name="connsiteX3" fmla="*/ 349744 w 1147766"/>
                  <a:gd name="connsiteY3" fmla="*/ 781396 h 2111433"/>
                  <a:gd name="connsiteX4" fmla="*/ 366369 w 1147766"/>
                  <a:gd name="connsiteY4" fmla="*/ 731520 h 2111433"/>
                  <a:gd name="connsiteX5" fmla="*/ 399620 w 1147766"/>
                  <a:gd name="connsiteY5" fmla="*/ 681644 h 2111433"/>
                  <a:gd name="connsiteX6" fmla="*/ 416246 w 1147766"/>
                  <a:gd name="connsiteY6" fmla="*/ 315884 h 2111433"/>
                  <a:gd name="connsiteX7" fmla="*/ 432871 w 1147766"/>
                  <a:gd name="connsiteY7" fmla="*/ 249382 h 2111433"/>
                  <a:gd name="connsiteX8" fmla="*/ 466122 w 1147766"/>
                  <a:gd name="connsiteY8" fmla="*/ 199505 h 2111433"/>
                  <a:gd name="connsiteX9" fmla="*/ 482748 w 1147766"/>
                  <a:gd name="connsiteY9" fmla="*/ 149629 h 2111433"/>
                  <a:gd name="connsiteX10" fmla="*/ 549249 w 1147766"/>
                  <a:gd name="connsiteY10" fmla="*/ 99753 h 2111433"/>
                  <a:gd name="connsiteX11" fmla="*/ 665628 w 1147766"/>
                  <a:gd name="connsiteY11" fmla="*/ 33251 h 2111433"/>
                  <a:gd name="connsiteX12" fmla="*/ 765380 w 1147766"/>
                  <a:gd name="connsiteY12" fmla="*/ 0 h 2111433"/>
                  <a:gd name="connsiteX13" fmla="*/ 848508 w 1147766"/>
                  <a:gd name="connsiteY13" fmla="*/ 16625 h 2111433"/>
                  <a:gd name="connsiteX14" fmla="*/ 948260 w 1147766"/>
                  <a:gd name="connsiteY14" fmla="*/ 116378 h 2111433"/>
                  <a:gd name="connsiteX15" fmla="*/ 998137 w 1147766"/>
                  <a:gd name="connsiteY15" fmla="*/ 166254 h 2111433"/>
                  <a:gd name="connsiteX16" fmla="*/ 1064639 w 1147766"/>
                  <a:gd name="connsiteY16" fmla="*/ 315884 h 2111433"/>
                  <a:gd name="connsiteX17" fmla="*/ 1081264 w 1147766"/>
                  <a:gd name="connsiteY17" fmla="*/ 532014 h 2111433"/>
                  <a:gd name="connsiteX18" fmla="*/ 1131140 w 1147766"/>
                  <a:gd name="connsiteY18" fmla="*/ 648393 h 2111433"/>
                  <a:gd name="connsiteX19" fmla="*/ 1147766 w 1147766"/>
                  <a:gd name="connsiteY19" fmla="*/ 698269 h 2111433"/>
                  <a:gd name="connsiteX20" fmla="*/ 1131140 w 1147766"/>
                  <a:gd name="connsiteY20" fmla="*/ 1014153 h 2111433"/>
                  <a:gd name="connsiteX21" fmla="*/ 1114515 w 1147766"/>
                  <a:gd name="connsiteY21" fmla="*/ 1097280 h 2111433"/>
                  <a:gd name="connsiteX22" fmla="*/ 1097889 w 1147766"/>
                  <a:gd name="connsiteY22" fmla="*/ 1213658 h 2111433"/>
                  <a:gd name="connsiteX23" fmla="*/ 1064639 w 1147766"/>
                  <a:gd name="connsiteY23" fmla="*/ 1778924 h 2111433"/>
                  <a:gd name="connsiteX24" fmla="*/ 1031388 w 1147766"/>
                  <a:gd name="connsiteY24" fmla="*/ 1862051 h 2111433"/>
                  <a:gd name="connsiteX25" fmla="*/ 981511 w 1147766"/>
                  <a:gd name="connsiteY25" fmla="*/ 1895302 h 2111433"/>
                  <a:gd name="connsiteX26" fmla="*/ 964886 w 1147766"/>
                  <a:gd name="connsiteY26" fmla="*/ 1961804 h 2111433"/>
                  <a:gd name="connsiteX27" fmla="*/ 915009 w 1147766"/>
                  <a:gd name="connsiteY27" fmla="*/ 1995054 h 2111433"/>
                  <a:gd name="connsiteX28" fmla="*/ 848508 w 1147766"/>
                  <a:gd name="connsiteY28" fmla="*/ 2044931 h 2111433"/>
                  <a:gd name="connsiteX29" fmla="*/ 748755 w 1147766"/>
                  <a:gd name="connsiteY29" fmla="*/ 2111433 h 2111433"/>
                  <a:gd name="connsiteX30" fmla="*/ 482748 w 1147766"/>
                  <a:gd name="connsiteY30" fmla="*/ 2078182 h 2111433"/>
                  <a:gd name="connsiteX31" fmla="*/ 432871 w 1147766"/>
                  <a:gd name="connsiteY31" fmla="*/ 2044931 h 2111433"/>
                  <a:gd name="connsiteX32" fmla="*/ 366369 w 1147766"/>
                  <a:gd name="connsiteY32" fmla="*/ 2011680 h 2111433"/>
                  <a:gd name="connsiteX33" fmla="*/ 316493 w 1147766"/>
                  <a:gd name="connsiteY33" fmla="*/ 1961804 h 2111433"/>
                  <a:gd name="connsiteX34" fmla="*/ 216740 w 1147766"/>
                  <a:gd name="connsiteY34" fmla="*/ 1928553 h 2111433"/>
                  <a:gd name="connsiteX35" fmla="*/ 166864 w 1147766"/>
                  <a:gd name="connsiteY35" fmla="*/ 1895302 h 2111433"/>
                  <a:gd name="connsiteX36" fmla="*/ 116988 w 1147766"/>
                  <a:gd name="connsiteY36" fmla="*/ 1878676 h 2111433"/>
                  <a:gd name="connsiteX37" fmla="*/ 50486 w 1147766"/>
                  <a:gd name="connsiteY37" fmla="*/ 1845425 h 2111433"/>
                  <a:gd name="connsiteX38" fmla="*/ 17235 w 1147766"/>
                  <a:gd name="connsiteY38" fmla="*/ 1795549 h 2111433"/>
                  <a:gd name="connsiteX39" fmla="*/ 17235 w 1147766"/>
                  <a:gd name="connsiteY39" fmla="*/ 1562793 h 2111433"/>
                  <a:gd name="connsiteX40" fmla="*/ 50486 w 1147766"/>
                  <a:gd name="connsiteY40" fmla="*/ 1512916 h 2111433"/>
                  <a:gd name="connsiteX41" fmla="*/ 67111 w 1147766"/>
                  <a:gd name="connsiteY41" fmla="*/ 1463040 h 2111433"/>
                  <a:gd name="connsiteX42" fmla="*/ 83737 w 1147766"/>
                  <a:gd name="connsiteY42" fmla="*/ 1330036 h 2111433"/>
                  <a:gd name="connsiteX43" fmla="*/ 133613 w 1147766"/>
                  <a:gd name="connsiteY43" fmla="*/ 1230284 h 2111433"/>
                  <a:gd name="connsiteX44" fmla="*/ 183489 w 1147766"/>
                  <a:gd name="connsiteY44" fmla="*/ 1197033 h 2111433"/>
                  <a:gd name="connsiteX45" fmla="*/ 216740 w 1147766"/>
                  <a:gd name="connsiteY45" fmla="*/ 1130531 h 2111433"/>
                  <a:gd name="connsiteX46" fmla="*/ 233366 w 1147766"/>
                  <a:gd name="connsiteY46" fmla="*/ 1047404 h 2111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47766" h="2111433">
                    <a:moveTo>
                      <a:pt x="233366" y="1047404"/>
                    </a:moveTo>
                    <a:lnTo>
                      <a:pt x="233366" y="1047404"/>
                    </a:lnTo>
                    <a:cubicBezTo>
                      <a:pt x="238908" y="997527"/>
                      <a:pt x="237820" y="946459"/>
                      <a:pt x="249991" y="897774"/>
                    </a:cubicBezTo>
                    <a:cubicBezTo>
                      <a:pt x="258431" y="864015"/>
                      <a:pt x="335324" y="795816"/>
                      <a:pt x="349744" y="781396"/>
                    </a:cubicBezTo>
                    <a:cubicBezTo>
                      <a:pt x="355286" y="764771"/>
                      <a:pt x="358532" y="747194"/>
                      <a:pt x="366369" y="731520"/>
                    </a:cubicBezTo>
                    <a:cubicBezTo>
                      <a:pt x="375305" y="713648"/>
                      <a:pt x="397239" y="701483"/>
                      <a:pt x="399620" y="681644"/>
                    </a:cubicBezTo>
                    <a:cubicBezTo>
                      <a:pt x="414161" y="560467"/>
                      <a:pt x="406885" y="437570"/>
                      <a:pt x="416246" y="315884"/>
                    </a:cubicBezTo>
                    <a:cubicBezTo>
                      <a:pt x="417998" y="293102"/>
                      <a:pt x="423870" y="270384"/>
                      <a:pt x="432871" y="249382"/>
                    </a:cubicBezTo>
                    <a:cubicBezTo>
                      <a:pt x="440742" y="231016"/>
                      <a:pt x="457186" y="217377"/>
                      <a:pt x="466122" y="199505"/>
                    </a:cubicBezTo>
                    <a:cubicBezTo>
                      <a:pt x="473959" y="183830"/>
                      <a:pt x="471529" y="163092"/>
                      <a:pt x="482748" y="149629"/>
                    </a:cubicBezTo>
                    <a:cubicBezTo>
                      <a:pt x="500487" y="128343"/>
                      <a:pt x="526701" y="115858"/>
                      <a:pt x="549249" y="99753"/>
                    </a:cubicBezTo>
                    <a:cubicBezTo>
                      <a:pt x="587420" y="72488"/>
                      <a:pt x="621350" y="50962"/>
                      <a:pt x="665628" y="33251"/>
                    </a:cubicBezTo>
                    <a:cubicBezTo>
                      <a:pt x="698170" y="20234"/>
                      <a:pt x="765380" y="0"/>
                      <a:pt x="765380" y="0"/>
                    </a:cubicBezTo>
                    <a:cubicBezTo>
                      <a:pt x="793089" y="5542"/>
                      <a:pt x="822685" y="5148"/>
                      <a:pt x="848508" y="16625"/>
                    </a:cubicBezTo>
                    <a:cubicBezTo>
                      <a:pt x="924406" y="50357"/>
                      <a:pt x="904389" y="63734"/>
                      <a:pt x="948260" y="116378"/>
                    </a:cubicBezTo>
                    <a:cubicBezTo>
                      <a:pt x="963312" y="134440"/>
                      <a:pt x="981511" y="149629"/>
                      <a:pt x="998137" y="166254"/>
                    </a:cubicBezTo>
                    <a:cubicBezTo>
                      <a:pt x="1037707" y="284963"/>
                      <a:pt x="1011946" y="236844"/>
                      <a:pt x="1064639" y="315884"/>
                    </a:cubicBezTo>
                    <a:cubicBezTo>
                      <a:pt x="1070181" y="387927"/>
                      <a:pt x="1072302" y="460316"/>
                      <a:pt x="1081264" y="532014"/>
                    </a:cubicBezTo>
                    <a:cubicBezTo>
                      <a:pt x="1085851" y="568713"/>
                      <a:pt x="1118159" y="618104"/>
                      <a:pt x="1131140" y="648393"/>
                    </a:cubicBezTo>
                    <a:cubicBezTo>
                      <a:pt x="1138043" y="664501"/>
                      <a:pt x="1142224" y="681644"/>
                      <a:pt x="1147766" y="698269"/>
                    </a:cubicBezTo>
                    <a:cubicBezTo>
                      <a:pt x="1142224" y="803564"/>
                      <a:pt x="1139896" y="909077"/>
                      <a:pt x="1131140" y="1014153"/>
                    </a:cubicBezTo>
                    <a:cubicBezTo>
                      <a:pt x="1128793" y="1042313"/>
                      <a:pt x="1119161" y="1069407"/>
                      <a:pt x="1114515" y="1097280"/>
                    </a:cubicBezTo>
                    <a:cubicBezTo>
                      <a:pt x="1108073" y="1135933"/>
                      <a:pt x="1103431" y="1174865"/>
                      <a:pt x="1097889" y="1213658"/>
                    </a:cubicBezTo>
                    <a:cubicBezTo>
                      <a:pt x="1088891" y="1492599"/>
                      <a:pt x="1134782" y="1591875"/>
                      <a:pt x="1064639" y="1778924"/>
                    </a:cubicBezTo>
                    <a:cubicBezTo>
                      <a:pt x="1054160" y="1806867"/>
                      <a:pt x="1048734" y="1837766"/>
                      <a:pt x="1031388" y="1862051"/>
                    </a:cubicBezTo>
                    <a:cubicBezTo>
                      <a:pt x="1019774" y="1878311"/>
                      <a:pt x="998137" y="1884218"/>
                      <a:pt x="981511" y="1895302"/>
                    </a:cubicBezTo>
                    <a:cubicBezTo>
                      <a:pt x="975969" y="1917469"/>
                      <a:pt x="977561" y="1942792"/>
                      <a:pt x="964886" y="1961804"/>
                    </a:cubicBezTo>
                    <a:cubicBezTo>
                      <a:pt x="953802" y="1978429"/>
                      <a:pt x="931268" y="1983440"/>
                      <a:pt x="915009" y="1995054"/>
                    </a:cubicBezTo>
                    <a:cubicBezTo>
                      <a:pt x="892461" y="2011160"/>
                      <a:pt x="871208" y="2029041"/>
                      <a:pt x="848508" y="2044931"/>
                    </a:cubicBezTo>
                    <a:cubicBezTo>
                      <a:pt x="815769" y="2067848"/>
                      <a:pt x="748755" y="2111433"/>
                      <a:pt x="748755" y="2111433"/>
                    </a:cubicBezTo>
                    <a:cubicBezTo>
                      <a:pt x="707510" y="2108260"/>
                      <a:pt x="554519" y="2114067"/>
                      <a:pt x="482748" y="2078182"/>
                    </a:cubicBezTo>
                    <a:cubicBezTo>
                      <a:pt x="464876" y="2069246"/>
                      <a:pt x="450220" y="2054845"/>
                      <a:pt x="432871" y="2044931"/>
                    </a:cubicBezTo>
                    <a:cubicBezTo>
                      <a:pt x="411353" y="2032635"/>
                      <a:pt x="386536" y="2026085"/>
                      <a:pt x="366369" y="2011680"/>
                    </a:cubicBezTo>
                    <a:cubicBezTo>
                      <a:pt x="347237" y="1998014"/>
                      <a:pt x="337046" y="1973222"/>
                      <a:pt x="316493" y="1961804"/>
                    </a:cubicBezTo>
                    <a:cubicBezTo>
                      <a:pt x="285854" y="1944782"/>
                      <a:pt x="216740" y="1928553"/>
                      <a:pt x="216740" y="1928553"/>
                    </a:cubicBezTo>
                    <a:cubicBezTo>
                      <a:pt x="200115" y="1917469"/>
                      <a:pt x="184736" y="1904238"/>
                      <a:pt x="166864" y="1895302"/>
                    </a:cubicBezTo>
                    <a:cubicBezTo>
                      <a:pt x="151189" y="1887465"/>
                      <a:pt x="133096" y="1885579"/>
                      <a:pt x="116988" y="1878676"/>
                    </a:cubicBezTo>
                    <a:cubicBezTo>
                      <a:pt x="94208" y="1868913"/>
                      <a:pt x="72653" y="1856509"/>
                      <a:pt x="50486" y="1845425"/>
                    </a:cubicBezTo>
                    <a:cubicBezTo>
                      <a:pt x="39402" y="1828800"/>
                      <a:pt x="24251" y="1814258"/>
                      <a:pt x="17235" y="1795549"/>
                    </a:cubicBezTo>
                    <a:cubicBezTo>
                      <a:pt x="-10157" y="1722504"/>
                      <a:pt x="-870" y="1635213"/>
                      <a:pt x="17235" y="1562793"/>
                    </a:cubicBezTo>
                    <a:cubicBezTo>
                      <a:pt x="22081" y="1543408"/>
                      <a:pt x="39402" y="1529542"/>
                      <a:pt x="50486" y="1512916"/>
                    </a:cubicBezTo>
                    <a:cubicBezTo>
                      <a:pt x="56028" y="1496291"/>
                      <a:pt x="63976" y="1480282"/>
                      <a:pt x="67111" y="1463040"/>
                    </a:cubicBezTo>
                    <a:cubicBezTo>
                      <a:pt x="75104" y="1419081"/>
                      <a:pt x="75744" y="1373995"/>
                      <a:pt x="83737" y="1330036"/>
                    </a:cubicBezTo>
                    <a:cubicBezTo>
                      <a:pt x="89747" y="1296981"/>
                      <a:pt x="109948" y="1253949"/>
                      <a:pt x="133613" y="1230284"/>
                    </a:cubicBezTo>
                    <a:cubicBezTo>
                      <a:pt x="147742" y="1216155"/>
                      <a:pt x="166864" y="1208117"/>
                      <a:pt x="183489" y="1197033"/>
                    </a:cubicBezTo>
                    <a:cubicBezTo>
                      <a:pt x="219814" y="1142545"/>
                      <a:pt x="216740" y="1167138"/>
                      <a:pt x="216740" y="1130531"/>
                    </a:cubicBezTo>
                    <a:lnTo>
                      <a:pt x="233366" y="1047404"/>
                    </a:ln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4E8561C2-8789-4AE0-8A43-03545636965A}"/>
                  </a:ext>
                </a:extLst>
              </p:cNvPr>
              <p:cNvSpPr/>
              <p:nvPr/>
            </p:nvSpPr>
            <p:spPr>
              <a:xfrm>
                <a:off x="1987917" y="3028267"/>
                <a:ext cx="199746" cy="180093"/>
              </a:xfrm>
              <a:custGeom>
                <a:avLst/>
                <a:gdLst>
                  <a:gd name="connsiteX0" fmla="*/ 102649 w 158068"/>
                  <a:gd name="connsiteY0" fmla="*/ 0 h 175491"/>
                  <a:gd name="connsiteX1" fmla="*/ 102649 w 158068"/>
                  <a:gd name="connsiteY1" fmla="*/ 0 h 175491"/>
                  <a:gd name="connsiteX2" fmla="*/ 10286 w 158068"/>
                  <a:gd name="connsiteY2" fmla="*/ 9236 h 175491"/>
                  <a:gd name="connsiteX3" fmla="*/ 1049 w 158068"/>
                  <a:gd name="connsiteY3" fmla="*/ 36946 h 175491"/>
                  <a:gd name="connsiteX4" fmla="*/ 37995 w 158068"/>
                  <a:gd name="connsiteY4" fmla="*/ 166255 h 175491"/>
                  <a:gd name="connsiteX5" fmla="*/ 65704 w 158068"/>
                  <a:gd name="connsiteY5" fmla="*/ 175491 h 175491"/>
                  <a:gd name="connsiteX6" fmla="*/ 130359 w 158068"/>
                  <a:gd name="connsiteY6" fmla="*/ 166255 h 175491"/>
                  <a:gd name="connsiteX7" fmla="*/ 148831 w 158068"/>
                  <a:gd name="connsiteY7" fmla="*/ 110836 h 175491"/>
                  <a:gd name="connsiteX8" fmla="*/ 158068 w 158068"/>
                  <a:gd name="connsiteY8" fmla="*/ 83127 h 175491"/>
                  <a:gd name="connsiteX9" fmla="*/ 148831 w 158068"/>
                  <a:gd name="connsiteY9" fmla="*/ 46182 h 175491"/>
                  <a:gd name="connsiteX10" fmla="*/ 102649 w 158068"/>
                  <a:gd name="connsiteY10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58068" h="175491">
                    <a:moveTo>
                      <a:pt x="102649" y="0"/>
                    </a:moveTo>
                    <a:lnTo>
                      <a:pt x="102649" y="0"/>
                    </a:lnTo>
                    <a:cubicBezTo>
                      <a:pt x="71861" y="3079"/>
                      <a:pt x="39364" y="-1338"/>
                      <a:pt x="10286" y="9236"/>
                    </a:cubicBezTo>
                    <a:cubicBezTo>
                      <a:pt x="1136" y="12563"/>
                      <a:pt x="1049" y="27210"/>
                      <a:pt x="1049" y="36946"/>
                    </a:cubicBezTo>
                    <a:cubicBezTo>
                      <a:pt x="1049" y="99694"/>
                      <a:pt x="-9758" y="134420"/>
                      <a:pt x="37995" y="166255"/>
                    </a:cubicBezTo>
                    <a:cubicBezTo>
                      <a:pt x="46096" y="171655"/>
                      <a:pt x="56468" y="172412"/>
                      <a:pt x="65704" y="175491"/>
                    </a:cubicBezTo>
                    <a:cubicBezTo>
                      <a:pt x="87256" y="172412"/>
                      <a:pt x="113175" y="179621"/>
                      <a:pt x="130359" y="166255"/>
                    </a:cubicBezTo>
                    <a:cubicBezTo>
                      <a:pt x="145729" y="154300"/>
                      <a:pt x="142673" y="129309"/>
                      <a:pt x="148831" y="110836"/>
                    </a:cubicBezTo>
                    <a:lnTo>
                      <a:pt x="158068" y="83127"/>
                    </a:lnTo>
                    <a:cubicBezTo>
                      <a:pt x="154989" y="70812"/>
                      <a:pt x="155129" y="57203"/>
                      <a:pt x="148831" y="46182"/>
                    </a:cubicBezTo>
                    <a:cubicBezTo>
                      <a:pt x="142350" y="34841"/>
                      <a:pt x="110346" y="7697"/>
                      <a:pt x="102649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9DDDE292-E8EB-4BD8-8313-C10D40C914C3}"/>
                  </a:ext>
                </a:extLst>
              </p:cNvPr>
              <p:cNvSpPr/>
              <p:nvPr/>
            </p:nvSpPr>
            <p:spPr>
              <a:xfrm>
                <a:off x="2161309" y="2455125"/>
                <a:ext cx="208505" cy="425140"/>
              </a:xfrm>
              <a:custGeom>
                <a:avLst/>
                <a:gdLst>
                  <a:gd name="connsiteX0" fmla="*/ 101600 w 208505"/>
                  <a:gd name="connsiteY0" fmla="*/ 92363 h 425140"/>
                  <a:gd name="connsiteX1" fmla="*/ 101600 w 208505"/>
                  <a:gd name="connsiteY1" fmla="*/ 92363 h 425140"/>
                  <a:gd name="connsiteX2" fmla="*/ 83127 w 208505"/>
                  <a:gd name="connsiteY2" fmla="*/ 175491 h 425140"/>
                  <a:gd name="connsiteX3" fmla="*/ 64654 w 208505"/>
                  <a:gd name="connsiteY3" fmla="*/ 230909 h 425140"/>
                  <a:gd name="connsiteX4" fmla="*/ 36945 w 208505"/>
                  <a:gd name="connsiteY4" fmla="*/ 240145 h 425140"/>
                  <a:gd name="connsiteX5" fmla="*/ 18472 w 208505"/>
                  <a:gd name="connsiteY5" fmla="*/ 267854 h 425140"/>
                  <a:gd name="connsiteX6" fmla="*/ 0 w 208505"/>
                  <a:gd name="connsiteY6" fmla="*/ 323272 h 425140"/>
                  <a:gd name="connsiteX7" fmla="*/ 18472 w 208505"/>
                  <a:gd name="connsiteY7" fmla="*/ 415636 h 425140"/>
                  <a:gd name="connsiteX8" fmla="*/ 46182 w 208505"/>
                  <a:gd name="connsiteY8" fmla="*/ 424872 h 425140"/>
                  <a:gd name="connsiteX9" fmla="*/ 110836 w 208505"/>
                  <a:gd name="connsiteY9" fmla="*/ 406400 h 425140"/>
                  <a:gd name="connsiteX10" fmla="*/ 138545 w 208505"/>
                  <a:gd name="connsiteY10" fmla="*/ 387927 h 425140"/>
                  <a:gd name="connsiteX11" fmla="*/ 184727 w 208505"/>
                  <a:gd name="connsiteY11" fmla="*/ 332509 h 425140"/>
                  <a:gd name="connsiteX12" fmla="*/ 175491 w 208505"/>
                  <a:gd name="connsiteY12" fmla="*/ 18472 h 425140"/>
                  <a:gd name="connsiteX13" fmla="*/ 147782 w 208505"/>
                  <a:gd name="connsiteY13" fmla="*/ 0 h 425140"/>
                  <a:gd name="connsiteX14" fmla="*/ 101600 w 208505"/>
                  <a:gd name="connsiteY14" fmla="*/ 92363 h 42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8505" h="425140">
                    <a:moveTo>
                      <a:pt x="101600" y="92363"/>
                    </a:moveTo>
                    <a:lnTo>
                      <a:pt x="101600" y="92363"/>
                    </a:lnTo>
                    <a:cubicBezTo>
                      <a:pt x="95442" y="120072"/>
                      <a:pt x="90441" y="148064"/>
                      <a:pt x="83127" y="175491"/>
                    </a:cubicBezTo>
                    <a:cubicBezTo>
                      <a:pt x="78110" y="194305"/>
                      <a:pt x="83127" y="224752"/>
                      <a:pt x="64654" y="230909"/>
                    </a:cubicBezTo>
                    <a:lnTo>
                      <a:pt x="36945" y="240145"/>
                    </a:lnTo>
                    <a:cubicBezTo>
                      <a:pt x="30787" y="249381"/>
                      <a:pt x="22980" y="257710"/>
                      <a:pt x="18472" y="267854"/>
                    </a:cubicBezTo>
                    <a:cubicBezTo>
                      <a:pt x="10564" y="285648"/>
                      <a:pt x="0" y="323272"/>
                      <a:pt x="0" y="323272"/>
                    </a:cubicBezTo>
                    <a:cubicBezTo>
                      <a:pt x="6157" y="354060"/>
                      <a:pt x="5480" y="387053"/>
                      <a:pt x="18472" y="415636"/>
                    </a:cubicBezTo>
                    <a:cubicBezTo>
                      <a:pt x="22501" y="424500"/>
                      <a:pt x="36494" y="425841"/>
                      <a:pt x="46182" y="424872"/>
                    </a:cubicBezTo>
                    <a:cubicBezTo>
                      <a:pt x="68484" y="422642"/>
                      <a:pt x="89285" y="412557"/>
                      <a:pt x="110836" y="406400"/>
                    </a:cubicBezTo>
                    <a:cubicBezTo>
                      <a:pt x="120072" y="400242"/>
                      <a:pt x="130017" y="395034"/>
                      <a:pt x="138545" y="387927"/>
                    </a:cubicBezTo>
                    <a:cubicBezTo>
                      <a:pt x="165214" y="365703"/>
                      <a:pt x="166563" y="359754"/>
                      <a:pt x="184727" y="332509"/>
                    </a:cubicBezTo>
                    <a:cubicBezTo>
                      <a:pt x="222404" y="219474"/>
                      <a:pt x="212297" y="261393"/>
                      <a:pt x="175491" y="18472"/>
                    </a:cubicBezTo>
                    <a:cubicBezTo>
                      <a:pt x="173828" y="7497"/>
                      <a:pt x="157018" y="6157"/>
                      <a:pt x="147782" y="0"/>
                    </a:cubicBezTo>
                    <a:cubicBezTo>
                      <a:pt x="127132" y="61949"/>
                      <a:pt x="109297" y="76969"/>
                      <a:pt x="101600" y="9236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971DA87-FF0C-4200-91C0-BAF270BCD1FC}"/>
                </a:ext>
              </a:extLst>
            </p:cNvPr>
            <p:cNvGrpSpPr/>
            <p:nvPr/>
          </p:nvGrpSpPr>
          <p:grpSpPr>
            <a:xfrm>
              <a:off x="2976271" y="2188581"/>
              <a:ext cx="1148823" cy="958228"/>
              <a:chOff x="2976271" y="2188581"/>
              <a:chExt cx="1148823" cy="958228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D442194-A047-4A37-96FA-47E146DEF136}"/>
                  </a:ext>
                </a:extLst>
              </p:cNvPr>
              <p:cNvSpPr/>
              <p:nvPr/>
            </p:nvSpPr>
            <p:spPr>
              <a:xfrm rot="614269">
                <a:off x="2976271" y="2188581"/>
                <a:ext cx="1148823" cy="958228"/>
              </a:xfrm>
              <a:custGeom>
                <a:avLst/>
                <a:gdLst>
                  <a:gd name="connsiteX0" fmla="*/ 965047 w 1441697"/>
                  <a:gd name="connsiteY0" fmla="*/ 66501 h 914400"/>
                  <a:gd name="connsiteX1" fmla="*/ 965047 w 1441697"/>
                  <a:gd name="connsiteY1" fmla="*/ 66501 h 914400"/>
                  <a:gd name="connsiteX2" fmla="*/ 649164 w 1441697"/>
                  <a:gd name="connsiteY2" fmla="*/ 49876 h 914400"/>
                  <a:gd name="connsiteX3" fmla="*/ 599287 w 1441697"/>
                  <a:gd name="connsiteY3" fmla="*/ 16625 h 914400"/>
                  <a:gd name="connsiteX4" fmla="*/ 549411 w 1441697"/>
                  <a:gd name="connsiteY4" fmla="*/ 0 h 914400"/>
                  <a:gd name="connsiteX5" fmla="*/ 433033 w 1441697"/>
                  <a:gd name="connsiteY5" fmla="*/ 16625 h 914400"/>
                  <a:gd name="connsiteX6" fmla="*/ 366531 w 1441697"/>
                  <a:gd name="connsiteY6" fmla="*/ 232756 h 914400"/>
                  <a:gd name="connsiteX7" fmla="*/ 250153 w 1441697"/>
                  <a:gd name="connsiteY7" fmla="*/ 282632 h 914400"/>
                  <a:gd name="connsiteX8" fmla="*/ 34022 w 1441697"/>
                  <a:gd name="connsiteY8" fmla="*/ 299258 h 914400"/>
                  <a:gd name="connsiteX9" fmla="*/ 771 w 1441697"/>
                  <a:gd name="connsiteY9" fmla="*/ 349134 h 914400"/>
                  <a:gd name="connsiteX10" fmla="*/ 17397 w 1441697"/>
                  <a:gd name="connsiteY10" fmla="*/ 415636 h 914400"/>
                  <a:gd name="connsiteX11" fmla="*/ 250153 w 1441697"/>
                  <a:gd name="connsiteY11" fmla="*/ 465512 h 914400"/>
                  <a:gd name="connsiteX12" fmla="*/ 283404 w 1441697"/>
                  <a:gd name="connsiteY12" fmla="*/ 714894 h 914400"/>
                  <a:gd name="connsiteX13" fmla="*/ 300029 w 1441697"/>
                  <a:gd name="connsiteY13" fmla="*/ 764770 h 914400"/>
                  <a:gd name="connsiteX14" fmla="*/ 349906 w 1441697"/>
                  <a:gd name="connsiteY14" fmla="*/ 814647 h 914400"/>
                  <a:gd name="connsiteX15" fmla="*/ 482909 w 1441697"/>
                  <a:gd name="connsiteY15" fmla="*/ 798021 h 914400"/>
                  <a:gd name="connsiteX16" fmla="*/ 516160 w 1441697"/>
                  <a:gd name="connsiteY16" fmla="*/ 698269 h 914400"/>
                  <a:gd name="connsiteX17" fmla="*/ 532786 w 1441697"/>
                  <a:gd name="connsiteY17" fmla="*/ 648392 h 914400"/>
                  <a:gd name="connsiteX18" fmla="*/ 549411 w 1441697"/>
                  <a:gd name="connsiteY18" fmla="*/ 598516 h 914400"/>
                  <a:gd name="connsiteX19" fmla="*/ 599287 w 1441697"/>
                  <a:gd name="connsiteY19" fmla="*/ 548640 h 914400"/>
                  <a:gd name="connsiteX20" fmla="*/ 649164 w 1441697"/>
                  <a:gd name="connsiteY20" fmla="*/ 565265 h 914400"/>
                  <a:gd name="connsiteX21" fmla="*/ 699040 w 1441697"/>
                  <a:gd name="connsiteY21" fmla="*/ 665018 h 914400"/>
                  <a:gd name="connsiteX22" fmla="*/ 732291 w 1441697"/>
                  <a:gd name="connsiteY22" fmla="*/ 714894 h 914400"/>
                  <a:gd name="connsiteX23" fmla="*/ 748917 w 1441697"/>
                  <a:gd name="connsiteY23" fmla="*/ 781396 h 914400"/>
                  <a:gd name="connsiteX24" fmla="*/ 798793 w 1441697"/>
                  <a:gd name="connsiteY24" fmla="*/ 881149 h 914400"/>
                  <a:gd name="connsiteX25" fmla="*/ 848669 w 1441697"/>
                  <a:gd name="connsiteY25" fmla="*/ 914400 h 914400"/>
                  <a:gd name="connsiteX26" fmla="*/ 898546 w 1441697"/>
                  <a:gd name="connsiteY26" fmla="*/ 897774 h 914400"/>
                  <a:gd name="connsiteX27" fmla="*/ 915171 w 1441697"/>
                  <a:gd name="connsiteY27" fmla="*/ 847898 h 914400"/>
                  <a:gd name="connsiteX28" fmla="*/ 931797 w 1441697"/>
                  <a:gd name="connsiteY28" fmla="*/ 465512 h 914400"/>
                  <a:gd name="connsiteX29" fmla="*/ 981673 w 1441697"/>
                  <a:gd name="connsiteY29" fmla="*/ 448887 h 914400"/>
                  <a:gd name="connsiteX30" fmla="*/ 1397309 w 1441697"/>
                  <a:gd name="connsiteY30" fmla="*/ 432261 h 914400"/>
                  <a:gd name="connsiteX31" fmla="*/ 1430560 w 1441697"/>
                  <a:gd name="connsiteY31" fmla="*/ 332509 h 914400"/>
                  <a:gd name="connsiteX32" fmla="*/ 1197804 w 1441697"/>
                  <a:gd name="connsiteY32" fmla="*/ 299258 h 914400"/>
                  <a:gd name="connsiteX33" fmla="*/ 1147927 w 1441697"/>
                  <a:gd name="connsiteY33" fmla="*/ 282632 h 914400"/>
                  <a:gd name="connsiteX34" fmla="*/ 1114677 w 1441697"/>
                  <a:gd name="connsiteY34" fmla="*/ 232756 h 914400"/>
                  <a:gd name="connsiteX35" fmla="*/ 1048175 w 1441697"/>
                  <a:gd name="connsiteY35" fmla="*/ 166254 h 914400"/>
                  <a:gd name="connsiteX36" fmla="*/ 1064800 w 1441697"/>
                  <a:gd name="connsiteY36" fmla="*/ 116378 h 914400"/>
                  <a:gd name="connsiteX37" fmla="*/ 1098051 w 1441697"/>
                  <a:gd name="connsiteY37" fmla="*/ 66501 h 914400"/>
                  <a:gd name="connsiteX38" fmla="*/ 965047 w 1441697"/>
                  <a:gd name="connsiteY38" fmla="*/ 66501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441697" h="914400">
                    <a:moveTo>
                      <a:pt x="965047" y="66501"/>
                    </a:moveTo>
                    <a:lnTo>
                      <a:pt x="965047" y="66501"/>
                    </a:lnTo>
                    <a:cubicBezTo>
                      <a:pt x="859753" y="60959"/>
                      <a:pt x="753637" y="64122"/>
                      <a:pt x="649164" y="49876"/>
                    </a:cubicBezTo>
                    <a:cubicBezTo>
                      <a:pt x="629366" y="47176"/>
                      <a:pt x="617159" y="25561"/>
                      <a:pt x="599287" y="16625"/>
                    </a:cubicBezTo>
                    <a:cubicBezTo>
                      <a:pt x="583612" y="8788"/>
                      <a:pt x="566036" y="5542"/>
                      <a:pt x="549411" y="0"/>
                    </a:cubicBezTo>
                    <a:cubicBezTo>
                      <a:pt x="510618" y="5542"/>
                      <a:pt x="469417" y="2072"/>
                      <a:pt x="433033" y="16625"/>
                    </a:cubicBezTo>
                    <a:cubicBezTo>
                      <a:pt x="342818" y="52711"/>
                      <a:pt x="387763" y="169061"/>
                      <a:pt x="366531" y="232756"/>
                    </a:cubicBezTo>
                    <a:cubicBezTo>
                      <a:pt x="356858" y="261775"/>
                      <a:pt x="268325" y="280494"/>
                      <a:pt x="250153" y="282632"/>
                    </a:cubicBezTo>
                    <a:cubicBezTo>
                      <a:pt x="178391" y="291075"/>
                      <a:pt x="106066" y="293716"/>
                      <a:pt x="34022" y="299258"/>
                    </a:cubicBezTo>
                    <a:cubicBezTo>
                      <a:pt x="22938" y="315883"/>
                      <a:pt x="3597" y="329354"/>
                      <a:pt x="771" y="349134"/>
                    </a:cubicBezTo>
                    <a:cubicBezTo>
                      <a:pt x="-2460" y="371754"/>
                      <a:pt x="4722" y="396624"/>
                      <a:pt x="17397" y="415636"/>
                    </a:cubicBezTo>
                    <a:cubicBezTo>
                      <a:pt x="58587" y="477422"/>
                      <a:pt x="230005" y="463680"/>
                      <a:pt x="250153" y="465512"/>
                    </a:cubicBezTo>
                    <a:cubicBezTo>
                      <a:pt x="261237" y="548639"/>
                      <a:pt x="269617" y="632172"/>
                      <a:pt x="283404" y="714894"/>
                    </a:cubicBezTo>
                    <a:cubicBezTo>
                      <a:pt x="286285" y="732180"/>
                      <a:pt x="290308" y="750189"/>
                      <a:pt x="300029" y="764770"/>
                    </a:cubicBezTo>
                    <a:cubicBezTo>
                      <a:pt x="313071" y="784333"/>
                      <a:pt x="333280" y="798021"/>
                      <a:pt x="349906" y="814647"/>
                    </a:cubicBezTo>
                    <a:cubicBezTo>
                      <a:pt x="394240" y="809105"/>
                      <a:pt x="446306" y="823643"/>
                      <a:pt x="482909" y="798021"/>
                    </a:cubicBezTo>
                    <a:cubicBezTo>
                      <a:pt x="511623" y="777922"/>
                      <a:pt x="505076" y="731520"/>
                      <a:pt x="516160" y="698269"/>
                    </a:cubicBezTo>
                    <a:lnTo>
                      <a:pt x="532786" y="648392"/>
                    </a:lnTo>
                    <a:cubicBezTo>
                      <a:pt x="538328" y="631767"/>
                      <a:pt x="537019" y="610908"/>
                      <a:pt x="549411" y="598516"/>
                    </a:cubicBezTo>
                    <a:lnTo>
                      <a:pt x="599287" y="548640"/>
                    </a:lnTo>
                    <a:cubicBezTo>
                      <a:pt x="615913" y="554182"/>
                      <a:pt x="635479" y="554317"/>
                      <a:pt x="649164" y="565265"/>
                    </a:cubicBezTo>
                    <a:cubicBezTo>
                      <a:pt x="688871" y="597030"/>
                      <a:pt x="678961" y="624859"/>
                      <a:pt x="699040" y="665018"/>
                    </a:cubicBezTo>
                    <a:cubicBezTo>
                      <a:pt x="707976" y="682890"/>
                      <a:pt x="721207" y="698269"/>
                      <a:pt x="732291" y="714894"/>
                    </a:cubicBezTo>
                    <a:cubicBezTo>
                      <a:pt x="737833" y="737061"/>
                      <a:pt x="742640" y="759426"/>
                      <a:pt x="748917" y="781396"/>
                    </a:cubicBezTo>
                    <a:cubicBezTo>
                      <a:pt x="759735" y="819258"/>
                      <a:pt x="769647" y="852003"/>
                      <a:pt x="798793" y="881149"/>
                    </a:cubicBezTo>
                    <a:cubicBezTo>
                      <a:pt x="812922" y="895278"/>
                      <a:pt x="832044" y="903316"/>
                      <a:pt x="848669" y="914400"/>
                    </a:cubicBezTo>
                    <a:cubicBezTo>
                      <a:pt x="865295" y="908858"/>
                      <a:pt x="886154" y="910166"/>
                      <a:pt x="898546" y="897774"/>
                    </a:cubicBezTo>
                    <a:cubicBezTo>
                      <a:pt x="910938" y="885382"/>
                      <a:pt x="913827" y="865371"/>
                      <a:pt x="915171" y="847898"/>
                    </a:cubicBezTo>
                    <a:cubicBezTo>
                      <a:pt x="924956" y="720691"/>
                      <a:pt x="910823" y="591359"/>
                      <a:pt x="931797" y="465512"/>
                    </a:cubicBezTo>
                    <a:cubicBezTo>
                      <a:pt x="934678" y="448226"/>
                      <a:pt x="964193" y="450136"/>
                      <a:pt x="981673" y="448887"/>
                    </a:cubicBezTo>
                    <a:cubicBezTo>
                      <a:pt x="1119977" y="439008"/>
                      <a:pt x="1258764" y="437803"/>
                      <a:pt x="1397309" y="432261"/>
                    </a:cubicBezTo>
                    <a:cubicBezTo>
                      <a:pt x="1408393" y="399010"/>
                      <a:pt x="1465395" y="336380"/>
                      <a:pt x="1430560" y="332509"/>
                    </a:cubicBezTo>
                    <a:cubicBezTo>
                      <a:pt x="1337463" y="322165"/>
                      <a:pt x="1282493" y="320430"/>
                      <a:pt x="1197804" y="299258"/>
                    </a:cubicBezTo>
                    <a:cubicBezTo>
                      <a:pt x="1180802" y="295008"/>
                      <a:pt x="1164553" y="288174"/>
                      <a:pt x="1147927" y="282632"/>
                    </a:cubicBezTo>
                    <a:cubicBezTo>
                      <a:pt x="1136844" y="266007"/>
                      <a:pt x="1130280" y="245238"/>
                      <a:pt x="1114677" y="232756"/>
                    </a:cubicBezTo>
                    <a:cubicBezTo>
                      <a:pt x="1034069" y="168269"/>
                      <a:pt x="1084448" y="275074"/>
                      <a:pt x="1048175" y="166254"/>
                    </a:cubicBezTo>
                    <a:cubicBezTo>
                      <a:pt x="1053717" y="149629"/>
                      <a:pt x="1056963" y="132053"/>
                      <a:pt x="1064800" y="116378"/>
                    </a:cubicBezTo>
                    <a:cubicBezTo>
                      <a:pt x="1073736" y="98506"/>
                      <a:pt x="1102897" y="85886"/>
                      <a:pt x="1098051" y="66501"/>
                    </a:cubicBezTo>
                    <a:cubicBezTo>
                      <a:pt x="1092142" y="42866"/>
                      <a:pt x="987214" y="66501"/>
                      <a:pt x="965047" y="66501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CBDEBB4-A861-4C70-8CC9-DC41687FB81D}"/>
                  </a:ext>
                </a:extLst>
              </p:cNvPr>
              <p:cNvSpPr/>
              <p:nvPr/>
            </p:nvSpPr>
            <p:spPr>
              <a:xfrm>
                <a:off x="3272813" y="2372617"/>
                <a:ext cx="498764" cy="336239"/>
              </a:xfrm>
              <a:custGeom>
                <a:avLst/>
                <a:gdLst>
                  <a:gd name="connsiteX0" fmla="*/ 184727 w 498764"/>
                  <a:gd name="connsiteY0" fmla="*/ 36946 h 336239"/>
                  <a:gd name="connsiteX1" fmla="*/ 184727 w 498764"/>
                  <a:gd name="connsiteY1" fmla="*/ 36946 h 336239"/>
                  <a:gd name="connsiteX2" fmla="*/ 157018 w 498764"/>
                  <a:gd name="connsiteY2" fmla="*/ 110836 h 336239"/>
                  <a:gd name="connsiteX3" fmla="*/ 147782 w 498764"/>
                  <a:gd name="connsiteY3" fmla="*/ 157018 h 336239"/>
                  <a:gd name="connsiteX4" fmla="*/ 120073 w 498764"/>
                  <a:gd name="connsiteY4" fmla="*/ 166255 h 336239"/>
                  <a:gd name="connsiteX5" fmla="*/ 55418 w 498764"/>
                  <a:gd name="connsiteY5" fmla="*/ 203200 h 336239"/>
                  <a:gd name="connsiteX6" fmla="*/ 36945 w 498764"/>
                  <a:gd name="connsiteY6" fmla="*/ 230909 h 336239"/>
                  <a:gd name="connsiteX7" fmla="*/ 18473 w 498764"/>
                  <a:gd name="connsiteY7" fmla="*/ 286327 h 336239"/>
                  <a:gd name="connsiteX8" fmla="*/ 0 w 498764"/>
                  <a:gd name="connsiteY8" fmla="*/ 323273 h 336239"/>
                  <a:gd name="connsiteX9" fmla="*/ 129309 w 498764"/>
                  <a:gd name="connsiteY9" fmla="*/ 323273 h 336239"/>
                  <a:gd name="connsiteX10" fmla="*/ 212436 w 498764"/>
                  <a:gd name="connsiteY10" fmla="*/ 295564 h 336239"/>
                  <a:gd name="connsiteX11" fmla="*/ 258618 w 498764"/>
                  <a:gd name="connsiteY11" fmla="*/ 286327 h 336239"/>
                  <a:gd name="connsiteX12" fmla="*/ 332509 w 498764"/>
                  <a:gd name="connsiteY12" fmla="*/ 277091 h 336239"/>
                  <a:gd name="connsiteX13" fmla="*/ 387927 w 498764"/>
                  <a:gd name="connsiteY13" fmla="*/ 267855 h 336239"/>
                  <a:gd name="connsiteX14" fmla="*/ 443345 w 498764"/>
                  <a:gd name="connsiteY14" fmla="*/ 240146 h 336239"/>
                  <a:gd name="connsiteX15" fmla="*/ 452582 w 498764"/>
                  <a:gd name="connsiteY15" fmla="*/ 212436 h 336239"/>
                  <a:gd name="connsiteX16" fmla="*/ 480291 w 498764"/>
                  <a:gd name="connsiteY16" fmla="*/ 184727 h 336239"/>
                  <a:gd name="connsiteX17" fmla="*/ 498764 w 498764"/>
                  <a:gd name="connsiteY17" fmla="*/ 147782 h 336239"/>
                  <a:gd name="connsiteX18" fmla="*/ 480291 w 498764"/>
                  <a:gd name="connsiteY18" fmla="*/ 36946 h 336239"/>
                  <a:gd name="connsiteX19" fmla="*/ 387927 w 498764"/>
                  <a:gd name="connsiteY19" fmla="*/ 9236 h 336239"/>
                  <a:gd name="connsiteX20" fmla="*/ 360218 w 498764"/>
                  <a:gd name="connsiteY20" fmla="*/ 0 h 336239"/>
                  <a:gd name="connsiteX21" fmla="*/ 184727 w 498764"/>
                  <a:gd name="connsiteY21" fmla="*/ 36946 h 336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98764" h="336239">
                    <a:moveTo>
                      <a:pt x="184727" y="36946"/>
                    </a:moveTo>
                    <a:lnTo>
                      <a:pt x="184727" y="36946"/>
                    </a:lnTo>
                    <a:cubicBezTo>
                      <a:pt x="175491" y="61576"/>
                      <a:pt x="164754" y="85694"/>
                      <a:pt x="157018" y="110836"/>
                    </a:cubicBezTo>
                    <a:cubicBezTo>
                      <a:pt x="152401" y="125841"/>
                      <a:pt x="156490" y="143956"/>
                      <a:pt x="147782" y="157018"/>
                    </a:cubicBezTo>
                    <a:cubicBezTo>
                      <a:pt x="142382" y="165119"/>
                      <a:pt x="129022" y="162420"/>
                      <a:pt x="120073" y="166255"/>
                    </a:cubicBezTo>
                    <a:cubicBezTo>
                      <a:pt x="87255" y="180320"/>
                      <a:pt x="83250" y="184645"/>
                      <a:pt x="55418" y="203200"/>
                    </a:cubicBezTo>
                    <a:cubicBezTo>
                      <a:pt x="49260" y="212436"/>
                      <a:pt x="41453" y="220765"/>
                      <a:pt x="36945" y="230909"/>
                    </a:cubicBezTo>
                    <a:cubicBezTo>
                      <a:pt x="29037" y="248703"/>
                      <a:pt x="27181" y="268911"/>
                      <a:pt x="18473" y="286327"/>
                    </a:cubicBezTo>
                    <a:lnTo>
                      <a:pt x="0" y="323273"/>
                    </a:lnTo>
                    <a:cubicBezTo>
                      <a:pt x="54622" y="341480"/>
                      <a:pt x="36693" y="339617"/>
                      <a:pt x="129309" y="323273"/>
                    </a:cubicBezTo>
                    <a:cubicBezTo>
                      <a:pt x="286163" y="295593"/>
                      <a:pt x="120155" y="314021"/>
                      <a:pt x="212436" y="295564"/>
                    </a:cubicBezTo>
                    <a:cubicBezTo>
                      <a:pt x="227830" y="292485"/>
                      <a:pt x="243102" y="288714"/>
                      <a:pt x="258618" y="286327"/>
                    </a:cubicBezTo>
                    <a:cubicBezTo>
                      <a:pt x="283151" y="282553"/>
                      <a:pt x="307936" y="280601"/>
                      <a:pt x="332509" y="277091"/>
                    </a:cubicBezTo>
                    <a:cubicBezTo>
                      <a:pt x="351048" y="274443"/>
                      <a:pt x="369454" y="270934"/>
                      <a:pt x="387927" y="267855"/>
                    </a:cubicBezTo>
                    <a:cubicBezTo>
                      <a:pt x="406179" y="261771"/>
                      <a:pt x="430325" y="256421"/>
                      <a:pt x="443345" y="240146"/>
                    </a:cubicBezTo>
                    <a:cubicBezTo>
                      <a:pt x="449427" y="232543"/>
                      <a:pt x="447181" y="220537"/>
                      <a:pt x="452582" y="212436"/>
                    </a:cubicBezTo>
                    <a:cubicBezTo>
                      <a:pt x="459828" y="201568"/>
                      <a:pt x="472699" y="195356"/>
                      <a:pt x="480291" y="184727"/>
                    </a:cubicBezTo>
                    <a:cubicBezTo>
                      <a:pt x="488294" y="173523"/>
                      <a:pt x="492606" y="160097"/>
                      <a:pt x="498764" y="147782"/>
                    </a:cubicBezTo>
                    <a:cubicBezTo>
                      <a:pt x="492606" y="110837"/>
                      <a:pt x="498874" y="69466"/>
                      <a:pt x="480291" y="36946"/>
                    </a:cubicBezTo>
                    <a:cubicBezTo>
                      <a:pt x="476009" y="29452"/>
                      <a:pt x="402575" y="13421"/>
                      <a:pt x="387927" y="9236"/>
                    </a:cubicBezTo>
                    <a:cubicBezTo>
                      <a:pt x="378566" y="6561"/>
                      <a:pt x="369454" y="3079"/>
                      <a:pt x="360218" y="0"/>
                    </a:cubicBezTo>
                    <a:cubicBezTo>
                      <a:pt x="198853" y="9492"/>
                      <a:pt x="213975" y="30788"/>
                      <a:pt x="184727" y="3694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72B5CDD-783B-4544-9100-47C8EF751B0B}"/>
                </a:ext>
              </a:extLst>
            </p:cNvPr>
            <p:cNvGrpSpPr/>
            <p:nvPr/>
          </p:nvGrpSpPr>
          <p:grpSpPr>
            <a:xfrm>
              <a:off x="1652244" y="3713329"/>
              <a:ext cx="1541941" cy="760615"/>
              <a:chOff x="1504228" y="3766169"/>
              <a:chExt cx="1541941" cy="760615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683C19A-7A27-4417-86FC-9610C0415AB8}"/>
                  </a:ext>
                </a:extLst>
              </p:cNvPr>
              <p:cNvSpPr/>
              <p:nvPr/>
            </p:nvSpPr>
            <p:spPr>
              <a:xfrm rot="1478683">
                <a:off x="1504228" y="3766169"/>
                <a:ext cx="1541941" cy="760615"/>
              </a:xfrm>
              <a:custGeom>
                <a:avLst/>
                <a:gdLst>
                  <a:gd name="connsiteX0" fmla="*/ 223188 w 856070"/>
                  <a:gd name="connsiteY0" fmla="*/ 282633 h 964277"/>
                  <a:gd name="connsiteX1" fmla="*/ 223188 w 856070"/>
                  <a:gd name="connsiteY1" fmla="*/ 282633 h 964277"/>
                  <a:gd name="connsiteX2" fmla="*/ 372817 w 856070"/>
                  <a:gd name="connsiteY2" fmla="*/ 266007 h 964277"/>
                  <a:gd name="connsiteX3" fmla="*/ 422693 w 856070"/>
                  <a:gd name="connsiteY3" fmla="*/ 249382 h 964277"/>
                  <a:gd name="connsiteX4" fmla="*/ 472569 w 856070"/>
                  <a:gd name="connsiteY4" fmla="*/ 66502 h 964277"/>
                  <a:gd name="connsiteX5" fmla="*/ 588948 w 856070"/>
                  <a:gd name="connsiteY5" fmla="*/ 0 h 964277"/>
                  <a:gd name="connsiteX6" fmla="*/ 605573 w 856070"/>
                  <a:gd name="connsiteY6" fmla="*/ 49877 h 964277"/>
                  <a:gd name="connsiteX7" fmla="*/ 638824 w 856070"/>
                  <a:gd name="connsiteY7" fmla="*/ 216131 h 964277"/>
                  <a:gd name="connsiteX8" fmla="*/ 771828 w 856070"/>
                  <a:gd name="connsiteY8" fmla="*/ 232757 h 964277"/>
                  <a:gd name="connsiteX9" fmla="*/ 788453 w 856070"/>
                  <a:gd name="connsiteY9" fmla="*/ 299258 h 964277"/>
                  <a:gd name="connsiteX10" fmla="*/ 788453 w 856070"/>
                  <a:gd name="connsiteY10" fmla="*/ 432262 h 964277"/>
                  <a:gd name="connsiteX11" fmla="*/ 838329 w 856070"/>
                  <a:gd name="connsiteY11" fmla="*/ 482138 h 964277"/>
                  <a:gd name="connsiteX12" fmla="*/ 854955 w 856070"/>
                  <a:gd name="connsiteY12" fmla="*/ 532015 h 964277"/>
                  <a:gd name="connsiteX13" fmla="*/ 788453 w 856070"/>
                  <a:gd name="connsiteY13" fmla="*/ 631767 h 964277"/>
                  <a:gd name="connsiteX14" fmla="*/ 771828 w 856070"/>
                  <a:gd name="connsiteY14" fmla="*/ 798022 h 964277"/>
                  <a:gd name="connsiteX15" fmla="*/ 705326 w 856070"/>
                  <a:gd name="connsiteY15" fmla="*/ 864524 h 964277"/>
                  <a:gd name="connsiteX16" fmla="*/ 588948 w 856070"/>
                  <a:gd name="connsiteY16" fmla="*/ 964277 h 964277"/>
                  <a:gd name="connsiteX17" fmla="*/ 522446 w 856070"/>
                  <a:gd name="connsiteY17" fmla="*/ 931026 h 964277"/>
                  <a:gd name="connsiteX18" fmla="*/ 489195 w 856070"/>
                  <a:gd name="connsiteY18" fmla="*/ 781397 h 964277"/>
                  <a:gd name="connsiteX19" fmla="*/ 206562 w 856070"/>
                  <a:gd name="connsiteY19" fmla="*/ 764771 h 964277"/>
                  <a:gd name="connsiteX20" fmla="*/ 56933 w 856070"/>
                  <a:gd name="connsiteY20" fmla="*/ 731520 h 964277"/>
                  <a:gd name="connsiteX21" fmla="*/ 23682 w 856070"/>
                  <a:gd name="connsiteY21" fmla="*/ 681644 h 964277"/>
                  <a:gd name="connsiteX22" fmla="*/ 23682 w 856070"/>
                  <a:gd name="connsiteY22" fmla="*/ 498764 h 964277"/>
                  <a:gd name="connsiteX23" fmla="*/ 73559 w 856070"/>
                  <a:gd name="connsiteY23" fmla="*/ 482138 h 964277"/>
                  <a:gd name="connsiteX24" fmla="*/ 140060 w 856070"/>
                  <a:gd name="connsiteY24" fmla="*/ 332509 h 964277"/>
                  <a:gd name="connsiteX25" fmla="*/ 223188 w 856070"/>
                  <a:gd name="connsiteY25" fmla="*/ 282633 h 964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856070" h="964277">
                    <a:moveTo>
                      <a:pt x="223188" y="282633"/>
                    </a:moveTo>
                    <a:lnTo>
                      <a:pt x="223188" y="282633"/>
                    </a:lnTo>
                    <a:cubicBezTo>
                      <a:pt x="273064" y="277091"/>
                      <a:pt x="323317" y="274257"/>
                      <a:pt x="372817" y="266007"/>
                    </a:cubicBezTo>
                    <a:cubicBezTo>
                      <a:pt x="390103" y="263126"/>
                      <a:pt x="412507" y="263642"/>
                      <a:pt x="422693" y="249382"/>
                    </a:cubicBezTo>
                    <a:cubicBezTo>
                      <a:pt x="542686" y="81391"/>
                      <a:pt x="386341" y="217400"/>
                      <a:pt x="472569" y="66502"/>
                    </a:cubicBezTo>
                    <a:cubicBezTo>
                      <a:pt x="481968" y="50053"/>
                      <a:pt x="580357" y="4295"/>
                      <a:pt x="588948" y="0"/>
                    </a:cubicBezTo>
                    <a:cubicBezTo>
                      <a:pt x="594490" y="16626"/>
                      <a:pt x="601632" y="32801"/>
                      <a:pt x="605573" y="49877"/>
                    </a:cubicBezTo>
                    <a:cubicBezTo>
                      <a:pt x="618281" y="104945"/>
                      <a:pt x="600807" y="174313"/>
                      <a:pt x="638824" y="216131"/>
                    </a:cubicBezTo>
                    <a:cubicBezTo>
                      <a:pt x="668879" y="249191"/>
                      <a:pt x="727493" y="227215"/>
                      <a:pt x="771828" y="232757"/>
                    </a:cubicBezTo>
                    <a:cubicBezTo>
                      <a:pt x="777370" y="254924"/>
                      <a:pt x="788453" y="276409"/>
                      <a:pt x="788453" y="299258"/>
                    </a:cubicBezTo>
                    <a:cubicBezTo>
                      <a:pt x="788453" y="367837"/>
                      <a:pt x="750451" y="375258"/>
                      <a:pt x="788453" y="432262"/>
                    </a:cubicBezTo>
                    <a:cubicBezTo>
                      <a:pt x="801495" y="451825"/>
                      <a:pt x="821704" y="465513"/>
                      <a:pt x="838329" y="482138"/>
                    </a:cubicBezTo>
                    <a:cubicBezTo>
                      <a:pt x="843871" y="498764"/>
                      <a:pt x="860497" y="515389"/>
                      <a:pt x="854955" y="532015"/>
                    </a:cubicBezTo>
                    <a:cubicBezTo>
                      <a:pt x="842318" y="569927"/>
                      <a:pt x="788453" y="631767"/>
                      <a:pt x="788453" y="631767"/>
                    </a:cubicBezTo>
                    <a:cubicBezTo>
                      <a:pt x="782911" y="687185"/>
                      <a:pt x="790560" y="745572"/>
                      <a:pt x="771828" y="798022"/>
                    </a:cubicBezTo>
                    <a:cubicBezTo>
                      <a:pt x="761284" y="827545"/>
                      <a:pt x="728919" y="843880"/>
                      <a:pt x="705326" y="864524"/>
                    </a:cubicBezTo>
                    <a:cubicBezTo>
                      <a:pt x="534716" y="1013807"/>
                      <a:pt x="730795" y="822427"/>
                      <a:pt x="588948" y="964277"/>
                    </a:cubicBezTo>
                    <a:cubicBezTo>
                      <a:pt x="566781" y="953193"/>
                      <a:pt x="534314" y="952784"/>
                      <a:pt x="522446" y="931026"/>
                    </a:cubicBezTo>
                    <a:cubicBezTo>
                      <a:pt x="497980" y="886172"/>
                      <a:pt x="534408" y="805193"/>
                      <a:pt x="489195" y="781397"/>
                    </a:cubicBezTo>
                    <a:cubicBezTo>
                      <a:pt x="405682" y="737443"/>
                      <a:pt x="300773" y="770313"/>
                      <a:pt x="206562" y="764771"/>
                    </a:cubicBezTo>
                    <a:cubicBezTo>
                      <a:pt x="205537" y="764600"/>
                      <a:pt x="78476" y="748755"/>
                      <a:pt x="56933" y="731520"/>
                    </a:cubicBezTo>
                    <a:cubicBezTo>
                      <a:pt x="41330" y="719038"/>
                      <a:pt x="34766" y="698269"/>
                      <a:pt x="23682" y="681644"/>
                    </a:cubicBezTo>
                    <a:cubicBezTo>
                      <a:pt x="1005" y="613609"/>
                      <a:pt x="-15706" y="587386"/>
                      <a:pt x="23682" y="498764"/>
                    </a:cubicBezTo>
                    <a:cubicBezTo>
                      <a:pt x="30800" y="482749"/>
                      <a:pt x="56933" y="487680"/>
                      <a:pt x="73559" y="482138"/>
                    </a:cubicBezTo>
                    <a:cubicBezTo>
                      <a:pt x="204440" y="351257"/>
                      <a:pt x="37605" y="537418"/>
                      <a:pt x="140060" y="332509"/>
                    </a:cubicBezTo>
                    <a:cubicBezTo>
                      <a:pt x="194548" y="223533"/>
                      <a:pt x="209333" y="290946"/>
                      <a:pt x="223188" y="282633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7A92026D-B4D5-44EE-824F-9842AE012D0B}"/>
                  </a:ext>
                </a:extLst>
              </p:cNvPr>
              <p:cNvSpPr/>
              <p:nvPr/>
            </p:nvSpPr>
            <p:spPr>
              <a:xfrm>
                <a:off x="1808200" y="3930174"/>
                <a:ext cx="537262" cy="301860"/>
              </a:xfrm>
              <a:custGeom>
                <a:avLst/>
                <a:gdLst>
                  <a:gd name="connsiteX0" fmla="*/ 351300 w 537262"/>
                  <a:gd name="connsiteY0" fmla="*/ 83128 h 301860"/>
                  <a:gd name="connsiteX1" fmla="*/ 351300 w 537262"/>
                  <a:gd name="connsiteY1" fmla="*/ 83128 h 301860"/>
                  <a:gd name="connsiteX2" fmla="*/ 249700 w 537262"/>
                  <a:gd name="connsiteY2" fmla="*/ 18473 h 301860"/>
                  <a:gd name="connsiteX3" fmla="*/ 194282 w 537262"/>
                  <a:gd name="connsiteY3" fmla="*/ 0 h 301860"/>
                  <a:gd name="connsiteX4" fmla="*/ 9555 w 537262"/>
                  <a:gd name="connsiteY4" fmla="*/ 9237 h 301860"/>
                  <a:gd name="connsiteX5" fmla="*/ 318 w 537262"/>
                  <a:gd name="connsiteY5" fmla="*/ 36946 h 301860"/>
                  <a:gd name="connsiteX6" fmla="*/ 9555 w 537262"/>
                  <a:gd name="connsiteY6" fmla="*/ 138546 h 301860"/>
                  <a:gd name="connsiteX7" fmla="*/ 46500 w 537262"/>
                  <a:gd name="connsiteY7" fmla="*/ 157019 h 301860"/>
                  <a:gd name="connsiteX8" fmla="*/ 101918 w 537262"/>
                  <a:gd name="connsiteY8" fmla="*/ 175491 h 301860"/>
                  <a:gd name="connsiteX9" fmla="*/ 129627 w 537262"/>
                  <a:gd name="connsiteY9" fmla="*/ 184728 h 301860"/>
                  <a:gd name="connsiteX10" fmla="*/ 185046 w 537262"/>
                  <a:gd name="connsiteY10" fmla="*/ 212437 h 301860"/>
                  <a:gd name="connsiteX11" fmla="*/ 221991 w 537262"/>
                  <a:gd name="connsiteY11" fmla="*/ 240146 h 301860"/>
                  <a:gd name="connsiteX12" fmla="*/ 277409 w 537262"/>
                  <a:gd name="connsiteY12" fmla="*/ 258619 h 301860"/>
                  <a:gd name="connsiteX13" fmla="*/ 305118 w 537262"/>
                  <a:gd name="connsiteY13" fmla="*/ 267855 h 301860"/>
                  <a:gd name="connsiteX14" fmla="*/ 332827 w 537262"/>
                  <a:gd name="connsiteY14" fmla="*/ 277091 h 301860"/>
                  <a:gd name="connsiteX15" fmla="*/ 406718 w 537262"/>
                  <a:gd name="connsiteY15" fmla="*/ 295564 h 301860"/>
                  <a:gd name="connsiteX16" fmla="*/ 526791 w 537262"/>
                  <a:gd name="connsiteY16" fmla="*/ 286328 h 301860"/>
                  <a:gd name="connsiteX17" fmla="*/ 517555 w 537262"/>
                  <a:gd name="connsiteY17" fmla="*/ 166255 h 301860"/>
                  <a:gd name="connsiteX18" fmla="*/ 471373 w 537262"/>
                  <a:gd name="connsiteY18" fmla="*/ 120073 h 301860"/>
                  <a:gd name="connsiteX19" fmla="*/ 415955 w 537262"/>
                  <a:gd name="connsiteY19" fmla="*/ 101600 h 301860"/>
                  <a:gd name="connsiteX20" fmla="*/ 388246 w 537262"/>
                  <a:gd name="connsiteY20" fmla="*/ 92364 h 301860"/>
                  <a:gd name="connsiteX21" fmla="*/ 351300 w 537262"/>
                  <a:gd name="connsiteY21" fmla="*/ 83128 h 301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37262" h="301860">
                    <a:moveTo>
                      <a:pt x="351300" y="83128"/>
                    </a:moveTo>
                    <a:lnTo>
                      <a:pt x="351300" y="83128"/>
                    </a:lnTo>
                    <a:cubicBezTo>
                      <a:pt x="264065" y="8354"/>
                      <a:pt x="319972" y="39554"/>
                      <a:pt x="249700" y="18473"/>
                    </a:cubicBezTo>
                    <a:cubicBezTo>
                      <a:pt x="231049" y="12878"/>
                      <a:pt x="194282" y="0"/>
                      <a:pt x="194282" y="0"/>
                    </a:cubicBezTo>
                    <a:cubicBezTo>
                      <a:pt x="132706" y="3079"/>
                      <a:pt x="70119" y="-2299"/>
                      <a:pt x="9555" y="9237"/>
                    </a:cubicBezTo>
                    <a:cubicBezTo>
                      <a:pt x="-9" y="11059"/>
                      <a:pt x="318" y="27210"/>
                      <a:pt x="318" y="36946"/>
                    </a:cubicBezTo>
                    <a:cubicBezTo>
                      <a:pt x="318" y="70952"/>
                      <a:pt x="-2653" y="106806"/>
                      <a:pt x="9555" y="138546"/>
                    </a:cubicBezTo>
                    <a:cubicBezTo>
                      <a:pt x="14498" y="151397"/>
                      <a:pt x="33716" y="151905"/>
                      <a:pt x="46500" y="157019"/>
                    </a:cubicBezTo>
                    <a:cubicBezTo>
                      <a:pt x="64579" y="164251"/>
                      <a:pt x="83445" y="169333"/>
                      <a:pt x="101918" y="175491"/>
                    </a:cubicBezTo>
                    <a:cubicBezTo>
                      <a:pt x="111154" y="178570"/>
                      <a:pt x="121526" y="179328"/>
                      <a:pt x="129627" y="184728"/>
                    </a:cubicBezTo>
                    <a:cubicBezTo>
                      <a:pt x="165438" y="208600"/>
                      <a:pt x="146806" y="199689"/>
                      <a:pt x="185046" y="212437"/>
                    </a:cubicBezTo>
                    <a:cubicBezTo>
                      <a:pt x="197361" y="221673"/>
                      <a:pt x="208222" y="233262"/>
                      <a:pt x="221991" y="240146"/>
                    </a:cubicBezTo>
                    <a:cubicBezTo>
                      <a:pt x="239407" y="248854"/>
                      <a:pt x="258936" y="252461"/>
                      <a:pt x="277409" y="258619"/>
                    </a:cubicBezTo>
                    <a:lnTo>
                      <a:pt x="305118" y="267855"/>
                    </a:lnTo>
                    <a:cubicBezTo>
                      <a:pt x="314354" y="270934"/>
                      <a:pt x="323382" y="274730"/>
                      <a:pt x="332827" y="277091"/>
                    </a:cubicBezTo>
                    <a:lnTo>
                      <a:pt x="406718" y="295564"/>
                    </a:lnTo>
                    <a:cubicBezTo>
                      <a:pt x="446742" y="292485"/>
                      <a:pt x="500666" y="316806"/>
                      <a:pt x="526791" y="286328"/>
                    </a:cubicBezTo>
                    <a:cubicBezTo>
                      <a:pt x="552916" y="255850"/>
                      <a:pt x="522534" y="206088"/>
                      <a:pt x="517555" y="166255"/>
                    </a:cubicBezTo>
                    <a:cubicBezTo>
                      <a:pt x="513330" y="132459"/>
                      <a:pt x="503780" y="133036"/>
                      <a:pt x="471373" y="120073"/>
                    </a:cubicBezTo>
                    <a:cubicBezTo>
                      <a:pt x="453294" y="112841"/>
                      <a:pt x="434428" y="107758"/>
                      <a:pt x="415955" y="101600"/>
                    </a:cubicBezTo>
                    <a:cubicBezTo>
                      <a:pt x="406719" y="98521"/>
                      <a:pt x="396954" y="96718"/>
                      <a:pt x="388246" y="92364"/>
                    </a:cubicBezTo>
                    <a:lnTo>
                      <a:pt x="351300" y="8312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8EBB0F8-8AAC-4719-A87F-F0D4F7C31DE9}"/>
                  </a:ext>
                </a:extLst>
              </p:cNvPr>
              <p:cNvSpPr/>
              <p:nvPr/>
            </p:nvSpPr>
            <p:spPr>
              <a:xfrm>
                <a:off x="2447636" y="4082473"/>
                <a:ext cx="240145" cy="373898"/>
              </a:xfrm>
              <a:custGeom>
                <a:avLst/>
                <a:gdLst>
                  <a:gd name="connsiteX0" fmla="*/ 27709 w 240145"/>
                  <a:gd name="connsiteY0" fmla="*/ 9236 h 373898"/>
                  <a:gd name="connsiteX1" fmla="*/ 27709 w 240145"/>
                  <a:gd name="connsiteY1" fmla="*/ 9236 h 373898"/>
                  <a:gd name="connsiteX2" fmla="*/ 18473 w 240145"/>
                  <a:gd name="connsiteY2" fmla="*/ 230909 h 373898"/>
                  <a:gd name="connsiteX3" fmla="*/ 0 w 240145"/>
                  <a:gd name="connsiteY3" fmla="*/ 286327 h 373898"/>
                  <a:gd name="connsiteX4" fmla="*/ 18473 w 240145"/>
                  <a:gd name="connsiteY4" fmla="*/ 350982 h 373898"/>
                  <a:gd name="connsiteX5" fmla="*/ 240145 w 240145"/>
                  <a:gd name="connsiteY5" fmla="*/ 314036 h 373898"/>
                  <a:gd name="connsiteX6" fmla="*/ 221673 w 240145"/>
                  <a:gd name="connsiteY6" fmla="*/ 147782 h 373898"/>
                  <a:gd name="connsiteX7" fmla="*/ 203200 w 240145"/>
                  <a:gd name="connsiteY7" fmla="*/ 120073 h 373898"/>
                  <a:gd name="connsiteX8" fmla="*/ 193964 w 240145"/>
                  <a:gd name="connsiteY8" fmla="*/ 92364 h 373898"/>
                  <a:gd name="connsiteX9" fmla="*/ 101600 w 240145"/>
                  <a:gd name="connsiteY9" fmla="*/ 0 h 373898"/>
                  <a:gd name="connsiteX10" fmla="*/ 27709 w 240145"/>
                  <a:gd name="connsiteY10" fmla="*/ 9236 h 373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0145" h="373898">
                    <a:moveTo>
                      <a:pt x="27709" y="9236"/>
                    </a:moveTo>
                    <a:lnTo>
                      <a:pt x="27709" y="9236"/>
                    </a:lnTo>
                    <a:cubicBezTo>
                      <a:pt x="24630" y="83127"/>
                      <a:pt x="25832" y="157321"/>
                      <a:pt x="18473" y="230909"/>
                    </a:cubicBezTo>
                    <a:cubicBezTo>
                      <a:pt x="16535" y="250284"/>
                      <a:pt x="0" y="286327"/>
                      <a:pt x="0" y="286327"/>
                    </a:cubicBezTo>
                    <a:cubicBezTo>
                      <a:pt x="6158" y="307879"/>
                      <a:pt x="-3215" y="345324"/>
                      <a:pt x="18473" y="350982"/>
                    </a:cubicBezTo>
                    <a:cubicBezTo>
                      <a:pt x="174837" y="391773"/>
                      <a:pt x="176888" y="377295"/>
                      <a:pt x="240145" y="314036"/>
                    </a:cubicBezTo>
                    <a:cubicBezTo>
                      <a:pt x="239593" y="306311"/>
                      <a:pt x="238573" y="187214"/>
                      <a:pt x="221673" y="147782"/>
                    </a:cubicBezTo>
                    <a:cubicBezTo>
                      <a:pt x="217300" y="137579"/>
                      <a:pt x="209358" y="129309"/>
                      <a:pt x="203200" y="120073"/>
                    </a:cubicBezTo>
                    <a:cubicBezTo>
                      <a:pt x="200121" y="110837"/>
                      <a:pt x="198692" y="100875"/>
                      <a:pt x="193964" y="92364"/>
                    </a:cubicBezTo>
                    <a:cubicBezTo>
                      <a:pt x="180281" y="67735"/>
                      <a:pt x="139912" y="0"/>
                      <a:pt x="101600" y="0"/>
                    </a:cubicBezTo>
                    <a:lnTo>
                      <a:pt x="27709" y="9236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07FD5CE-DD3F-4B8B-8082-B6E2D2093019}"/>
                </a:ext>
              </a:extLst>
            </p:cNvPr>
            <p:cNvGrpSpPr/>
            <p:nvPr/>
          </p:nvGrpSpPr>
          <p:grpSpPr>
            <a:xfrm>
              <a:off x="2506672" y="3042787"/>
              <a:ext cx="1130531" cy="631344"/>
              <a:chOff x="2506672" y="3042787"/>
              <a:chExt cx="1130531" cy="631344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31210240-5E3A-4FA0-A257-FCA68A5B3BA1}"/>
                  </a:ext>
                </a:extLst>
              </p:cNvPr>
              <p:cNvSpPr/>
              <p:nvPr/>
            </p:nvSpPr>
            <p:spPr>
              <a:xfrm>
                <a:off x="2506672" y="3042787"/>
                <a:ext cx="1130531" cy="631344"/>
              </a:xfrm>
              <a:custGeom>
                <a:avLst/>
                <a:gdLst>
                  <a:gd name="connsiteX0" fmla="*/ 315884 w 1130531"/>
                  <a:gd name="connsiteY0" fmla="*/ 0 h 914400"/>
                  <a:gd name="connsiteX1" fmla="*/ 315884 w 1130531"/>
                  <a:gd name="connsiteY1" fmla="*/ 0 h 914400"/>
                  <a:gd name="connsiteX2" fmla="*/ 199506 w 1130531"/>
                  <a:gd name="connsiteY2" fmla="*/ 83127 h 914400"/>
                  <a:gd name="connsiteX3" fmla="*/ 182880 w 1130531"/>
                  <a:gd name="connsiteY3" fmla="*/ 133004 h 914400"/>
                  <a:gd name="connsiteX4" fmla="*/ 149629 w 1130531"/>
                  <a:gd name="connsiteY4" fmla="*/ 299258 h 914400"/>
                  <a:gd name="connsiteX5" fmla="*/ 66502 w 1130531"/>
                  <a:gd name="connsiteY5" fmla="*/ 382386 h 914400"/>
                  <a:gd name="connsiteX6" fmla="*/ 33251 w 1130531"/>
                  <a:gd name="connsiteY6" fmla="*/ 432262 h 914400"/>
                  <a:gd name="connsiteX7" fmla="*/ 0 w 1130531"/>
                  <a:gd name="connsiteY7" fmla="*/ 565266 h 914400"/>
                  <a:gd name="connsiteX8" fmla="*/ 66502 w 1130531"/>
                  <a:gd name="connsiteY8" fmla="*/ 648393 h 914400"/>
                  <a:gd name="connsiteX9" fmla="*/ 166255 w 1130531"/>
                  <a:gd name="connsiteY9" fmla="*/ 714895 h 914400"/>
                  <a:gd name="connsiteX10" fmla="*/ 282633 w 1130531"/>
                  <a:gd name="connsiteY10" fmla="*/ 798022 h 914400"/>
                  <a:gd name="connsiteX11" fmla="*/ 382386 w 1130531"/>
                  <a:gd name="connsiteY11" fmla="*/ 864524 h 914400"/>
                  <a:gd name="connsiteX12" fmla="*/ 482138 w 1130531"/>
                  <a:gd name="connsiteY12" fmla="*/ 897775 h 914400"/>
                  <a:gd name="connsiteX13" fmla="*/ 532015 w 1130531"/>
                  <a:gd name="connsiteY13" fmla="*/ 914400 h 914400"/>
                  <a:gd name="connsiteX14" fmla="*/ 648393 w 1130531"/>
                  <a:gd name="connsiteY14" fmla="*/ 864524 h 914400"/>
                  <a:gd name="connsiteX15" fmla="*/ 748146 w 1130531"/>
                  <a:gd name="connsiteY15" fmla="*/ 798022 h 914400"/>
                  <a:gd name="connsiteX16" fmla="*/ 847898 w 1130531"/>
                  <a:gd name="connsiteY16" fmla="*/ 748146 h 914400"/>
                  <a:gd name="connsiteX17" fmla="*/ 897775 w 1130531"/>
                  <a:gd name="connsiteY17" fmla="*/ 731520 h 914400"/>
                  <a:gd name="connsiteX18" fmla="*/ 997527 w 1130531"/>
                  <a:gd name="connsiteY18" fmla="*/ 681644 h 914400"/>
                  <a:gd name="connsiteX19" fmla="*/ 1047404 w 1130531"/>
                  <a:gd name="connsiteY19" fmla="*/ 648393 h 914400"/>
                  <a:gd name="connsiteX20" fmla="*/ 1097280 w 1130531"/>
                  <a:gd name="connsiteY20" fmla="*/ 631767 h 914400"/>
                  <a:gd name="connsiteX21" fmla="*/ 1130531 w 1130531"/>
                  <a:gd name="connsiteY21" fmla="*/ 581891 h 914400"/>
                  <a:gd name="connsiteX22" fmla="*/ 1113906 w 1130531"/>
                  <a:gd name="connsiteY22" fmla="*/ 498764 h 914400"/>
                  <a:gd name="connsiteX23" fmla="*/ 964277 w 1130531"/>
                  <a:gd name="connsiteY23" fmla="*/ 365760 h 914400"/>
                  <a:gd name="connsiteX24" fmla="*/ 814647 w 1130531"/>
                  <a:gd name="connsiteY24" fmla="*/ 232756 h 914400"/>
                  <a:gd name="connsiteX25" fmla="*/ 764771 w 1130531"/>
                  <a:gd name="connsiteY25" fmla="*/ 216131 h 914400"/>
                  <a:gd name="connsiteX26" fmla="*/ 615142 w 1130531"/>
                  <a:gd name="connsiteY26" fmla="*/ 232756 h 914400"/>
                  <a:gd name="connsiteX27" fmla="*/ 465513 w 1130531"/>
                  <a:gd name="connsiteY27" fmla="*/ 199506 h 914400"/>
                  <a:gd name="connsiteX28" fmla="*/ 365760 w 1130531"/>
                  <a:gd name="connsiteY28" fmla="*/ 116378 h 914400"/>
                  <a:gd name="connsiteX29" fmla="*/ 332509 w 1130531"/>
                  <a:gd name="connsiteY29" fmla="*/ 66502 h 914400"/>
                  <a:gd name="connsiteX30" fmla="*/ 315884 w 1130531"/>
                  <a:gd name="connsiteY30" fmla="*/ 0 h 914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130531" h="914400">
                    <a:moveTo>
                      <a:pt x="315884" y="0"/>
                    </a:moveTo>
                    <a:lnTo>
                      <a:pt x="315884" y="0"/>
                    </a:lnTo>
                    <a:cubicBezTo>
                      <a:pt x="277091" y="27709"/>
                      <a:pt x="233215" y="49418"/>
                      <a:pt x="199506" y="83127"/>
                    </a:cubicBezTo>
                    <a:cubicBezTo>
                      <a:pt x="187114" y="95519"/>
                      <a:pt x="186821" y="115928"/>
                      <a:pt x="182880" y="133004"/>
                    </a:cubicBezTo>
                    <a:cubicBezTo>
                      <a:pt x="170172" y="188072"/>
                      <a:pt x="180978" y="252234"/>
                      <a:pt x="149629" y="299258"/>
                    </a:cubicBezTo>
                    <a:cubicBezTo>
                      <a:pt x="105294" y="365760"/>
                      <a:pt x="133004" y="338051"/>
                      <a:pt x="66502" y="382386"/>
                    </a:cubicBezTo>
                    <a:cubicBezTo>
                      <a:pt x="55418" y="399011"/>
                      <a:pt x="42187" y="414390"/>
                      <a:pt x="33251" y="432262"/>
                    </a:cubicBezTo>
                    <a:cubicBezTo>
                      <a:pt x="16211" y="466341"/>
                      <a:pt x="6323" y="533653"/>
                      <a:pt x="0" y="565266"/>
                    </a:cubicBezTo>
                    <a:cubicBezTo>
                      <a:pt x="34482" y="703189"/>
                      <a:pt x="-15486" y="582802"/>
                      <a:pt x="66502" y="648393"/>
                    </a:cubicBezTo>
                    <a:cubicBezTo>
                      <a:pt x="170877" y="731894"/>
                      <a:pt x="13528" y="676712"/>
                      <a:pt x="166255" y="714895"/>
                    </a:cubicBezTo>
                    <a:cubicBezTo>
                      <a:pt x="328427" y="823011"/>
                      <a:pt x="76391" y="653653"/>
                      <a:pt x="282633" y="798022"/>
                    </a:cubicBezTo>
                    <a:cubicBezTo>
                      <a:pt x="315372" y="820939"/>
                      <a:pt x="344474" y="851887"/>
                      <a:pt x="382386" y="864524"/>
                    </a:cubicBezTo>
                    <a:lnTo>
                      <a:pt x="482138" y="897775"/>
                    </a:lnTo>
                    <a:lnTo>
                      <a:pt x="532015" y="914400"/>
                    </a:lnTo>
                    <a:cubicBezTo>
                      <a:pt x="583614" y="897201"/>
                      <a:pt x="597032" y="895341"/>
                      <a:pt x="648393" y="864524"/>
                    </a:cubicBezTo>
                    <a:cubicBezTo>
                      <a:pt x="682661" y="843963"/>
                      <a:pt x="710234" y="810660"/>
                      <a:pt x="748146" y="798022"/>
                    </a:cubicBezTo>
                    <a:cubicBezTo>
                      <a:pt x="873515" y="756231"/>
                      <a:pt x="718979" y="812605"/>
                      <a:pt x="847898" y="748146"/>
                    </a:cubicBezTo>
                    <a:cubicBezTo>
                      <a:pt x="863573" y="740309"/>
                      <a:pt x="882100" y="739357"/>
                      <a:pt x="897775" y="731520"/>
                    </a:cubicBezTo>
                    <a:cubicBezTo>
                      <a:pt x="1026686" y="667064"/>
                      <a:pt x="872166" y="723430"/>
                      <a:pt x="997527" y="681644"/>
                    </a:cubicBezTo>
                    <a:cubicBezTo>
                      <a:pt x="1014153" y="670560"/>
                      <a:pt x="1029532" y="657329"/>
                      <a:pt x="1047404" y="648393"/>
                    </a:cubicBezTo>
                    <a:cubicBezTo>
                      <a:pt x="1063079" y="640556"/>
                      <a:pt x="1083596" y="642715"/>
                      <a:pt x="1097280" y="631767"/>
                    </a:cubicBezTo>
                    <a:cubicBezTo>
                      <a:pt x="1112883" y="619285"/>
                      <a:pt x="1119447" y="598516"/>
                      <a:pt x="1130531" y="581891"/>
                    </a:cubicBezTo>
                    <a:cubicBezTo>
                      <a:pt x="1124989" y="554182"/>
                      <a:pt x="1129077" y="522604"/>
                      <a:pt x="1113906" y="498764"/>
                    </a:cubicBezTo>
                    <a:cubicBezTo>
                      <a:pt x="1027173" y="362469"/>
                      <a:pt x="1041743" y="434619"/>
                      <a:pt x="964277" y="365760"/>
                    </a:cubicBezTo>
                    <a:cubicBezTo>
                      <a:pt x="907624" y="315402"/>
                      <a:pt x="879333" y="265098"/>
                      <a:pt x="814647" y="232756"/>
                    </a:cubicBezTo>
                    <a:cubicBezTo>
                      <a:pt x="798972" y="224919"/>
                      <a:pt x="781396" y="221673"/>
                      <a:pt x="764771" y="216131"/>
                    </a:cubicBezTo>
                    <a:cubicBezTo>
                      <a:pt x="714895" y="221673"/>
                      <a:pt x="665325" y="232756"/>
                      <a:pt x="615142" y="232756"/>
                    </a:cubicBezTo>
                    <a:cubicBezTo>
                      <a:pt x="556622" y="232756"/>
                      <a:pt x="516947" y="216650"/>
                      <a:pt x="465513" y="199506"/>
                    </a:cubicBezTo>
                    <a:cubicBezTo>
                      <a:pt x="416471" y="166811"/>
                      <a:pt x="405764" y="164382"/>
                      <a:pt x="365760" y="116378"/>
                    </a:cubicBezTo>
                    <a:cubicBezTo>
                      <a:pt x="352968" y="101028"/>
                      <a:pt x="343593" y="83127"/>
                      <a:pt x="332509" y="66502"/>
                    </a:cubicBezTo>
                    <a:lnTo>
                      <a:pt x="315884" y="0"/>
                    </a:ln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29E459C4-8E8F-48C0-9B61-A081DA2FFF9E}"/>
                  </a:ext>
                </a:extLst>
              </p:cNvPr>
              <p:cNvSpPr/>
              <p:nvPr/>
            </p:nvSpPr>
            <p:spPr>
              <a:xfrm>
                <a:off x="2807855" y="3281843"/>
                <a:ext cx="480290" cy="241763"/>
              </a:xfrm>
              <a:custGeom>
                <a:avLst/>
                <a:gdLst>
                  <a:gd name="connsiteX0" fmla="*/ 258618 w 480290"/>
                  <a:gd name="connsiteY0" fmla="*/ 6302 h 241763"/>
                  <a:gd name="connsiteX1" fmla="*/ 258618 w 480290"/>
                  <a:gd name="connsiteY1" fmla="*/ 6302 h 241763"/>
                  <a:gd name="connsiteX2" fmla="*/ 9236 w 480290"/>
                  <a:gd name="connsiteY2" fmla="*/ 43248 h 241763"/>
                  <a:gd name="connsiteX3" fmla="*/ 0 w 480290"/>
                  <a:gd name="connsiteY3" fmla="*/ 70957 h 241763"/>
                  <a:gd name="connsiteX4" fmla="*/ 27709 w 480290"/>
                  <a:gd name="connsiteY4" fmla="*/ 163321 h 241763"/>
                  <a:gd name="connsiteX5" fmla="*/ 64654 w 480290"/>
                  <a:gd name="connsiteY5" fmla="*/ 172557 h 241763"/>
                  <a:gd name="connsiteX6" fmla="*/ 129309 w 480290"/>
                  <a:gd name="connsiteY6" fmla="*/ 200266 h 241763"/>
                  <a:gd name="connsiteX7" fmla="*/ 184727 w 480290"/>
                  <a:gd name="connsiteY7" fmla="*/ 218739 h 241763"/>
                  <a:gd name="connsiteX8" fmla="*/ 304800 w 480290"/>
                  <a:gd name="connsiteY8" fmla="*/ 237212 h 241763"/>
                  <a:gd name="connsiteX9" fmla="*/ 471054 w 480290"/>
                  <a:gd name="connsiteY9" fmla="*/ 200266 h 241763"/>
                  <a:gd name="connsiteX10" fmla="*/ 480290 w 480290"/>
                  <a:gd name="connsiteY10" fmla="*/ 172557 h 241763"/>
                  <a:gd name="connsiteX11" fmla="*/ 461818 w 480290"/>
                  <a:gd name="connsiteY11" fmla="*/ 107902 h 241763"/>
                  <a:gd name="connsiteX12" fmla="*/ 415636 w 480290"/>
                  <a:gd name="connsiteY12" fmla="*/ 52484 h 241763"/>
                  <a:gd name="connsiteX13" fmla="*/ 360218 w 480290"/>
                  <a:gd name="connsiteY13" fmla="*/ 34012 h 241763"/>
                  <a:gd name="connsiteX14" fmla="*/ 258618 w 480290"/>
                  <a:gd name="connsiteY14" fmla="*/ 6302 h 2417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80290" h="241763">
                    <a:moveTo>
                      <a:pt x="258618" y="6302"/>
                    </a:moveTo>
                    <a:lnTo>
                      <a:pt x="258618" y="6302"/>
                    </a:lnTo>
                    <a:cubicBezTo>
                      <a:pt x="198580" y="8913"/>
                      <a:pt x="66446" y="-25404"/>
                      <a:pt x="9236" y="43248"/>
                    </a:cubicBezTo>
                    <a:cubicBezTo>
                      <a:pt x="3003" y="50727"/>
                      <a:pt x="3079" y="61721"/>
                      <a:pt x="0" y="70957"/>
                    </a:cubicBezTo>
                    <a:cubicBezTo>
                      <a:pt x="2923" y="91421"/>
                      <a:pt x="1179" y="145635"/>
                      <a:pt x="27709" y="163321"/>
                    </a:cubicBezTo>
                    <a:cubicBezTo>
                      <a:pt x="38271" y="170362"/>
                      <a:pt x="52339" y="169478"/>
                      <a:pt x="64654" y="172557"/>
                    </a:cubicBezTo>
                    <a:cubicBezTo>
                      <a:pt x="108616" y="201866"/>
                      <a:pt x="75086" y="183999"/>
                      <a:pt x="129309" y="200266"/>
                    </a:cubicBezTo>
                    <a:cubicBezTo>
                      <a:pt x="147960" y="205861"/>
                      <a:pt x="165633" y="214920"/>
                      <a:pt x="184727" y="218739"/>
                    </a:cubicBezTo>
                    <a:cubicBezTo>
                      <a:pt x="255249" y="232843"/>
                      <a:pt x="215331" y="226028"/>
                      <a:pt x="304800" y="237212"/>
                    </a:cubicBezTo>
                    <a:cubicBezTo>
                      <a:pt x="411047" y="230571"/>
                      <a:pt x="437036" y="268302"/>
                      <a:pt x="471054" y="200266"/>
                    </a:cubicBezTo>
                    <a:cubicBezTo>
                      <a:pt x="475408" y="191558"/>
                      <a:pt x="477211" y="181793"/>
                      <a:pt x="480290" y="172557"/>
                    </a:cubicBezTo>
                    <a:cubicBezTo>
                      <a:pt x="477331" y="160723"/>
                      <a:pt x="468442" y="121150"/>
                      <a:pt x="461818" y="107902"/>
                    </a:cubicBezTo>
                    <a:cubicBezTo>
                      <a:pt x="454301" y="92867"/>
                      <a:pt x="429777" y="60340"/>
                      <a:pt x="415636" y="52484"/>
                    </a:cubicBezTo>
                    <a:cubicBezTo>
                      <a:pt x="398615" y="43028"/>
                      <a:pt x="378691" y="40170"/>
                      <a:pt x="360218" y="34012"/>
                    </a:cubicBezTo>
                    <a:cubicBezTo>
                      <a:pt x="320823" y="20880"/>
                      <a:pt x="275551" y="10920"/>
                      <a:pt x="258618" y="63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B684D-314B-4BC7-B474-696E79603075}"/>
                </a:ext>
              </a:extLst>
            </p:cNvPr>
            <p:cNvGrpSpPr/>
            <p:nvPr/>
          </p:nvGrpSpPr>
          <p:grpSpPr>
            <a:xfrm>
              <a:off x="3771577" y="3046732"/>
              <a:ext cx="859053" cy="648393"/>
              <a:chOff x="3771577" y="3046732"/>
              <a:chExt cx="859053" cy="648393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30A1279C-B239-4873-B60E-61DC41379872}"/>
                  </a:ext>
                </a:extLst>
              </p:cNvPr>
              <p:cNvSpPr/>
              <p:nvPr/>
            </p:nvSpPr>
            <p:spPr>
              <a:xfrm>
                <a:off x="3771577" y="3046732"/>
                <a:ext cx="859053" cy="648393"/>
              </a:xfrm>
              <a:custGeom>
                <a:avLst/>
                <a:gdLst>
                  <a:gd name="connsiteX0" fmla="*/ 422508 w 859053"/>
                  <a:gd name="connsiteY0" fmla="*/ 0 h 648393"/>
                  <a:gd name="connsiteX1" fmla="*/ 422508 w 859053"/>
                  <a:gd name="connsiteY1" fmla="*/ 0 h 648393"/>
                  <a:gd name="connsiteX2" fmla="*/ 189751 w 859053"/>
                  <a:gd name="connsiteY2" fmla="*/ 33251 h 648393"/>
                  <a:gd name="connsiteX3" fmla="*/ 139875 w 859053"/>
                  <a:gd name="connsiteY3" fmla="*/ 49877 h 648393"/>
                  <a:gd name="connsiteX4" fmla="*/ 89999 w 859053"/>
                  <a:gd name="connsiteY4" fmla="*/ 99753 h 648393"/>
                  <a:gd name="connsiteX5" fmla="*/ 56748 w 859053"/>
                  <a:gd name="connsiteY5" fmla="*/ 349135 h 648393"/>
                  <a:gd name="connsiteX6" fmla="*/ 139875 w 859053"/>
                  <a:gd name="connsiteY6" fmla="*/ 365760 h 648393"/>
                  <a:gd name="connsiteX7" fmla="*/ 289504 w 859053"/>
                  <a:gd name="connsiteY7" fmla="*/ 399011 h 648393"/>
                  <a:gd name="connsiteX8" fmla="*/ 306129 w 859053"/>
                  <a:gd name="connsiteY8" fmla="*/ 565266 h 648393"/>
                  <a:gd name="connsiteX9" fmla="*/ 322755 w 859053"/>
                  <a:gd name="connsiteY9" fmla="*/ 615142 h 648393"/>
                  <a:gd name="connsiteX10" fmla="*/ 372631 w 859053"/>
                  <a:gd name="connsiteY10" fmla="*/ 648393 h 648393"/>
                  <a:gd name="connsiteX11" fmla="*/ 489009 w 859053"/>
                  <a:gd name="connsiteY11" fmla="*/ 615142 h 648393"/>
                  <a:gd name="connsiteX12" fmla="*/ 538886 w 859053"/>
                  <a:gd name="connsiteY12" fmla="*/ 515389 h 648393"/>
                  <a:gd name="connsiteX13" fmla="*/ 555511 w 859053"/>
                  <a:gd name="connsiteY13" fmla="*/ 399011 h 648393"/>
                  <a:gd name="connsiteX14" fmla="*/ 572137 w 859053"/>
                  <a:gd name="connsiteY14" fmla="*/ 349135 h 648393"/>
                  <a:gd name="connsiteX15" fmla="*/ 622013 w 859053"/>
                  <a:gd name="connsiteY15" fmla="*/ 332509 h 648393"/>
                  <a:gd name="connsiteX16" fmla="*/ 788268 w 859053"/>
                  <a:gd name="connsiteY16" fmla="*/ 299259 h 648393"/>
                  <a:gd name="connsiteX17" fmla="*/ 821519 w 859053"/>
                  <a:gd name="connsiteY17" fmla="*/ 182880 h 648393"/>
                  <a:gd name="connsiteX18" fmla="*/ 771642 w 859053"/>
                  <a:gd name="connsiteY18" fmla="*/ 199506 h 648393"/>
                  <a:gd name="connsiteX19" fmla="*/ 638639 w 859053"/>
                  <a:gd name="connsiteY19" fmla="*/ 83128 h 648393"/>
                  <a:gd name="connsiteX20" fmla="*/ 588762 w 859053"/>
                  <a:gd name="connsiteY20" fmla="*/ 49877 h 648393"/>
                  <a:gd name="connsiteX21" fmla="*/ 422508 w 859053"/>
                  <a:gd name="connsiteY21" fmla="*/ 0 h 648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859053" h="648393">
                    <a:moveTo>
                      <a:pt x="422508" y="0"/>
                    </a:moveTo>
                    <a:lnTo>
                      <a:pt x="422508" y="0"/>
                    </a:lnTo>
                    <a:cubicBezTo>
                      <a:pt x="329414" y="10344"/>
                      <a:pt x="274438" y="12079"/>
                      <a:pt x="189751" y="33251"/>
                    </a:cubicBezTo>
                    <a:cubicBezTo>
                      <a:pt x="172750" y="37501"/>
                      <a:pt x="156500" y="44335"/>
                      <a:pt x="139875" y="49877"/>
                    </a:cubicBezTo>
                    <a:cubicBezTo>
                      <a:pt x="123250" y="66502"/>
                      <a:pt x="108061" y="84701"/>
                      <a:pt x="89999" y="99753"/>
                    </a:cubicBezTo>
                    <a:cubicBezTo>
                      <a:pt x="2704" y="172498"/>
                      <a:pt x="-43510" y="115201"/>
                      <a:pt x="56748" y="349135"/>
                    </a:cubicBezTo>
                    <a:cubicBezTo>
                      <a:pt x="67879" y="375108"/>
                      <a:pt x="112290" y="359630"/>
                      <a:pt x="139875" y="365760"/>
                    </a:cubicBezTo>
                    <a:cubicBezTo>
                      <a:pt x="351185" y="412718"/>
                      <a:pt x="38792" y="348870"/>
                      <a:pt x="289504" y="399011"/>
                    </a:cubicBezTo>
                    <a:cubicBezTo>
                      <a:pt x="295046" y="454429"/>
                      <a:pt x="297660" y="510219"/>
                      <a:pt x="306129" y="565266"/>
                    </a:cubicBezTo>
                    <a:cubicBezTo>
                      <a:pt x="308794" y="582587"/>
                      <a:pt x="311807" y="601458"/>
                      <a:pt x="322755" y="615142"/>
                    </a:cubicBezTo>
                    <a:cubicBezTo>
                      <a:pt x="335237" y="630745"/>
                      <a:pt x="356006" y="637309"/>
                      <a:pt x="372631" y="648393"/>
                    </a:cubicBezTo>
                    <a:cubicBezTo>
                      <a:pt x="411424" y="637309"/>
                      <a:pt x="453741" y="634735"/>
                      <a:pt x="489009" y="615142"/>
                    </a:cubicBezTo>
                    <a:cubicBezTo>
                      <a:pt x="515378" y="600493"/>
                      <a:pt x="530503" y="540536"/>
                      <a:pt x="538886" y="515389"/>
                    </a:cubicBezTo>
                    <a:cubicBezTo>
                      <a:pt x="544428" y="476596"/>
                      <a:pt x="547826" y="437437"/>
                      <a:pt x="555511" y="399011"/>
                    </a:cubicBezTo>
                    <a:cubicBezTo>
                      <a:pt x="558948" y="381827"/>
                      <a:pt x="559745" y="361527"/>
                      <a:pt x="572137" y="349135"/>
                    </a:cubicBezTo>
                    <a:cubicBezTo>
                      <a:pt x="584529" y="336743"/>
                      <a:pt x="605163" y="337323"/>
                      <a:pt x="622013" y="332509"/>
                    </a:cubicBezTo>
                    <a:cubicBezTo>
                      <a:pt x="691451" y="312670"/>
                      <a:pt x="709892" y="312321"/>
                      <a:pt x="788268" y="299259"/>
                    </a:cubicBezTo>
                    <a:cubicBezTo>
                      <a:pt x="839701" y="282114"/>
                      <a:pt x="899545" y="280412"/>
                      <a:pt x="821519" y="182880"/>
                    </a:cubicBezTo>
                    <a:cubicBezTo>
                      <a:pt x="810571" y="169195"/>
                      <a:pt x="788268" y="193964"/>
                      <a:pt x="771642" y="199506"/>
                    </a:cubicBezTo>
                    <a:cubicBezTo>
                      <a:pt x="575824" y="150550"/>
                      <a:pt x="876174" y="241483"/>
                      <a:pt x="638639" y="83128"/>
                    </a:cubicBezTo>
                    <a:cubicBezTo>
                      <a:pt x="622013" y="72044"/>
                      <a:pt x="607021" y="57992"/>
                      <a:pt x="588762" y="49877"/>
                    </a:cubicBezTo>
                    <a:cubicBezTo>
                      <a:pt x="494232" y="7864"/>
                      <a:pt x="450217" y="8313"/>
                      <a:pt x="422508" y="0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789E920-3276-4C7C-A26C-4AF847F34B08}"/>
                  </a:ext>
                </a:extLst>
              </p:cNvPr>
              <p:cNvSpPr/>
              <p:nvPr/>
            </p:nvSpPr>
            <p:spPr>
              <a:xfrm>
                <a:off x="4087881" y="3186545"/>
                <a:ext cx="226655" cy="230910"/>
              </a:xfrm>
              <a:custGeom>
                <a:avLst/>
                <a:gdLst>
                  <a:gd name="connsiteX0" fmla="*/ 59246 w 226655"/>
                  <a:gd name="connsiteY0" fmla="*/ 18473 h 230910"/>
                  <a:gd name="connsiteX1" fmla="*/ 59246 w 226655"/>
                  <a:gd name="connsiteY1" fmla="*/ 18473 h 230910"/>
                  <a:gd name="connsiteX2" fmla="*/ 3828 w 226655"/>
                  <a:gd name="connsiteY2" fmla="*/ 83128 h 230910"/>
                  <a:gd name="connsiteX3" fmla="*/ 31537 w 226655"/>
                  <a:gd name="connsiteY3" fmla="*/ 203200 h 230910"/>
                  <a:gd name="connsiteX4" fmla="*/ 86955 w 226655"/>
                  <a:gd name="connsiteY4" fmla="*/ 230910 h 230910"/>
                  <a:gd name="connsiteX5" fmla="*/ 133137 w 226655"/>
                  <a:gd name="connsiteY5" fmla="*/ 221673 h 230910"/>
                  <a:gd name="connsiteX6" fmla="*/ 179319 w 226655"/>
                  <a:gd name="connsiteY6" fmla="*/ 175491 h 230910"/>
                  <a:gd name="connsiteX7" fmla="*/ 207028 w 226655"/>
                  <a:gd name="connsiteY7" fmla="*/ 157019 h 230910"/>
                  <a:gd name="connsiteX8" fmla="*/ 225501 w 226655"/>
                  <a:gd name="connsiteY8" fmla="*/ 129310 h 230910"/>
                  <a:gd name="connsiteX9" fmla="*/ 216264 w 226655"/>
                  <a:gd name="connsiteY9" fmla="*/ 18473 h 230910"/>
                  <a:gd name="connsiteX10" fmla="*/ 188555 w 226655"/>
                  <a:gd name="connsiteY10" fmla="*/ 9237 h 230910"/>
                  <a:gd name="connsiteX11" fmla="*/ 133137 w 226655"/>
                  <a:gd name="connsiteY11" fmla="*/ 0 h 230910"/>
                  <a:gd name="connsiteX12" fmla="*/ 59246 w 226655"/>
                  <a:gd name="connsiteY12" fmla="*/ 18473 h 230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26655" h="230910">
                    <a:moveTo>
                      <a:pt x="59246" y="18473"/>
                    </a:moveTo>
                    <a:lnTo>
                      <a:pt x="59246" y="18473"/>
                    </a:lnTo>
                    <a:cubicBezTo>
                      <a:pt x="40773" y="40025"/>
                      <a:pt x="11837" y="55896"/>
                      <a:pt x="3828" y="83128"/>
                    </a:cubicBezTo>
                    <a:cubicBezTo>
                      <a:pt x="-6037" y="116669"/>
                      <a:pt x="3150" y="174813"/>
                      <a:pt x="31537" y="203200"/>
                    </a:cubicBezTo>
                    <a:cubicBezTo>
                      <a:pt x="49442" y="221105"/>
                      <a:pt x="64419" y="223397"/>
                      <a:pt x="86955" y="230910"/>
                    </a:cubicBezTo>
                    <a:cubicBezTo>
                      <a:pt x="102349" y="227831"/>
                      <a:pt x="118438" y="227185"/>
                      <a:pt x="133137" y="221673"/>
                    </a:cubicBezTo>
                    <a:cubicBezTo>
                      <a:pt x="172546" y="206894"/>
                      <a:pt x="152225" y="202584"/>
                      <a:pt x="179319" y="175491"/>
                    </a:cubicBezTo>
                    <a:cubicBezTo>
                      <a:pt x="187168" y="167642"/>
                      <a:pt x="197792" y="163176"/>
                      <a:pt x="207028" y="157019"/>
                    </a:cubicBezTo>
                    <a:cubicBezTo>
                      <a:pt x="213186" y="147783"/>
                      <a:pt x="224763" y="140386"/>
                      <a:pt x="225501" y="129310"/>
                    </a:cubicBezTo>
                    <a:cubicBezTo>
                      <a:pt x="227967" y="92318"/>
                      <a:pt x="227167" y="53907"/>
                      <a:pt x="216264" y="18473"/>
                    </a:cubicBezTo>
                    <a:cubicBezTo>
                      <a:pt x="213401" y="9168"/>
                      <a:pt x="198059" y="11349"/>
                      <a:pt x="188555" y="9237"/>
                    </a:cubicBezTo>
                    <a:cubicBezTo>
                      <a:pt x="170273" y="5174"/>
                      <a:pt x="151610" y="3079"/>
                      <a:pt x="133137" y="0"/>
                    </a:cubicBezTo>
                    <a:cubicBezTo>
                      <a:pt x="54926" y="9777"/>
                      <a:pt x="71561" y="15394"/>
                      <a:pt x="59246" y="1847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88E6471-375C-4B4A-AFCF-3D92BCAB0B05}"/>
                </a:ext>
              </a:extLst>
            </p:cNvPr>
            <p:cNvGrpSpPr/>
            <p:nvPr/>
          </p:nvGrpSpPr>
          <p:grpSpPr>
            <a:xfrm>
              <a:off x="3105838" y="3628556"/>
              <a:ext cx="1199215" cy="1147156"/>
              <a:chOff x="3104929" y="3572898"/>
              <a:chExt cx="1199215" cy="1147156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152059AE-64F2-4D8A-A182-C80480B45262}"/>
                  </a:ext>
                </a:extLst>
              </p:cNvPr>
              <p:cNvSpPr/>
              <p:nvPr/>
            </p:nvSpPr>
            <p:spPr>
              <a:xfrm>
                <a:off x="3104929" y="3572898"/>
                <a:ext cx="1199215" cy="1147156"/>
              </a:xfrm>
              <a:custGeom>
                <a:avLst/>
                <a:gdLst>
                  <a:gd name="connsiteX0" fmla="*/ 301440 w 1199215"/>
                  <a:gd name="connsiteY0" fmla="*/ 515389 h 1147156"/>
                  <a:gd name="connsiteX1" fmla="*/ 301440 w 1199215"/>
                  <a:gd name="connsiteY1" fmla="*/ 515389 h 1147156"/>
                  <a:gd name="connsiteX2" fmla="*/ 185062 w 1199215"/>
                  <a:gd name="connsiteY2" fmla="*/ 432262 h 1147156"/>
                  <a:gd name="connsiteX3" fmla="*/ 101935 w 1199215"/>
                  <a:gd name="connsiteY3" fmla="*/ 332509 h 1147156"/>
                  <a:gd name="connsiteX4" fmla="*/ 52058 w 1199215"/>
                  <a:gd name="connsiteY4" fmla="*/ 315884 h 1147156"/>
                  <a:gd name="connsiteX5" fmla="*/ 2182 w 1199215"/>
                  <a:gd name="connsiteY5" fmla="*/ 332509 h 1147156"/>
                  <a:gd name="connsiteX6" fmla="*/ 18807 w 1199215"/>
                  <a:gd name="connsiteY6" fmla="*/ 399011 h 1147156"/>
                  <a:gd name="connsiteX7" fmla="*/ 85309 w 1199215"/>
                  <a:gd name="connsiteY7" fmla="*/ 548640 h 1147156"/>
                  <a:gd name="connsiteX8" fmla="*/ 218313 w 1199215"/>
                  <a:gd name="connsiteY8" fmla="*/ 581891 h 1147156"/>
                  <a:gd name="connsiteX9" fmla="*/ 201687 w 1199215"/>
                  <a:gd name="connsiteY9" fmla="*/ 798022 h 1147156"/>
                  <a:gd name="connsiteX10" fmla="*/ 168437 w 1199215"/>
                  <a:gd name="connsiteY10" fmla="*/ 847898 h 1147156"/>
                  <a:gd name="connsiteX11" fmla="*/ 201687 w 1199215"/>
                  <a:gd name="connsiteY11" fmla="*/ 1147156 h 1147156"/>
                  <a:gd name="connsiteX12" fmla="*/ 318066 w 1199215"/>
                  <a:gd name="connsiteY12" fmla="*/ 1130531 h 1147156"/>
                  <a:gd name="connsiteX13" fmla="*/ 334691 w 1199215"/>
                  <a:gd name="connsiteY13" fmla="*/ 1047404 h 1147156"/>
                  <a:gd name="connsiteX14" fmla="*/ 367942 w 1199215"/>
                  <a:gd name="connsiteY14" fmla="*/ 897774 h 1147156"/>
                  <a:gd name="connsiteX15" fmla="*/ 401193 w 1199215"/>
                  <a:gd name="connsiteY15" fmla="*/ 847898 h 1147156"/>
                  <a:gd name="connsiteX16" fmla="*/ 434444 w 1199215"/>
                  <a:gd name="connsiteY16" fmla="*/ 914400 h 1147156"/>
                  <a:gd name="connsiteX17" fmla="*/ 517571 w 1199215"/>
                  <a:gd name="connsiteY17" fmla="*/ 1014153 h 1147156"/>
                  <a:gd name="connsiteX18" fmla="*/ 567447 w 1199215"/>
                  <a:gd name="connsiteY18" fmla="*/ 1047404 h 1147156"/>
                  <a:gd name="connsiteX19" fmla="*/ 617324 w 1199215"/>
                  <a:gd name="connsiteY19" fmla="*/ 1097280 h 1147156"/>
                  <a:gd name="connsiteX20" fmla="*/ 700451 w 1199215"/>
                  <a:gd name="connsiteY20" fmla="*/ 1113905 h 1147156"/>
                  <a:gd name="connsiteX21" fmla="*/ 717077 w 1199215"/>
                  <a:gd name="connsiteY21" fmla="*/ 1064029 h 1147156"/>
                  <a:gd name="connsiteX22" fmla="*/ 683826 w 1199215"/>
                  <a:gd name="connsiteY22" fmla="*/ 864524 h 1147156"/>
                  <a:gd name="connsiteX23" fmla="*/ 733702 w 1199215"/>
                  <a:gd name="connsiteY23" fmla="*/ 847898 h 1147156"/>
                  <a:gd name="connsiteX24" fmla="*/ 833455 w 1199215"/>
                  <a:gd name="connsiteY24" fmla="*/ 798022 h 1147156"/>
                  <a:gd name="connsiteX25" fmla="*/ 1066211 w 1199215"/>
                  <a:gd name="connsiteY25" fmla="*/ 781396 h 1147156"/>
                  <a:gd name="connsiteX26" fmla="*/ 1182589 w 1199215"/>
                  <a:gd name="connsiteY26" fmla="*/ 731520 h 1147156"/>
                  <a:gd name="connsiteX27" fmla="*/ 1199215 w 1199215"/>
                  <a:gd name="connsiteY27" fmla="*/ 681644 h 1147156"/>
                  <a:gd name="connsiteX28" fmla="*/ 1165964 w 1199215"/>
                  <a:gd name="connsiteY28" fmla="*/ 548640 h 1147156"/>
                  <a:gd name="connsiteX29" fmla="*/ 1116087 w 1199215"/>
                  <a:gd name="connsiteY29" fmla="*/ 498764 h 1147156"/>
                  <a:gd name="connsiteX30" fmla="*/ 800204 w 1199215"/>
                  <a:gd name="connsiteY30" fmla="*/ 498764 h 1147156"/>
                  <a:gd name="connsiteX31" fmla="*/ 766953 w 1199215"/>
                  <a:gd name="connsiteY31" fmla="*/ 432262 h 1147156"/>
                  <a:gd name="connsiteX32" fmla="*/ 750327 w 1199215"/>
                  <a:gd name="connsiteY32" fmla="*/ 299258 h 1147156"/>
                  <a:gd name="connsiteX33" fmla="*/ 717077 w 1199215"/>
                  <a:gd name="connsiteY33" fmla="*/ 149629 h 1147156"/>
                  <a:gd name="connsiteX34" fmla="*/ 683826 w 1199215"/>
                  <a:gd name="connsiteY34" fmla="*/ 0 h 1147156"/>
                  <a:gd name="connsiteX35" fmla="*/ 633949 w 1199215"/>
                  <a:gd name="connsiteY35" fmla="*/ 16625 h 1147156"/>
                  <a:gd name="connsiteX36" fmla="*/ 584073 w 1199215"/>
                  <a:gd name="connsiteY36" fmla="*/ 182880 h 1147156"/>
                  <a:gd name="connsiteX37" fmla="*/ 534197 w 1199215"/>
                  <a:gd name="connsiteY37" fmla="*/ 332509 h 1147156"/>
                  <a:gd name="connsiteX38" fmla="*/ 484320 w 1199215"/>
                  <a:gd name="connsiteY38" fmla="*/ 349134 h 1147156"/>
                  <a:gd name="connsiteX39" fmla="*/ 434444 w 1199215"/>
                  <a:gd name="connsiteY39" fmla="*/ 232756 h 1147156"/>
                  <a:gd name="connsiteX40" fmla="*/ 384567 w 1199215"/>
                  <a:gd name="connsiteY40" fmla="*/ 182880 h 1147156"/>
                  <a:gd name="connsiteX41" fmla="*/ 351317 w 1199215"/>
                  <a:gd name="connsiteY41" fmla="*/ 133004 h 1147156"/>
                  <a:gd name="connsiteX42" fmla="*/ 334691 w 1199215"/>
                  <a:gd name="connsiteY42" fmla="*/ 66502 h 1147156"/>
                  <a:gd name="connsiteX43" fmla="*/ 318066 w 1199215"/>
                  <a:gd name="connsiteY43" fmla="*/ 116378 h 1147156"/>
                  <a:gd name="connsiteX44" fmla="*/ 351317 w 1199215"/>
                  <a:gd name="connsiteY44" fmla="*/ 415636 h 1147156"/>
                  <a:gd name="connsiteX45" fmla="*/ 384567 w 1199215"/>
                  <a:gd name="connsiteY45" fmla="*/ 465513 h 1147156"/>
                  <a:gd name="connsiteX46" fmla="*/ 301440 w 1199215"/>
                  <a:gd name="connsiteY46" fmla="*/ 515389 h 1147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1199215" h="1147156">
                    <a:moveTo>
                      <a:pt x="301440" y="515389"/>
                    </a:moveTo>
                    <a:lnTo>
                      <a:pt x="301440" y="515389"/>
                    </a:lnTo>
                    <a:cubicBezTo>
                      <a:pt x="262647" y="487680"/>
                      <a:pt x="220693" y="463934"/>
                      <a:pt x="185062" y="432262"/>
                    </a:cubicBezTo>
                    <a:cubicBezTo>
                      <a:pt x="93058" y="350481"/>
                      <a:pt x="219727" y="411036"/>
                      <a:pt x="101935" y="332509"/>
                    </a:cubicBezTo>
                    <a:cubicBezTo>
                      <a:pt x="87353" y="322788"/>
                      <a:pt x="68684" y="321426"/>
                      <a:pt x="52058" y="315884"/>
                    </a:cubicBezTo>
                    <a:cubicBezTo>
                      <a:pt x="35433" y="321426"/>
                      <a:pt x="8691" y="316238"/>
                      <a:pt x="2182" y="332509"/>
                    </a:cubicBezTo>
                    <a:cubicBezTo>
                      <a:pt x="-6304" y="353724"/>
                      <a:pt x="12241" y="377125"/>
                      <a:pt x="18807" y="399011"/>
                    </a:cubicBezTo>
                    <a:cubicBezTo>
                      <a:pt x="27630" y="428422"/>
                      <a:pt x="50144" y="520509"/>
                      <a:pt x="85309" y="548640"/>
                    </a:cubicBezTo>
                    <a:cubicBezTo>
                      <a:pt x="102348" y="562271"/>
                      <a:pt x="214176" y="581064"/>
                      <a:pt x="218313" y="581891"/>
                    </a:cubicBezTo>
                    <a:cubicBezTo>
                      <a:pt x="212771" y="653935"/>
                      <a:pt x="215003" y="727003"/>
                      <a:pt x="201687" y="798022"/>
                    </a:cubicBezTo>
                    <a:cubicBezTo>
                      <a:pt x="198005" y="817661"/>
                      <a:pt x="169683" y="827956"/>
                      <a:pt x="168437" y="847898"/>
                    </a:cubicBezTo>
                    <a:cubicBezTo>
                      <a:pt x="161278" y="962444"/>
                      <a:pt x="181041" y="1043921"/>
                      <a:pt x="201687" y="1147156"/>
                    </a:cubicBezTo>
                    <a:cubicBezTo>
                      <a:pt x="240480" y="1141614"/>
                      <a:pt x="286716" y="1154043"/>
                      <a:pt x="318066" y="1130531"/>
                    </a:cubicBezTo>
                    <a:cubicBezTo>
                      <a:pt x="340672" y="1113576"/>
                      <a:pt x="329636" y="1075206"/>
                      <a:pt x="334691" y="1047404"/>
                    </a:cubicBezTo>
                    <a:cubicBezTo>
                      <a:pt x="341987" y="1007274"/>
                      <a:pt x="347006" y="939647"/>
                      <a:pt x="367942" y="897774"/>
                    </a:cubicBezTo>
                    <a:cubicBezTo>
                      <a:pt x="376878" y="879902"/>
                      <a:pt x="390109" y="864523"/>
                      <a:pt x="401193" y="847898"/>
                    </a:cubicBezTo>
                    <a:cubicBezTo>
                      <a:pt x="412277" y="870065"/>
                      <a:pt x="422148" y="892882"/>
                      <a:pt x="434444" y="914400"/>
                    </a:cubicBezTo>
                    <a:cubicBezTo>
                      <a:pt x="458221" y="956009"/>
                      <a:pt x="480061" y="982895"/>
                      <a:pt x="517571" y="1014153"/>
                    </a:cubicBezTo>
                    <a:cubicBezTo>
                      <a:pt x="532921" y="1026945"/>
                      <a:pt x="552097" y="1034612"/>
                      <a:pt x="567447" y="1047404"/>
                    </a:cubicBezTo>
                    <a:cubicBezTo>
                      <a:pt x="585509" y="1062456"/>
                      <a:pt x="596294" y="1086765"/>
                      <a:pt x="617324" y="1097280"/>
                    </a:cubicBezTo>
                    <a:cubicBezTo>
                      <a:pt x="642599" y="1109917"/>
                      <a:pt x="672742" y="1108363"/>
                      <a:pt x="700451" y="1113905"/>
                    </a:cubicBezTo>
                    <a:cubicBezTo>
                      <a:pt x="705993" y="1097280"/>
                      <a:pt x="717077" y="1081554"/>
                      <a:pt x="717077" y="1064029"/>
                    </a:cubicBezTo>
                    <a:cubicBezTo>
                      <a:pt x="717077" y="952668"/>
                      <a:pt x="709838" y="942562"/>
                      <a:pt x="683826" y="864524"/>
                    </a:cubicBezTo>
                    <a:cubicBezTo>
                      <a:pt x="700451" y="858982"/>
                      <a:pt x="718027" y="855735"/>
                      <a:pt x="733702" y="847898"/>
                    </a:cubicBezTo>
                    <a:cubicBezTo>
                      <a:pt x="781988" y="823755"/>
                      <a:pt x="778806" y="804451"/>
                      <a:pt x="833455" y="798022"/>
                    </a:cubicBezTo>
                    <a:cubicBezTo>
                      <a:pt x="910705" y="788934"/>
                      <a:pt x="988626" y="786938"/>
                      <a:pt x="1066211" y="781396"/>
                    </a:cubicBezTo>
                    <a:cubicBezTo>
                      <a:pt x="1106146" y="771413"/>
                      <a:pt x="1153885" y="767400"/>
                      <a:pt x="1182589" y="731520"/>
                    </a:cubicBezTo>
                    <a:cubicBezTo>
                      <a:pt x="1193537" y="717836"/>
                      <a:pt x="1193673" y="698269"/>
                      <a:pt x="1199215" y="681644"/>
                    </a:cubicBezTo>
                    <a:cubicBezTo>
                      <a:pt x="1196818" y="669658"/>
                      <a:pt x="1180569" y="570548"/>
                      <a:pt x="1165964" y="548640"/>
                    </a:cubicBezTo>
                    <a:cubicBezTo>
                      <a:pt x="1152922" y="529077"/>
                      <a:pt x="1132713" y="515389"/>
                      <a:pt x="1116087" y="498764"/>
                    </a:cubicBezTo>
                    <a:cubicBezTo>
                      <a:pt x="1040789" y="506294"/>
                      <a:pt x="878238" y="534234"/>
                      <a:pt x="800204" y="498764"/>
                    </a:cubicBezTo>
                    <a:cubicBezTo>
                      <a:pt x="777642" y="488508"/>
                      <a:pt x="778037" y="454429"/>
                      <a:pt x="766953" y="432262"/>
                    </a:cubicBezTo>
                    <a:cubicBezTo>
                      <a:pt x="761411" y="387927"/>
                      <a:pt x="758092" y="343258"/>
                      <a:pt x="750327" y="299258"/>
                    </a:cubicBezTo>
                    <a:cubicBezTo>
                      <a:pt x="741448" y="248942"/>
                      <a:pt x="727782" y="199588"/>
                      <a:pt x="717077" y="149629"/>
                    </a:cubicBezTo>
                    <a:cubicBezTo>
                      <a:pt x="685421" y="1901"/>
                      <a:pt x="715834" y="128036"/>
                      <a:pt x="683826" y="0"/>
                    </a:cubicBezTo>
                    <a:cubicBezTo>
                      <a:pt x="667200" y="5542"/>
                      <a:pt x="644135" y="2364"/>
                      <a:pt x="633949" y="16625"/>
                    </a:cubicBezTo>
                    <a:cubicBezTo>
                      <a:pt x="622167" y="33120"/>
                      <a:pt x="590492" y="150784"/>
                      <a:pt x="584073" y="182880"/>
                    </a:cubicBezTo>
                    <a:cubicBezTo>
                      <a:pt x="574030" y="233096"/>
                      <a:pt x="580296" y="295630"/>
                      <a:pt x="534197" y="332509"/>
                    </a:cubicBezTo>
                    <a:cubicBezTo>
                      <a:pt x="520512" y="343457"/>
                      <a:pt x="500946" y="343592"/>
                      <a:pt x="484320" y="349134"/>
                    </a:cubicBezTo>
                    <a:cubicBezTo>
                      <a:pt x="470753" y="308431"/>
                      <a:pt x="460124" y="268708"/>
                      <a:pt x="434444" y="232756"/>
                    </a:cubicBezTo>
                    <a:cubicBezTo>
                      <a:pt x="420778" y="213624"/>
                      <a:pt x="399619" y="200942"/>
                      <a:pt x="384567" y="182880"/>
                    </a:cubicBezTo>
                    <a:cubicBezTo>
                      <a:pt x="371775" y="167530"/>
                      <a:pt x="362400" y="149629"/>
                      <a:pt x="351317" y="133004"/>
                    </a:cubicBezTo>
                    <a:cubicBezTo>
                      <a:pt x="345775" y="110837"/>
                      <a:pt x="355128" y="76721"/>
                      <a:pt x="334691" y="66502"/>
                    </a:cubicBezTo>
                    <a:cubicBezTo>
                      <a:pt x="319017" y="58665"/>
                      <a:pt x="318066" y="98853"/>
                      <a:pt x="318066" y="116378"/>
                    </a:cubicBezTo>
                    <a:cubicBezTo>
                      <a:pt x="318066" y="127990"/>
                      <a:pt x="321187" y="345332"/>
                      <a:pt x="351317" y="415636"/>
                    </a:cubicBezTo>
                    <a:cubicBezTo>
                      <a:pt x="359188" y="434002"/>
                      <a:pt x="373484" y="448887"/>
                      <a:pt x="384567" y="465513"/>
                    </a:cubicBezTo>
                    <a:cubicBezTo>
                      <a:pt x="363910" y="548143"/>
                      <a:pt x="315295" y="507076"/>
                      <a:pt x="301440" y="515389"/>
                    </a:cubicBezTo>
                    <a:close/>
                  </a:path>
                </a:pathLst>
              </a:custGeom>
              <a:solidFill>
                <a:srgbClr val="FFCCCC"/>
              </a:solidFill>
              <a:ln w="254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6AC0F12-18F6-4F6B-8845-F35F79D48AB9}"/>
                  </a:ext>
                </a:extLst>
              </p:cNvPr>
              <p:cNvSpPr/>
              <p:nvPr/>
            </p:nvSpPr>
            <p:spPr>
              <a:xfrm>
                <a:off x="3759200" y="4135398"/>
                <a:ext cx="350982" cy="159853"/>
              </a:xfrm>
              <a:custGeom>
                <a:avLst/>
                <a:gdLst>
                  <a:gd name="connsiteX0" fmla="*/ 0 w 350982"/>
                  <a:gd name="connsiteY0" fmla="*/ 30202 h 159853"/>
                  <a:gd name="connsiteX1" fmla="*/ 0 w 350982"/>
                  <a:gd name="connsiteY1" fmla="*/ 30202 h 159853"/>
                  <a:gd name="connsiteX2" fmla="*/ 221673 w 350982"/>
                  <a:gd name="connsiteY2" fmla="*/ 159511 h 159853"/>
                  <a:gd name="connsiteX3" fmla="*/ 304800 w 350982"/>
                  <a:gd name="connsiteY3" fmla="*/ 141038 h 159853"/>
                  <a:gd name="connsiteX4" fmla="*/ 332509 w 350982"/>
                  <a:gd name="connsiteY4" fmla="*/ 122566 h 159853"/>
                  <a:gd name="connsiteX5" fmla="*/ 350982 w 350982"/>
                  <a:gd name="connsiteY5" fmla="*/ 67147 h 159853"/>
                  <a:gd name="connsiteX6" fmla="*/ 267855 w 350982"/>
                  <a:gd name="connsiteY6" fmla="*/ 30202 h 159853"/>
                  <a:gd name="connsiteX7" fmla="*/ 240145 w 350982"/>
                  <a:gd name="connsiteY7" fmla="*/ 20966 h 159853"/>
                  <a:gd name="connsiteX8" fmla="*/ 212436 w 350982"/>
                  <a:gd name="connsiteY8" fmla="*/ 2493 h 159853"/>
                  <a:gd name="connsiteX9" fmla="*/ 0 w 350982"/>
                  <a:gd name="connsiteY9" fmla="*/ 30202 h 1598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50982" h="159853">
                    <a:moveTo>
                      <a:pt x="0" y="30202"/>
                    </a:moveTo>
                    <a:lnTo>
                      <a:pt x="0" y="30202"/>
                    </a:lnTo>
                    <a:cubicBezTo>
                      <a:pt x="76727" y="88876"/>
                      <a:pt x="124034" y="165614"/>
                      <a:pt x="221673" y="159511"/>
                    </a:cubicBezTo>
                    <a:cubicBezTo>
                      <a:pt x="250003" y="157740"/>
                      <a:pt x="277091" y="147196"/>
                      <a:pt x="304800" y="141038"/>
                    </a:cubicBezTo>
                    <a:cubicBezTo>
                      <a:pt x="314036" y="134881"/>
                      <a:pt x="326626" y="131979"/>
                      <a:pt x="332509" y="122566"/>
                    </a:cubicBezTo>
                    <a:cubicBezTo>
                      <a:pt x="342829" y="106054"/>
                      <a:pt x="350982" y="67147"/>
                      <a:pt x="350982" y="67147"/>
                    </a:cubicBezTo>
                    <a:cubicBezTo>
                      <a:pt x="307072" y="37875"/>
                      <a:pt x="333802" y="52184"/>
                      <a:pt x="267855" y="30202"/>
                    </a:cubicBezTo>
                    <a:lnTo>
                      <a:pt x="240145" y="20966"/>
                    </a:lnTo>
                    <a:cubicBezTo>
                      <a:pt x="230909" y="14808"/>
                      <a:pt x="223290" y="4819"/>
                      <a:pt x="212436" y="2493"/>
                    </a:cubicBezTo>
                    <a:cubicBezTo>
                      <a:pt x="156327" y="-9530"/>
                      <a:pt x="35406" y="25584"/>
                      <a:pt x="0" y="3020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5506F43-D560-49AC-8EE0-6720C2B7F42C}"/>
                  </a:ext>
                </a:extLst>
              </p:cNvPr>
              <p:cNvSpPr/>
              <p:nvPr/>
            </p:nvSpPr>
            <p:spPr>
              <a:xfrm>
                <a:off x="3390880" y="4082473"/>
                <a:ext cx="343898" cy="267854"/>
              </a:xfrm>
              <a:custGeom>
                <a:avLst/>
                <a:gdLst>
                  <a:gd name="connsiteX0" fmla="*/ 183593 w 343898"/>
                  <a:gd name="connsiteY0" fmla="*/ 46182 h 267854"/>
                  <a:gd name="connsiteX1" fmla="*/ 183593 w 343898"/>
                  <a:gd name="connsiteY1" fmla="*/ 46182 h 267854"/>
                  <a:gd name="connsiteX2" fmla="*/ 8102 w 343898"/>
                  <a:gd name="connsiteY2" fmla="*/ 138545 h 267854"/>
                  <a:gd name="connsiteX3" fmla="*/ 17338 w 343898"/>
                  <a:gd name="connsiteY3" fmla="*/ 203200 h 267854"/>
                  <a:gd name="connsiteX4" fmla="*/ 81993 w 343898"/>
                  <a:gd name="connsiteY4" fmla="*/ 212436 h 267854"/>
                  <a:gd name="connsiteX5" fmla="*/ 128175 w 343898"/>
                  <a:gd name="connsiteY5" fmla="*/ 221672 h 267854"/>
                  <a:gd name="connsiteX6" fmla="*/ 155884 w 343898"/>
                  <a:gd name="connsiteY6" fmla="*/ 240145 h 267854"/>
                  <a:gd name="connsiteX7" fmla="*/ 248247 w 343898"/>
                  <a:gd name="connsiteY7" fmla="*/ 267854 h 267854"/>
                  <a:gd name="connsiteX8" fmla="*/ 312902 w 343898"/>
                  <a:gd name="connsiteY8" fmla="*/ 249382 h 267854"/>
                  <a:gd name="connsiteX9" fmla="*/ 275956 w 343898"/>
                  <a:gd name="connsiteY9" fmla="*/ 0 h 267854"/>
                  <a:gd name="connsiteX10" fmla="*/ 239011 w 343898"/>
                  <a:gd name="connsiteY10" fmla="*/ 9236 h 267854"/>
                  <a:gd name="connsiteX11" fmla="*/ 220538 w 343898"/>
                  <a:gd name="connsiteY11" fmla="*/ 46182 h 267854"/>
                  <a:gd name="connsiteX12" fmla="*/ 183593 w 343898"/>
                  <a:gd name="connsiteY12" fmla="*/ 46182 h 26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3898" h="267854">
                    <a:moveTo>
                      <a:pt x="183593" y="46182"/>
                    </a:moveTo>
                    <a:lnTo>
                      <a:pt x="183593" y="46182"/>
                    </a:lnTo>
                    <a:cubicBezTo>
                      <a:pt x="125096" y="76970"/>
                      <a:pt x="56161" y="93156"/>
                      <a:pt x="8102" y="138545"/>
                    </a:cubicBezTo>
                    <a:cubicBezTo>
                      <a:pt x="-7725" y="153493"/>
                      <a:pt x="1944" y="187806"/>
                      <a:pt x="17338" y="203200"/>
                    </a:cubicBezTo>
                    <a:cubicBezTo>
                      <a:pt x="32732" y="218594"/>
                      <a:pt x="60519" y="208857"/>
                      <a:pt x="81993" y="212436"/>
                    </a:cubicBezTo>
                    <a:cubicBezTo>
                      <a:pt x="97478" y="215017"/>
                      <a:pt x="112781" y="218593"/>
                      <a:pt x="128175" y="221672"/>
                    </a:cubicBezTo>
                    <a:cubicBezTo>
                      <a:pt x="137411" y="227830"/>
                      <a:pt x="145740" y="235636"/>
                      <a:pt x="155884" y="240145"/>
                    </a:cubicBezTo>
                    <a:cubicBezTo>
                      <a:pt x="184798" y="252996"/>
                      <a:pt x="217540" y="260178"/>
                      <a:pt x="248247" y="267854"/>
                    </a:cubicBezTo>
                    <a:cubicBezTo>
                      <a:pt x="269799" y="261697"/>
                      <a:pt x="308040" y="271262"/>
                      <a:pt x="312902" y="249382"/>
                    </a:cubicBezTo>
                    <a:cubicBezTo>
                      <a:pt x="358492" y="44226"/>
                      <a:pt x="359795" y="55891"/>
                      <a:pt x="275956" y="0"/>
                    </a:cubicBezTo>
                    <a:cubicBezTo>
                      <a:pt x="263641" y="3079"/>
                      <a:pt x="248763" y="1109"/>
                      <a:pt x="239011" y="9236"/>
                    </a:cubicBezTo>
                    <a:cubicBezTo>
                      <a:pt x="228433" y="18051"/>
                      <a:pt x="227622" y="34375"/>
                      <a:pt x="220538" y="46182"/>
                    </a:cubicBezTo>
                    <a:cubicBezTo>
                      <a:pt x="218298" y="49915"/>
                      <a:pt x="189750" y="46182"/>
                      <a:pt x="183593" y="46182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992B1DB-FFB6-441A-995E-5CBBC49E972C}"/>
              </a:ext>
            </a:extLst>
          </p:cNvPr>
          <p:cNvSpPr txBox="1"/>
          <p:nvPr/>
        </p:nvSpPr>
        <p:spPr>
          <a:xfrm>
            <a:off x="8312167" y="1435411"/>
            <a:ext cx="13436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Arial Narrow" panose="020B0606020202030204" pitchFamily="34" charset="0"/>
              </a:rPr>
              <a:t>Cancer cells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978BF439-87D9-48EE-A868-AB039FBEC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4209" y="4190579"/>
            <a:ext cx="304800" cy="85476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3A16878-7501-4FBB-95CA-8C19DCBE6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995" y="4187907"/>
            <a:ext cx="313373" cy="860108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FE84066-A8BD-4EDD-9318-431C58CC8ED0}"/>
              </a:ext>
            </a:extLst>
          </p:cNvPr>
          <p:cNvSpPr/>
          <p:nvPr/>
        </p:nvSpPr>
        <p:spPr>
          <a:xfrm>
            <a:off x="8606723" y="5601028"/>
            <a:ext cx="752702" cy="523220"/>
          </a:xfrm>
          <a:prstGeom prst="rect">
            <a:avLst/>
          </a:prstGeom>
          <a:solidFill>
            <a:srgbClr val="CCFF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ON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49805E-4D61-4173-A64F-843FE7017D8A}"/>
              </a:ext>
            </a:extLst>
          </p:cNvPr>
          <p:cNvSpPr/>
          <p:nvPr/>
        </p:nvSpPr>
        <p:spPr>
          <a:xfrm>
            <a:off x="2832575" y="5601028"/>
            <a:ext cx="783732" cy="523220"/>
          </a:xfrm>
          <a:prstGeom prst="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C34ECE6-3843-4FC4-8E47-E866BDDDC5D2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Aberrant (ectopic) activations of genes in cancers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95A65E-89DC-4735-A9D8-E4F3DBF3ACF0}"/>
              </a:ext>
            </a:extLst>
          </p:cNvPr>
          <p:cNvSpPr/>
          <p:nvPr/>
        </p:nvSpPr>
        <p:spPr>
          <a:xfrm>
            <a:off x="4566517" y="3787808"/>
            <a:ext cx="3058965" cy="166030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Arial Narrow" panose="020B0606020202030204" pitchFamily="34" charset="0"/>
              </a:rPr>
              <a:t>Tissue-specific genes</a:t>
            </a:r>
          </a:p>
        </p:txBody>
      </p:sp>
    </p:spTree>
    <p:extLst>
      <p:ext uri="{BB962C8B-B14F-4D97-AF65-F5344CB8AC3E}">
        <p14:creationId xmlns:p14="http://schemas.microsoft.com/office/powerpoint/2010/main" val="115464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93D19A-B286-43BD-8818-BF847F4EE2B4}"/>
              </a:ext>
            </a:extLst>
          </p:cNvPr>
          <p:cNvSpPr txBox="1"/>
          <p:nvPr/>
        </p:nvSpPr>
        <p:spPr>
          <a:xfrm>
            <a:off x="4253189" y="5375684"/>
            <a:ext cx="36856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Normal tissues (GTEX </a:t>
            </a:r>
            <a:r>
              <a:rPr lang="fr-FR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dataset</a:t>
            </a:r>
            <a:r>
              <a:rPr lang="fr-F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406D21-D5AA-41FC-BA2D-0AF0F1501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56401"/>
            <a:ext cx="12192000" cy="374519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569CBFB-42CC-4874-B6A4-59D5A5331C2F}"/>
              </a:ext>
            </a:extLst>
          </p:cNvPr>
          <p:cNvSpPr/>
          <p:nvPr/>
        </p:nvSpPr>
        <p:spPr>
          <a:xfrm>
            <a:off x="1067341" y="227087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Tissue-specific genes in human normal tissues</a:t>
            </a:r>
          </a:p>
        </p:txBody>
      </p:sp>
    </p:spTree>
    <p:extLst>
      <p:ext uri="{BB962C8B-B14F-4D97-AF65-F5344CB8AC3E}">
        <p14:creationId xmlns:p14="http://schemas.microsoft.com/office/powerpoint/2010/main" val="166066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C68B4-D323-40F7-B91C-F96E2FA242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4" y="1591052"/>
            <a:ext cx="6172212" cy="3675895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47AF43F8-ACD1-402E-84CE-C6ABDC687787}"/>
              </a:ext>
            </a:extLst>
          </p:cNvPr>
          <p:cNvSpPr/>
          <p:nvPr/>
        </p:nvSpPr>
        <p:spPr>
          <a:xfrm rot="18903615">
            <a:off x="3532971" y="3957911"/>
            <a:ext cx="563671" cy="250521"/>
          </a:xfrm>
          <a:prstGeom prst="flowChartAlternateProcess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CCD8B-75DD-4A08-8FEA-24D2AB7D650B}"/>
              </a:ext>
            </a:extLst>
          </p:cNvPr>
          <p:cNvSpPr txBox="1"/>
          <p:nvPr/>
        </p:nvSpPr>
        <p:spPr>
          <a:xfrm>
            <a:off x="7699761" y="1591052"/>
            <a:ext cx="34952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In total, approximately</a:t>
            </a:r>
            <a:b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rgbClr val="FF0000"/>
                </a:solidFill>
                <a:latin typeface="Arial Narrow" panose="020B0606020202030204" pitchFamily="34" charset="0"/>
              </a:rPr>
              <a:t>3 000 – 5 000 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tissue-specific genes</a:t>
            </a:r>
            <a:b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depending on applied criteria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A743C5-E57E-4F91-BE80-CA02CBDCCE42}"/>
              </a:ext>
            </a:extLst>
          </p:cNvPr>
          <p:cNvSpPr/>
          <p:nvPr/>
        </p:nvSpPr>
        <p:spPr>
          <a:xfrm>
            <a:off x="1067341" y="227087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Tissue-specific genes in human normal tissues</a:t>
            </a:r>
          </a:p>
        </p:txBody>
      </p:sp>
    </p:spTree>
    <p:extLst>
      <p:ext uri="{BB962C8B-B14F-4D97-AF65-F5344CB8AC3E}">
        <p14:creationId xmlns:p14="http://schemas.microsoft.com/office/powerpoint/2010/main" val="2785011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E3B6F16-6CAB-4FE9-B298-DC6329EE327D}"/>
              </a:ext>
            </a:extLst>
          </p:cNvPr>
          <p:cNvGrpSpPr/>
          <p:nvPr/>
        </p:nvGrpSpPr>
        <p:grpSpPr>
          <a:xfrm>
            <a:off x="9676191" y="205381"/>
            <a:ext cx="2233765" cy="537008"/>
            <a:chOff x="3200008" y="6164660"/>
            <a:chExt cx="2233765" cy="537008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713D139D-05BE-48A6-8D44-5ED85E36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008" y="6424611"/>
              <a:ext cx="2233765" cy="27705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2B6077-3560-427C-9675-233999CC3DA4}"/>
                </a:ext>
              </a:extLst>
            </p:cNvPr>
            <p:cNvSpPr txBox="1"/>
            <p:nvPr/>
          </p:nvSpPr>
          <p:spPr>
            <a:xfrm>
              <a:off x="3491184" y="6164660"/>
              <a:ext cx="1651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latin typeface="Arial Narrow" panose="020B0606020202030204" pitchFamily="34" charset="0"/>
                </a:rPr>
                <a:t>Rousseaux et al. 2013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7BA56-1516-4675-B6DF-5DEC97CE254B}"/>
              </a:ext>
            </a:extLst>
          </p:cNvPr>
          <p:cNvSpPr/>
          <p:nvPr/>
        </p:nvSpPr>
        <p:spPr>
          <a:xfrm>
            <a:off x="406663" y="227087"/>
            <a:ext cx="568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Tissue-specific genes in cancers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E82C2-4491-4B0E-9D7E-F8E0E053A38D}"/>
              </a:ext>
            </a:extLst>
          </p:cNvPr>
          <p:cNvGrpSpPr/>
          <p:nvPr/>
        </p:nvGrpSpPr>
        <p:grpSpPr>
          <a:xfrm>
            <a:off x="175498" y="2045284"/>
            <a:ext cx="4212084" cy="3053385"/>
            <a:chOff x="175498" y="2045284"/>
            <a:chExt cx="4212084" cy="30533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F50ADF-63B0-4810-A9F8-195D0AF6C25A}"/>
                </a:ext>
              </a:extLst>
            </p:cNvPr>
            <p:cNvSpPr/>
            <p:nvPr/>
          </p:nvSpPr>
          <p:spPr>
            <a:xfrm>
              <a:off x="406663" y="2045284"/>
              <a:ext cx="482644" cy="252053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rgbClr val="00988E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A83680-DC59-4973-A29D-B7F2D2EFA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18" y="2302691"/>
              <a:ext cx="4129664" cy="279597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A1B6-8CD8-4094-A6F4-6D6F17FACD0C}"/>
                </a:ext>
              </a:extLst>
            </p:cNvPr>
            <p:cNvSpPr/>
            <p:nvPr/>
          </p:nvSpPr>
          <p:spPr>
            <a:xfrm>
              <a:off x="182515" y="2351153"/>
              <a:ext cx="551456" cy="24661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8D3DB2-A039-415C-8023-62CF7F965054}"/>
                </a:ext>
              </a:extLst>
            </p:cNvPr>
            <p:cNvSpPr/>
            <p:nvPr/>
          </p:nvSpPr>
          <p:spPr>
            <a:xfrm>
              <a:off x="761968" y="2120274"/>
              <a:ext cx="1256145" cy="3489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NORMAL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81533D-3CF0-43F8-8EEB-34874547056D}"/>
                </a:ext>
              </a:extLst>
            </p:cNvPr>
            <p:cNvSpPr/>
            <p:nvPr/>
          </p:nvSpPr>
          <p:spPr>
            <a:xfrm>
              <a:off x="2133535" y="2120274"/>
              <a:ext cx="2157543" cy="3489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CANCER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0F0136-10FF-468D-8ABF-4AAA41022964}"/>
                </a:ext>
              </a:extLst>
            </p:cNvPr>
            <p:cNvSpPr txBox="1"/>
            <p:nvPr/>
          </p:nvSpPr>
          <p:spPr>
            <a:xfrm rot="16200000">
              <a:off x="-623530" y="3408293"/>
              <a:ext cx="2182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Testis- and placenta-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specific genes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827D811-74B7-40DD-BD65-9F72604FAABC}"/>
              </a:ext>
            </a:extLst>
          </p:cNvPr>
          <p:cNvSpPr txBox="1"/>
          <p:nvPr/>
        </p:nvSpPr>
        <p:spPr>
          <a:xfrm>
            <a:off x="264303" y="1280779"/>
            <a:ext cx="40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1. Massively activated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BCAE6-91F5-4512-8B3D-561CC6421AA0}"/>
              </a:ext>
            </a:extLst>
          </p:cNvPr>
          <p:cNvSpPr txBox="1"/>
          <p:nvPr/>
        </p:nvSpPr>
        <p:spPr>
          <a:xfrm>
            <a:off x="1129391" y="3445407"/>
            <a:ext cx="521297" cy="338554"/>
          </a:xfrm>
          <a:prstGeom prst="rect">
            <a:avLst/>
          </a:prstGeom>
          <a:noFill/>
          <a:ln w="12700">
            <a:solidFill>
              <a:srgbClr val="4FB8B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4FB8B1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564B9E-B549-48FE-AF97-54649D73F230}"/>
              </a:ext>
            </a:extLst>
          </p:cNvPr>
          <p:cNvSpPr txBox="1"/>
          <p:nvPr/>
        </p:nvSpPr>
        <p:spPr>
          <a:xfrm>
            <a:off x="2993335" y="3429000"/>
            <a:ext cx="43794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199426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E3B6F16-6CAB-4FE9-B298-DC6329EE327D}"/>
              </a:ext>
            </a:extLst>
          </p:cNvPr>
          <p:cNvGrpSpPr/>
          <p:nvPr/>
        </p:nvGrpSpPr>
        <p:grpSpPr>
          <a:xfrm>
            <a:off x="9676191" y="205381"/>
            <a:ext cx="2233765" cy="537008"/>
            <a:chOff x="3200008" y="6164660"/>
            <a:chExt cx="2233765" cy="537008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713D139D-05BE-48A6-8D44-5ED85E36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008" y="6424611"/>
              <a:ext cx="2233765" cy="27705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2B6077-3560-427C-9675-233999CC3DA4}"/>
                </a:ext>
              </a:extLst>
            </p:cNvPr>
            <p:cNvSpPr txBox="1"/>
            <p:nvPr/>
          </p:nvSpPr>
          <p:spPr>
            <a:xfrm>
              <a:off x="3491184" y="6164660"/>
              <a:ext cx="1651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latin typeface="Arial Narrow" panose="020B0606020202030204" pitchFamily="34" charset="0"/>
                </a:rPr>
                <a:t>Rousseaux et al. 2013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E82C2-4491-4B0E-9D7E-F8E0E053A38D}"/>
              </a:ext>
            </a:extLst>
          </p:cNvPr>
          <p:cNvGrpSpPr/>
          <p:nvPr/>
        </p:nvGrpSpPr>
        <p:grpSpPr>
          <a:xfrm>
            <a:off x="175498" y="2045284"/>
            <a:ext cx="4212084" cy="3053385"/>
            <a:chOff x="175498" y="2045284"/>
            <a:chExt cx="4212084" cy="30533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F50ADF-63B0-4810-A9F8-195D0AF6C25A}"/>
                </a:ext>
              </a:extLst>
            </p:cNvPr>
            <p:cNvSpPr/>
            <p:nvPr/>
          </p:nvSpPr>
          <p:spPr>
            <a:xfrm>
              <a:off x="406663" y="2045284"/>
              <a:ext cx="482644" cy="252053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rgbClr val="00988E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A83680-DC59-4973-A29D-B7F2D2EFA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18" y="2302691"/>
              <a:ext cx="4129664" cy="279597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A1B6-8CD8-4094-A6F4-6D6F17FACD0C}"/>
                </a:ext>
              </a:extLst>
            </p:cNvPr>
            <p:cNvSpPr/>
            <p:nvPr/>
          </p:nvSpPr>
          <p:spPr>
            <a:xfrm>
              <a:off x="182515" y="2351153"/>
              <a:ext cx="551456" cy="24661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8D3DB2-A039-415C-8023-62CF7F965054}"/>
                </a:ext>
              </a:extLst>
            </p:cNvPr>
            <p:cNvSpPr/>
            <p:nvPr/>
          </p:nvSpPr>
          <p:spPr>
            <a:xfrm>
              <a:off x="761968" y="2120274"/>
              <a:ext cx="1256145" cy="3489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NORMAL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81533D-3CF0-43F8-8EEB-34874547056D}"/>
                </a:ext>
              </a:extLst>
            </p:cNvPr>
            <p:cNvSpPr/>
            <p:nvPr/>
          </p:nvSpPr>
          <p:spPr>
            <a:xfrm>
              <a:off x="2133535" y="2120274"/>
              <a:ext cx="2157543" cy="3489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CANCER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0F0136-10FF-468D-8ABF-4AAA41022964}"/>
                </a:ext>
              </a:extLst>
            </p:cNvPr>
            <p:cNvSpPr txBox="1"/>
            <p:nvPr/>
          </p:nvSpPr>
          <p:spPr>
            <a:xfrm rot="16200000">
              <a:off x="-623530" y="3408293"/>
              <a:ext cx="2182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Testis- and placenta-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specific genes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906137-0590-47CC-8BF9-25BFCA83FF96}"/>
              </a:ext>
            </a:extLst>
          </p:cNvPr>
          <p:cNvSpPr txBox="1"/>
          <p:nvPr/>
        </p:nvSpPr>
        <p:spPr>
          <a:xfrm>
            <a:off x="5561597" y="1280778"/>
            <a:ext cx="25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2. In all cancer types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7D308A-413E-4C76-A750-874A10446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96" y="2045284"/>
            <a:ext cx="2678423" cy="3968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EBCAE6-91F5-4512-8B3D-561CC6421AA0}"/>
              </a:ext>
            </a:extLst>
          </p:cNvPr>
          <p:cNvSpPr txBox="1"/>
          <p:nvPr/>
        </p:nvSpPr>
        <p:spPr>
          <a:xfrm>
            <a:off x="1129391" y="3445407"/>
            <a:ext cx="521297" cy="338554"/>
          </a:xfrm>
          <a:prstGeom prst="rect">
            <a:avLst/>
          </a:prstGeom>
          <a:noFill/>
          <a:ln w="12700">
            <a:solidFill>
              <a:srgbClr val="4FB8B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4FB8B1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564B9E-B549-48FE-AF97-54649D73F230}"/>
              </a:ext>
            </a:extLst>
          </p:cNvPr>
          <p:cNvSpPr txBox="1"/>
          <p:nvPr/>
        </p:nvSpPr>
        <p:spPr>
          <a:xfrm>
            <a:off x="2993335" y="3429000"/>
            <a:ext cx="43794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CAF34-4B10-4A12-A49E-164A0028CB2C}"/>
              </a:ext>
            </a:extLst>
          </p:cNvPr>
          <p:cNvSpPr txBox="1"/>
          <p:nvPr/>
        </p:nvSpPr>
        <p:spPr>
          <a:xfrm rot="16200000">
            <a:off x="3673122" y="4036185"/>
            <a:ext cx="3065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Testis- and placenta-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specific genes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2FA925-FB41-4F47-8E18-64ECA040298C}"/>
              </a:ext>
            </a:extLst>
          </p:cNvPr>
          <p:cNvSpPr txBox="1"/>
          <p:nvPr/>
        </p:nvSpPr>
        <p:spPr>
          <a:xfrm>
            <a:off x="264303" y="1280779"/>
            <a:ext cx="40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1. Massively activated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CA0F9E-FB2C-415E-9B53-B66B646140A4}"/>
              </a:ext>
            </a:extLst>
          </p:cNvPr>
          <p:cNvSpPr/>
          <p:nvPr/>
        </p:nvSpPr>
        <p:spPr>
          <a:xfrm>
            <a:off x="406663" y="227087"/>
            <a:ext cx="568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Tissue-specific genes in cancers</a:t>
            </a:r>
          </a:p>
        </p:txBody>
      </p:sp>
    </p:spTree>
    <p:extLst>
      <p:ext uri="{BB962C8B-B14F-4D97-AF65-F5344CB8AC3E}">
        <p14:creationId xmlns:p14="http://schemas.microsoft.com/office/powerpoint/2010/main" val="343366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BE3B6F16-6CAB-4FE9-B298-DC6329EE327D}"/>
              </a:ext>
            </a:extLst>
          </p:cNvPr>
          <p:cNvGrpSpPr/>
          <p:nvPr/>
        </p:nvGrpSpPr>
        <p:grpSpPr>
          <a:xfrm>
            <a:off x="9676191" y="205381"/>
            <a:ext cx="2233765" cy="537008"/>
            <a:chOff x="3200008" y="6164660"/>
            <a:chExt cx="2233765" cy="537008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713D139D-05BE-48A6-8D44-5ED85E361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00008" y="6424611"/>
              <a:ext cx="2233765" cy="277057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92B6077-3560-427C-9675-233999CC3DA4}"/>
                </a:ext>
              </a:extLst>
            </p:cNvPr>
            <p:cNvSpPr txBox="1"/>
            <p:nvPr/>
          </p:nvSpPr>
          <p:spPr>
            <a:xfrm>
              <a:off x="3491184" y="6164660"/>
              <a:ext cx="16514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1400" dirty="0">
                  <a:latin typeface="Arial Narrow" panose="020B0606020202030204" pitchFamily="34" charset="0"/>
                </a:rPr>
                <a:t>Rousseaux et al. 2013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8E82C2-4491-4B0E-9D7E-F8E0E053A38D}"/>
              </a:ext>
            </a:extLst>
          </p:cNvPr>
          <p:cNvGrpSpPr/>
          <p:nvPr/>
        </p:nvGrpSpPr>
        <p:grpSpPr>
          <a:xfrm>
            <a:off x="175498" y="2045284"/>
            <a:ext cx="4212084" cy="3053385"/>
            <a:chOff x="175498" y="2045284"/>
            <a:chExt cx="4212084" cy="305338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F50ADF-63B0-4810-A9F8-195D0AF6C25A}"/>
                </a:ext>
              </a:extLst>
            </p:cNvPr>
            <p:cNvSpPr/>
            <p:nvPr/>
          </p:nvSpPr>
          <p:spPr>
            <a:xfrm>
              <a:off x="406663" y="2045284"/>
              <a:ext cx="482644" cy="2520536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rgbClr val="00988E"/>
                </a:solidFill>
                <a:latin typeface="Arial Narrow" panose="020B060602020203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0A83680-DC59-4973-A29D-B7F2D2EFA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7918" y="2302691"/>
              <a:ext cx="4129664" cy="279597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89BA1B6-8CD8-4094-A6F4-6D6F17FACD0C}"/>
                </a:ext>
              </a:extLst>
            </p:cNvPr>
            <p:cNvSpPr/>
            <p:nvPr/>
          </p:nvSpPr>
          <p:spPr>
            <a:xfrm>
              <a:off x="182515" y="2351153"/>
              <a:ext cx="551456" cy="2466128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28D3DB2-A039-415C-8023-62CF7F965054}"/>
                </a:ext>
              </a:extLst>
            </p:cNvPr>
            <p:cNvSpPr/>
            <p:nvPr/>
          </p:nvSpPr>
          <p:spPr>
            <a:xfrm>
              <a:off x="761968" y="2120274"/>
              <a:ext cx="1256145" cy="3489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NORMAL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E81533D-3CF0-43F8-8EEB-34874547056D}"/>
                </a:ext>
              </a:extLst>
            </p:cNvPr>
            <p:cNvSpPr/>
            <p:nvPr/>
          </p:nvSpPr>
          <p:spPr>
            <a:xfrm>
              <a:off x="2133535" y="2120274"/>
              <a:ext cx="2157543" cy="34897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CANCER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0F0136-10FF-468D-8ABF-4AAA41022964}"/>
                </a:ext>
              </a:extLst>
            </p:cNvPr>
            <p:cNvSpPr txBox="1"/>
            <p:nvPr/>
          </p:nvSpPr>
          <p:spPr>
            <a:xfrm rot="16200000">
              <a:off x="-623530" y="3408293"/>
              <a:ext cx="2182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Testis- and placenta-</a:t>
              </a:r>
              <a:b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specific genes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E906137-0590-47CC-8BF9-25BFCA83FF96}"/>
              </a:ext>
            </a:extLst>
          </p:cNvPr>
          <p:cNvSpPr txBox="1"/>
          <p:nvPr/>
        </p:nvSpPr>
        <p:spPr>
          <a:xfrm>
            <a:off x="5561597" y="1280778"/>
            <a:ext cx="2509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2. In all cancer types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7D308A-413E-4C76-A750-874A10446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6896" y="2045284"/>
            <a:ext cx="2678423" cy="396830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2116A8-417F-45C6-8BF9-CEF32F23C424}"/>
              </a:ext>
            </a:extLst>
          </p:cNvPr>
          <p:cNvSpPr txBox="1"/>
          <p:nvPr/>
        </p:nvSpPr>
        <p:spPr>
          <a:xfrm>
            <a:off x="9313618" y="1280778"/>
            <a:ext cx="2407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3. Aggressive forms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A74983B-38DF-49ED-99E0-410786B1AFEC}"/>
              </a:ext>
            </a:extLst>
          </p:cNvPr>
          <p:cNvGrpSpPr/>
          <p:nvPr/>
        </p:nvGrpSpPr>
        <p:grpSpPr>
          <a:xfrm>
            <a:off x="8799538" y="2795776"/>
            <a:ext cx="3027824" cy="2467319"/>
            <a:chOff x="8799538" y="3240449"/>
            <a:chExt cx="3027824" cy="246731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C5EB1B6-C328-4708-A81A-D3A6278E0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0463" y="3240449"/>
              <a:ext cx="2676899" cy="2467319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02CCAF-7771-45E1-8C6B-209F7F9F54A9}"/>
                </a:ext>
              </a:extLst>
            </p:cNvPr>
            <p:cNvSpPr/>
            <p:nvPr/>
          </p:nvSpPr>
          <p:spPr>
            <a:xfrm>
              <a:off x="10740659" y="4406680"/>
              <a:ext cx="835458" cy="691084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64E8A62-FFDF-42F5-8A87-2C466E98067D}"/>
                </a:ext>
              </a:extLst>
            </p:cNvPr>
            <p:cNvSpPr txBox="1"/>
            <p:nvPr/>
          </p:nvSpPr>
          <p:spPr>
            <a:xfrm>
              <a:off x="11222026" y="4833660"/>
              <a:ext cx="4683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>
                  <a:latin typeface="Arial Narrow" panose="020B0606020202030204" pitchFamily="34" charset="0"/>
                </a:rPr>
                <a:t>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05F38E-E730-4A9F-99C1-B57BB2DCED20}"/>
                </a:ext>
              </a:extLst>
            </p:cNvPr>
            <p:cNvSpPr txBox="1"/>
            <p:nvPr/>
          </p:nvSpPr>
          <p:spPr>
            <a:xfrm>
              <a:off x="11127449" y="3574492"/>
              <a:ext cx="5629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OFF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764540-3B96-431F-986E-C177A419B267}"/>
                </a:ext>
              </a:extLst>
            </p:cNvPr>
            <p:cNvSpPr txBox="1"/>
            <p:nvPr/>
          </p:nvSpPr>
          <p:spPr>
            <a:xfrm rot="16200000">
              <a:off x="8024005" y="4206626"/>
              <a:ext cx="19511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Survival probability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7FE44DA-4E4B-4CAF-BB44-2DBA5D14D305}"/>
              </a:ext>
            </a:extLst>
          </p:cNvPr>
          <p:cNvSpPr txBox="1"/>
          <p:nvPr/>
        </p:nvSpPr>
        <p:spPr>
          <a:xfrm>
            <a:off x="9491714" y="1925745"/>
            <a:ext cx="2234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latin typeface="Arial Narrow" panose="020B0606020202030204" pitchFamily="34" charset="0"/>
              </a:rPr>
              <a:t>“ON” status = poor prognosis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EBCAE6-91F5-4512-8B3D-561CC6421AA0}"/>
              </a:ext>
            </a:extLst>
          </p:cNvPr>
          <p:cNvSpPr txBox="1"/>
          <p:nvPr/>
        </p:nvSpPr>
        <p:spPr>
          <a:xfrm>
            <a:off x="1129391" y="3445407"/>
            <a:ext cx="521297" cy="338554"/>
          </a:xfrm>
          <a:prstGeom prst="rect">
            <a:avLst/>
          </a:prstGeom>
          <a:noFill/>
          <a:ln w="12700">
            <a:solidFill>
              <a:srgbClr val="4FB8B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4FB8B1"/>
                </a:solidFill>
                <a:latin typeface="Arial Narrow" panose="020B0606020202030204" pitchFamily="34" charset="0"/>
              </a:rPr>
              <a:t>OFF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564B9E-B549-48FE-AF97-54649D73F230}"/>
              </a:ext>
            </a:extLst>
          </p:cNvPr>
          <p:cNvSpPr txBox="1"/>
          <p:nvPr/>
        </p:nvSpPr>
        <p:spPr>
          <a:xfrm>
            <a:off x="2993335" y="3429000"/>
            <a:ext cx="437941" cy="3385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Arial Narrow" panose="020B0606020202030204" pitchFamily="34" charset="0"/>
              </a:rPr>
              <a:t>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FCAF34-4B10-4A12-A49E-164A0028CB2C}"/>
              </a:ext>
            </a:extLst>
          </p:cNvPr>
          <p:cNvSpPr txBox="1"/>
          <p:nvPr/>
        </p:nvSpPr>
        <p:spPr>
          <a:xfrm rot="16200000">
            <a:off x="3673122" y="4036185"/>
            <a:ext cx="3065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Testis- and placenta-</a:t>
            </a:r>
            <a:b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specific genes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E121C-0137-4DDD-A354-E840863C73DC}"/>
              </a:ext>
            </a:extLst>
          </p:cNvPr>
          <p:cNvSpPr txBox="1"/>
          <p:nvPr/>
        </p:nvSpPr>
        <p:spPr>
          <a:xfrm>
            <a:off x="9446727" y="5469338"/>
            <a:ext cx="2324972" cy="923330"/>
          </a:xfrm>
          <a:prstGeom prst="rect">
            <a:avLst/>
          </a:prstGeom>
          <a:noFill/>
          <a:ln w="12700">
            <a:solidFill>
              <a:srgbClr val="00988E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988E"/>
                </a:solidFill>
                <a:latin typeface="Arial Narrow" panose="020B0606020202030204" pitchFamily="34" charset="0"/>
              </a:rPr>
              <a:t>Novel source for discovery of prognosis biomarkers in cancers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B6CB2A-235F-458A-95B5-7763EA45548F}"/>
              </a:ext>
            </a:extLst>
          </p:cNvPr>
          <p:cNvSpPr txBox="1"/>
          <p:nvPr/>
        </p:nvSpPr>
        <p:spPr>
          <a:xfrm>
            <a:off x="264303" y="1280779"/>
            <a:ext cx="4041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Arial Narrow" panose="020B0606020202030204" pitchFamily="34" charset="0"/>
              </a:rPr>
              <a:t>1. Massively activated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21D10D-D623-4E55-8627-9A5BA41E79CD}"/>
              </a:ext>
            </a:extLst>
          </p:cNvPr>
          <p:cNvSpPr/>
          <p:nvPr/>
        </p:nvSpPr>
        <p:spPr>
          <a:xfrm>
            <a:off x="406663" y="227087"/>
            <a:ext cx="56893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Tissue-specific genes in cancers</a:t>
            </a:r>
          </a:p>
        </p:txBody>
      </p:sp>
      <p:pic>
        <p:nvPicPr>
          <p:cNvPr id="37" name="Image 24" descr="epimed_logo.png">
            <a:extLst>
              <a:ext uri="{FF2B5EF4-FFF2-40B4-BE49-F238E27FC236}">
                <a16:creationId xmlns:a16="http://schemas.microsoft.com/office/drawing/2014/main" id="{7F2962F1-42C9-4C95-A8B0-9EAD4860FA4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7" t="11240" r="13057" b="10092"/>
          <a:stretch/>
        </p:blipFill>
        <p:spPr>
          <a:xfrm>
            <a:off x="8651217" y="5561503"/>
            <a:ext cx="694404" cy="73453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2332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 brushstroke">
            <a:extLst>
              <a:ext uri="{FF2B5EF4-FFF2-40B4-BE49-F238E27FC236}">
                <a16:creationId xmlns:a16="http://schemas.microsoft.com/office/drawing/2014/main" id="{3264CAAA-6ACD-4FDB-8FC2-817A5D99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343" y="2606040"/>
            <a:ext cx="3213219" cy="2603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88144B-5F8B-46F3-9970-7D11606A6FC7}"/>
              </a:ext>
            </a:extLst>
          </p:cNvPr>
          <p:cNvSpPr txBox="1"/>
          <p:nvPr/>
        </p:nvSpPr>
        <p:spPr>
          <a:xfrm>
            <a:off x="3546510" y="8139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I. Presentation of the Institute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003BD-9F5B-4334-AB90-21E3CF53E2BF}"/>
              </a:ext>
            </a:extLst>
          </p:cNvPr>
          <p:cNvGrpSpPr/>
          <p:nvPr/>
        </p:nvGrpSpPr>
        <p:grpSpPr>
          <a:xfrm>
            <a:off x="3546510" y="2181375"/>
            <a:ext cx="5003293" cy="2565885"/>
            <a:chOff x="991312" y="1835921"/>
            <a:chExt cx="5003293" cy="2495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FBD676-6D17-46C5-97DE-AA00C4046A6A}"/>
                </a:ext>
              </a:extLst>
            </p:cNvPr>
            <p:cNvSpPr txBox="1"/>
            <p:nvPr/>
          </p:nvSpPr>
          <p:spPr>
            <a:xfrm>
              <a:off x="991312" y="1835921"/>
              <a:ext cx="5003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3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Part II. Scientific background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ADB80-39C2-447C-BE9F-E39E668F1E05}"/>
                </a:ext>
              </a:extLst>
            </p:cNvPr>
            <p:cNvSpPr txBox="1"/>
            <p:nvPr/>
          </p:nvSpPr>
          <p:spPr>
            <a:xfrm>
              <a:off x="2393778" y="2691925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II.1 Introduction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358B6-FFCD-46E3-85A1-744A5CD179B3}"/>
                </a:ext>
              </a:extLst>
            </p:cNvPr>
            <p:cNvSpPr txBox="1"/>
            <p:nvPr/>
          </p:nvSpPr>
          <p:spPr>
            <a:xfrm>
              <a:off x="2393778" y="3280715"/>
              <a:ext cx="1579278" cy="448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II.2 Methods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725B-6426-4C65-92A0-AD35CFFACBB0}"/>
                </a:ext>
              </a:extLst>
            </p:cNvPr>
            <p:cNvSpPr txBox="1"/>
            <p:nvPr/>
          </p:nvSpPr>
          <p:spPr>
            <a:xfrm>
              <a:off x="2393778" y="38695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II.3 Results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B6D-9EFF-4D18-A8DA-56AAAA9E7CB4}"/>
              </a:ext>
            </a:extLst>
          </p:cNvPr>
          <p:cNvSpPr txBox="1"/>
          <p:nvPr/>
        </p:nvSpPr>
        <p:spPr>
          <a:xfrm>
            <a:off x="3546510" y="539773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III. Presentation of the supervised project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176CD62-8416-4089-8DF8-2B4E3968510E}"/>
              </a:ext>
            </a:extLst>
          </p:cNvPr>
          <p:cNvSpPr/>
          <p:nvPr/>
        </p:nvSpPr>
        <p:spPr>
          <a:xfrm>
            <a:off x="0" y="0"/>
            <a:ext cx="3213219" cy="6858000"/>
          </a:xfrm>
          <a:prstGeom prst="flowChartDelay">
            <a:avLst/>
          </a:prstGeom>
          <a:solidFill>
            <a:srgbClr val="C0E6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Arial Narrow" panose="020B0606020202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2060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8144B-5F8B-46F3-9970-7D11606A6FC7}"/>
              </a:ext>
            </a:extLst>
          </p:cNvPr>
          <p:cNvSpPr txBox="1"/>
          <p:nvPr/>
        </p:nvSpPr>
        <p:spPr>
          <a:xfrm>
            <a:off x="3546510" y="8139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I. Presentation of the Institute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003BD-9F5B-4334-AB90-21E3CF53E2BF}"/>
              </a:ext>
            </a:extLst>
          </p:cNvPr>
          <p:cNvGrpSpPr/>
          <p:nvPr/>
        </p:nvGrpSpPr>
        <p:grpSpPr>
          <a:xfrm>
            <a:off x="3546510" y="2181375"/>
            <a:ext cx="5003293" cy="2495249"/>
            <a:chOff x="991312" y="1835921"/>
            <a:chExt cx="5003293" cy="2495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FBD676-6D17-46C5-97DE-AA00C4046A6A}"/>
                </a:ext>
              </a:extLst>
            </p:cNvPr>
            <p:cNvSpPr txBox="1"/>
            <p:nvPr/>
          </p:nvSpPr>
          <p:spPr>
            <a:xfrm>
              <a:off x="991312" y="1835921"/>
              <a:ext cx="5003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Part II. Scientific background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ADB80-39C2-447C-BE9F-E39E668F1E05}"/>
                </a:ext>
              </a:extLst>
            </p:cNvPr>
            <p:cNvSpPr txBox="1"/>
            <p:nvPr/>
          </p:nvSpPr>
          <p:spPr>
            <a:xfrm>
              <a:off x="2393778" y="2691925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II.1 Introduction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358B6-FFCD-46E3-85A1-744A5CD179B3}"/>
                </a:ext>
              </a:extLst>
            </p:cNvPr>
            <p:cNvSpPr txBox="1"/>
            <p:nvPr/>
          </p:nvSpPr>
          <p:spPr>
            <a:xfrm>
              <a:off x="2393778" y="3280715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II.2 Methods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725B-6426-4C65-92A0-AD35CFFACBB0}"/>
                </a:ext>
              </a:extLst>
            </p:cNvPr>
            <p:cNvSpPr txBox="1"/>
            <p:nvPr/>
          </p:nvSpPr>
          <p:spPr>
            <a:xfrm>
              <a:off x="2393778" y="38695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II.3 Results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B6D-9EFF-4D18-A8DA-56AAAA9E7CB4}"/>
              </a:ext>
            </a:extLst>
          </p:cNvPr>
          <p:cNvSpPr txBox="1"/>
          <p:nvPr/>
        </p:nvSpPr>
        <p:spPr>
          <a:xfrm>
            <a:off x="3546510" y="539773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III. Presentation of the supervised project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176CD62-8416-4089-8DF8-2B4E3968510E}"/>
              </a:ext>
            </a:extLst>
          </p:cNvPr>
          <p:cNvSpPr/>
          <p:nvPr/>
        </p:nvSpPr>
        <p:spPr>
          <a:xfrm>
            <a:off x="0" y="0"/>
            <a:ext cx="3213219" cy="6858000"/>
          </a:xfrm>
          <a:prstGeom prst="flowChartDelay">
            <a:avLst/>
          </a:prstGeom>
          <a:solidFill>
            <a:srgbClr val="C0E6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Arial Narrow" panose="020B0606020202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89151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D60D3BE-7A33-49D2-B536-FADDC257B9E8}"/>
              </a:ext>
            </a:extLst>
          </p:cNvPr>
          <p:cNvGrpSpPr/>
          <p:nvPr/>
        </p:nvGrpSpPr>
        <p:grpSpPr>
          <a:xfrm>
            <a:off x="4327727" y="2624352"/>
            <a:ext cx="3536546" cy="1408670"/>
            <a:chOff x="4327727" y="2774710"/>
            <a:chExt cx="3536546" cy="140867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FBFAD09-1384-43EE-AF89-1F9A8AC7EF4A}"/>
                </a:ext>
              </a:extLst>
            </p:cNvPr>
            <p:cNvGrpSpPr/>
            <p:nvPr/>
          </p:nvGrpSpPr>
          <p:grpSpPr>
            <a:xfrm>
              <a:off x="4327727" y="2774710"/>
              <a:ext cx="3536546" cy="1408670"/>
              <a:chOff x="4327727" y="2774710"/>
              <a:chExt cx="3536546" cy="140867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15B0C9A-6F3E-4FC8-BC52-78E93D7C6CC1}"/>
                  </a:ext>
                </a:extLst>
              </p:cNvPr>
              <p:cNvSpPr/>
              <p:nvPr/>
            </p:nvSpPr>
            <p:spPr>
              <a:xfrm>
                <a:off x="4327727" y="2774710"/>
                <a:ext cx="3536546" cy="1408670"/>
              </a:xfrm>
              <a:prstGeom prst="roundRect">
                <a:avLst/>
              </a:prstGeom>
              <a:solidFill>
                <a:srgbClr val="FFCCC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  <a:latin typeface="Bahnschrift Condensed" panose="020B0502040204020203" pitchFamily="34" charset="0"/>
                </a:endParaRPr>
              </a:p>
            </p:txBody>
          </p: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21A2D1-822E-4A00-9ABD-A5A5A6433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601192" y="3042810"/>
                <a:ext cx="304800" cy="854765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D0C554A-6F5F-46CA-AD24-372109BB3F01}"/>
                </a:ext>
              </a:extLst>
            </p:cNvPr>
            <p:cNvSpPr txBox="1"/>
            <p:nvPr/>
          </p:nvSpPr>
          <p:spPr>
            <a:xfrm>
              <a:off x="5111440" y="3063547"/>
              <a:ext cx="24876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Frequently </a:t>
              </a:r>
              <a:r>
                <a:rPr lang="en-US" sz="2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activated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in cancer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16C83AC-3A8D-4E2E-ACC2-42B1E49B7EA0}"/>
              </a:ext>
            </a:extLst>
          </p:cNvPr>
          <p:cNvGrpSpPr/>
          <p:nvPr/>
        </p:nvGrpSpPr>
        <p:grpSpPr>
          <a:xfrm>
            <a:off x="347762" y="2624352"/>
            <a:ext cx="3536546" cy="1408670"/>
            <a:chOff x="347762" y="2624351"/>
            <a:chExt cx="3536546" cy="140867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64AF53E-69C0-41E4-BDD0-F6C453C26B27}"/>
                </a:ext>
              </a:extLst>
            </p:cNvPr>
            <p:cNvSpPr/>
            <p:nvPr/>
          </p:nvSpPr>
          <p:spPr>
            <a:xfrm>
              <a:off x="347762" y="2624351"/>
              <a:ext cx="3536546" cy="1408670"/>
            </a:xfrm>
            <a:prstGeom prst="roundRect">
              <a:avLst/>
            </a:prstGeom>
            <a:solidFill>
              <a:srgbClr val="FFCC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Bahnschrift Condensed" panose="020B0502040204020203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A1F4D59-FCDD-4E81-9D0F-336C9D80E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959" y="2898632"/>
              <a:ext cx="313373" cy="86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B9E85D-6CAE-440D-B386-6393B178C5D2}"/>
                </a:ext>
              </a:extLst>
            </p:cNvPr>
            <p:cNvSpPr txBox="1"/>
            <p:nvPr/>
          </p:nvSpPr>
          <p:spPr>
            <a:xfrm>
              <a:off x="1126635" y="2729193"/>
              <a:ext cx="24876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Tissue-specific genes, </a:t>
              </a:r>
              <a:r>
                <a:rPr lang="en-US" sz="2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OFF</a:t>
              </a:r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in normal samples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2EEA91F-BBF0-4F72-B0AD-7D8F46CC173A}"/>
              </a:ext>
            </a:extLst>
          </p:cNvPr>
          <p:cNvGrpSpPr/>
          <p:nvPr/>
        </p:nvGrpSpPr>
        <p:grpSpPr>
          <a:xfrm>
            <a:off x="920076" y="4258038"/>
            <a:ext cx="2362265" cy="2146914"/>
            <a:chOff x="1481947" y="4433793"/>
            <a:chExt cx="2362265" cy="21469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F0E5AD9-EBAF-4EC1-8A90-351C5776FA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4540" y="4433793"/>
              <a:ext cx="1992700" cy="167907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E4B810-58FB-4D00-A2A4-0B681D28CB25}"/>
                </a:ext>
              </a:extLst>
            </p:cNvPr>
            <p:cNvSpPr txBox="1"/>
            <p:nvPr/>
          </p:nvSpPr>
          <p:spPr>
            <a:xfrm>
              <a:off x="2960636" y="6119042"/>
              <a:ext cx="8835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Bahnschrift SemiLight SemiConde" panose="020B0502040204020203" pitchFamily="34" charset="0"/>
                </a:rPr>
                <a:t>Testis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686DC5-6D8A-402C-8B57-33BD8AC3D0C6}"/>
                </a:ext>
              </a:extLst>
            </p:cNvPr>
            <p:cNvSpPr txBox="1"/>
            <p:nvPr/>
          </p:nvSpPr>
          <p:spPr>
            <a:xfrm>
              <a:off x="1481947" y="6119042"/>
              <a:ext cx="6479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B050"/>
                  </a:solidFill>
                  <a:latin typeface="Bahnschrift SemiLight SemiConde" panose="020B0502040204020203" pitchFamily="34" charset="0"/>
                </a:rPr>
                <a:t>REF</a:t>
              </a: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C5DEA911-E799-4699-984D-E7E3C105E777}"/>
              </a:ext>
            </a:extLst>
          </p:cNvPr>
          <p:cNvSpPr/>
          <p:nvPr/>
        </p:nvSpPr>
        <p:spPr>
          <a:xfrm>
            <a:off x="1668197" y="1275647"/>
            <a:ext cx="895677" cy="895677"/>
          </a:xfrm>
          <a:prstGeom prst="ellipse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A73A14-62FB-4653-AB1A-A065C2A990C0}"/>
              </a:ext>
            </a:extLst>
          </p:cNvPr>
          <p:cNvSpPr/>
          <p:nvPr/>
        </p:nvSpPr>
        <p:spPr>
          <a:xfrm>
            <a:off x="5648162" y="1275647"/>
            <a:ext cx="895677" cy="895677"/>
          </a:xfrm>
          <a:prstGeom prst="ellipse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31B24AE-D5FC-4DF7-BB45-EAB0B430B5A6}"/>
              </a:ext>
            </a:extLst>
          </p:cNvPr>
          <p:cNvSpPr/>
          <p:nvPr/>
        </p:nvSpPr>
        <p:spPr>
          <a:xfrm>
            <a:off x="9628127" y="1275647"/>
            <a:ext cx="895677" cy="895677"/>
          </a:xfrm>
          <a:prstGeom prst="ellipse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Bahnschrift Condensed" panose="020B0502040204020203" pitchFamily="34" charset="0"/>
              </a:rPr>
              <a:t>3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930BECBB-70DC-470B-9E2D-2898E8F05768}"/>
              </a:ext>
            </a:extLst>
          </p:cNvPr>
          <p:cNvSpPr/>
          <p:nvPr/>
        </p:nvSpPr>
        <p:spPr>
          <a:xfrm>
            <a:off x="3785935" y="1569026"/>
            <a:ext cx="640165" cy="308918"/>
          </a:xfrm>
          <a:prstGeom prst="rightArrow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C5A322D-9941-4AA9-ACB7-5D7D14938B98}"/>
              </a:ext>
            </a:extLst>
          </p:cNvPr>
          <p:cNvSpPr/>
          <p:nvPr/>
        </p:nvSpPr>
        <p:spPr>
          <a:xfrm>
            <a:off x="7765900" y="1569026"/>
            <a:ext cx="640165" cy="308918"/>
          </a:xfrm>
          <a:prstGeom prst="rightArrow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600915-B02E-4080-84EC-AB1031A9859E}"/>
              </a:ext>
            </a:extLst>
          </p:cNvPr>
          <p:cNvGrpSpPr/>
          <p:nvPr/>
        </p:nvGrpSpPr>
        <p:grpSpPr>
          <a:xfrm>
            <a:off x="8307692" y="2624352"/>
            <a:ext cx="3536546" cy="1408670"/>
            <a:chOff x="8307692" y="2774898"/>
            <a:chExt cx="3536546" cy="140867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638C601-0BB6-441F-A806-D956E3172FB7}"/>
                </a:ext>
              </a:extLst>
            </p:cNvPr>
            <p:cNvSpPr/>
            <p:nvPr/>
          </p:nvSpPr>
          <p:spPr>
            <a:xfrm>
              <a:off x="8307692" y="2774898"/>
              <a:ext cx="3536546" cy="1408670"/>
            </a:xfrm>
            <a:prstGeom prst="roundRect">
              <a:avLst/>
            </a:prstGeom>
            <a:solidFill>
              <a:srgbClr val="FFCCC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Bahnschrift Condensed" panose="020B0502040204020203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459FDA-85CE-4F1A-BB0A-602BC949E313}"/>
                </a:ext>
              </a:extLst>
            </p:cNvPr>
            <p:cNvSpPr txBox="1"/>
            <p:nvPr/>
          </p:nvSpPr>
          <p:spPr>
            <a:xfrm>
              <a:off x="9091406" y="2879069"/>
              <a:ext cx="24876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Activation is associated with a </a:t>
              </a:r>
              <a:r>
                <a:rPr lang="en-US" sz="2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shorter survival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DFC38BE-89EF-4431-8B3F-906B3AA93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707" y="3157207"/>
              <a:ext cx="524258" cy="644052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95A402-8AC5-4ED2-804B-042FE4B51E7A}"/>
              </a:ext>
            </a:extLst>
          </p:cNvPr>
          <p:cNvGrpSpPr/>
          <p:nvPr/>
        </p:nvGrpSpPr>
        <p:grpSpPr>
          <a:xfrm>
            <a:off x="9126335" y="4492386"/>
            <a:ext cx="1899259" cy="1678219"/>
            <a:chOff x="9126335" y="4415793"/>
            <a:chExt cx="1899259" cy="1678219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668B2A8-EACB-43F8-B12C-EA96A8245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26335" y="4415793"/>
              <a:ext cx="1899259" cy="167821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F305BA-87A2-4EBE-8242-5D570C1FE33B}"/>
                </a:ext>
              </a:extLst>
            </p:cNvPr>
            <p:cNvSpPr txBox="1"/>
            <p:nvPr/>
          </p:nvSpPr>
          <p:spPr>
            <a:xfrm>
              <a:off x="10540364" y="5618376"/>
              <a:ext cx="444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Bahnschrift SemiLight SemiConde" panose="020B0502040204020203" pitchFamily="34" charset="0"/>
                </a:rPr>
                <a:t>ON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51866E8-AA73-477B-AB62-6E35A1EC5B88}"/>
                </a:ext>
              </a:extLst>
            </p:cNvPr>
            <p:cNvSpPr txBox="1"/>
            <p:nvPr/>
          </p:nvSpPr>
          <p:spPr>
            <a:xfrm>
              <a:off x="10499488" y="4904859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  <a:latin typeface="Bahnschrift SemiLight SemiConde" panose="020B0502040204020203" pitchFamily="34" charset="0"/>
                </a:rPr>
                <a:t>OFF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16915-9895-40B6-98C5-E37D06BAED9A}"/>
              </a:ext>
            </a:extLst>
          </p:cNvPr>
          <p:cNvGrpSpPr/>
          <p:nvPr/>
        </p:nvGrpSpPr>
        <p:grpSpPr>
          <a:xfrm>
            <a:off x="5002960" y="4575334"/>
            <a:ext cx="2175783" cy="1056033"/>
            <a:chOff x="5053856" y="4743791"/>
            <a:chExt cx="2175783" cy="1056033"/>
          </a:xfrm>
        </p:grpSpPr>
        <p:pic>
          <p:nvPicPr>
            <p:cNvPr id="31" name="Graphic 30" descr="DNA">
              <a:extLst>
                <a:ext uri="{FF2B5EF4-FFF2-40B4-BE49-F238E27FC236}">
                  <a16:creationId xmlns:a16="http://schemas.microsoft.com/office/drawing/2014/main" id="{9E117E02-0BE3-4076-B96F-3B07D59A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3839" y="5114024"/>
              <a:ext cx="685800" cy="685800"/>
            </a:xfrm>
            <a:prstGeom prst="rect">
              <a:avLst/>
            </a:prstGeom>
          </p:spPr>
        </p:pic>
        <p:pic>
          <p:nvPicPr>
            <p:cNvPr id="32" name="Graphic 31" descr="DNA">
              <a:extLst>
                <a:ext uri="{FF2B5EF4-FFF2-40B4-BE49-F238E27FC236}">
                  <a16:creationId xmlns:a16="http://schemas.microsoft.com/office/drawing/2014/main" id="{B50D8E5C-DE04-4D22-994C-FFF8008D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53856" y="5114024"/>
              <a:ext cx="685800" cy="685800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4A2282C-77C0-4A8E-A3CB-8C122E2106A6}"/>
                </a:ext>
              </a:extLst>
            </p:cNvPr>
            <p:cNvCxnSpPr/>
            <p:nvPr/>
          </p:nvCxnSpPr>
          <p:spPr>
            <a:xfrm>
              <a:off x="5739656" y="5456924"/>
              <a:ext cx="804183" cy="0"/>
            </a:xfrm>
            <a:prstGeom prst="straightConnector1">
              <a:avLst/>
            </a:prstGeom>
            <a:ln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BD4A57F-0AB2-489B-BC93-15A94168DE0B}"/>
                </a:ext>
              </a:extLst>
            </p:cNvPr>
            <p:cNvSpPr txBox="1"/>
            <p:nvPr/>
          </p:nvSpPr>
          <p:spPr>
            <a:xfrm>
              <a:off x="5133703" y="4743791"/>
              <a:ext cx="526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65000"/>
                    </a:schemeClr>
                  </a:solidFill>
                  <a:latin typeface="Bahnschrift SemiLight SemiConde" panose="020B0502040204020203" pitchFamily="34" charset="0"/>
                </a:rPr>
                <a:t>OFF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2FD6FA-6B79-4C59-B320-08813876F92A}"/>
                </a:ext>
              </a:extLst>
            </p:cNvPr>
            <p:cNvSpPr txBox="1"/>
            <p:nvPr/>
          </p:nvSpPr>
          <p:spPr>
            <a:xfrm>
              <a:off x="6664563" y="4743791"/>
              <a:ext cx="4443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Bahnschrift SemiLight SemiConde" panose="020B0502040204020203" pitchFamily="34" charset="0"/>
                </a:rPr>
                <a:t>ON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22600E2-8C70-410B-9C20-82C5FEEDB198}"/>
              </a:ext>
            </a:extLst>
          </p:cNvPr>
          <p:cNvSpPr/>
          <p:nvPr/>
        </p:nvSpPr>
        <p:spPr>
          <a:xfrm>
            <a:off x="1062669" y="222845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Biomarker discovery pipeline “ectopy”: Overview</a:t>
            </a:r>
          </a:p>
        </p:txBody>
      </p:sp>
    </p:spTree>
    <p:extLst>
      <p:ext uri="{BB962C8B-B14F-4D97-AF65-F5344CB8AC3E}">
        <p14:creationId xmlns:p14="http://schemas.microsoft.com/office/powerpoint/2010/main" val="11614908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263F765-D94E-4940-AF65-3EAB05EDD4A7}"/>
              </a:ext>
            </a:extLst>
          </p:cNvPr>
          <p:cNvSpPr/>
          <p:nvPr/>
        </p:nvSpPr>
        <p:spPr>
          <a:xfrm>
            <a:off x="1053611" y="1526438"/>
            <a:ext cx="2878310" cy="45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Training dataset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74E6C-34F3-4616-B484-394AAEF6069C}"/>
              </a:ext>
            </a:extLst>
          </p:cNvPr>
          <p:cNvSpPr/>
          <p:nvPr/>
        </p:nvSpPr>
        <p:spPr>
          <a:xfrm>
            <a:off x="4656845" y="1526438"/>
            <a:ext cx="2878310" cy="45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Validation datasets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742523-C0DA-4FC6-BB9B-1D22CA7AB2D0}"/>
              </a:ext>
            </a:extLst>
          </p:cNvPr>
          <p:cNvSpPr/>
          <p:nvPr/>
        </p:nvSpPr>
        <p:spPr>
          <a:xfrm>
            <a:off x="8260079" y="1526438"/>
            <a:ext cx="2878310" cy="45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Test datasets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B55DA-97B6-4630-8DC6-D482A6B13B70}"/>
              </a:ext>
            </a:extLst>
          </p:cNvPr>
          <p:cNvSpPr/>
          <p:nvPr/>
        </p:nvSpPr>
        <p:spPr>
          <a:xfrm>
            <a:off x="1062669" y="222845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Biomarker discovery pipeline “ectopy”: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2300220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263F765-D94E-4940-AF65-3EAB05EDD4A7}"/>
              </a:ext>
            </a:extLst>
          </p:cNvPr>
          <p:cNvSpPr/>
          <p:nvPr/>
        </p:nvSpPr>
        <p:spPr>
          <a:xfrm>
            <a:off x="1053611" y="1526438"/>
            <a:ext cx="2878310" cy="45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Training dataset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9FCF5B-2CF0-4835-9DCD-E09638DA6FB9}"/>
              </a:ext>
            </a:extLst>
          </p:cNvPr>
          <p:cNvGrpSpPr/>
          <p:nvPr/>
        </p:nvGrpSpPr>
        <p:grpSpPr>
          <a:xfrm>
            <a:off x="1053611" y="3451422"/>
            <a:ext cx="2878310" cy="896405"/>
            <a:chOff x="1053611" y="2810409"/>
            <a:chExt cx="2878310" cy="89640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BDE5405-0165-49F1-B685-854E7A36F49D}"/>
                </a:ext>
              </a:extLst>
            </p:cNvPr>
            <p:cNvGrpSpPr/>
            <p:nvPr/>
          </p:nvGrpSpPr>
          <p:grpSpPr>
            <a:xfrm>
              <a:off x="1053611" y="2810409"/>
              <a:ext cx="2878310" cy="179706"/>
              <a:chOff x="1053611" y="2607209"/>
              <a:chExt cx="2878310" cy="17970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6A395F-A7D4-484A-88E9-95285B072BF3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B06D6E-F421-472A-B077-310A7063ED37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22389C-F480-4022-9453-2DDD9194E8F2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AA91CC7-9D97-4F77-B84F-B84D52F56F4A}"/>
                </a:ext>
              </a:extLst>
            </p:cNvPr>
            <p:cNvGrpSpPr/>
            <p:nvPr/>
          </p:nvGrpSpPr>
          <p:grpSpPr>
            <a:xfrm>
              <a:off x="1053611" y="3168758"/>
              <a:ext cx="2878310" cy="179706"/>
              <a:chOff x="1053611" y="2607209"/>
              <a:chExt cx="2878310" cy="17970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2D32DFC-7AB2-45AB-95BF-AC4E954B1E87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154F61-2851-488F-8BB8-DF9ACC940526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CFE317E-1F36-459A-8416-70193B692E56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481A1A-369A-4DF1-9CAD-ABDF1D57E71E}"/>
                </a:ext>
              </a:extLst>
            </p:cNvPr>
            <p:cNvGrpSpPr/>
            <p:nvPr/>
          </p:nvGrpSpPr>
          <p:grpSpPr>
            <a:xfrm>
              <a:off x="1053611" y="3527108"/>
              <a:ext cx="2878310" cy="179706"/>
              <a:chOff x="1053611" y="2607209"/>
              <a:chExt cx="2878310" cy="17970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B4B3F9-D706-4229-B9D1-0DEE5BA4A8E6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24022A5-E175-45FC-859B-D46838CF0A40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9C90E41-5F1D-476C-9DB3-3394A466A618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88DDFD3-C830-4259-A51C-F1A3DD67E5C8}"/>
              </a:ext>
            </a:extLst>
          </p:cNvPr>
          <p:cNvSpPr txBox="1"/>
          <p:nvPr/>
        </p:nvSpPr>
        <p:spPr>
          <a:xfrm>
            <a:off x="1053611" y="2426248"/>
            <a:ext cx="287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Permutations and cross-validations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2BF8A6D9-9AF5-4C4B-8FBB-D22B44502989}"/>
              </a:ext>
            </a:extLst>
          </p:cNvPr>
          <p:cNvSpPr/>
          <p:nvPr/>
        </p:nvSpPr>
        <p:spPr>
          <a:xfrm>
            <a:off x="2162522" y="4984923"/>
            <a:ext cx="660488" cy="51469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73C8ED-BE7A-415B-A7E2-849D59FB3A2D}"/>
              </a:ext>
            </a:extLst>
          </p:cNvPr>
          <p:cNvSpPr txBox="1"/>
          <p:nvPr/>
        </p:nvSpPr>
        <p:spPr>
          <a:xfrm>
            <a:off x="760561" y="5765294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Robust candidates: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74E6C-34F3-4616-B484-394AAEF6069C}"/>
              </a:ext>
            </a:extLst>
          </p:cNvPr>
          <p:cNvSpPr/>
          <p:nvPr/>
        </p:nvSpPr>
        <p:spPr>
          <a:xfrm>
            <a:off x="4656845" y="1526438"/>
            <a:ext cx="2878310" cy="45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Validation datasets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742523-C0DA-4FC6-BB9B-1D22CA7AB2D0}"/>
              </a:ext>
            </a:extLst>
          </p:cNvPr>
          <p:cNvSpPr/>
          <p:nvPr/>
        </p:nvSpPr>
        <p:spPr>
          <a:xfrm>
            <a:off x="8260079" y="1526438"/>
            <a:ext cx="2878310" cy="45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Test datasets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ECD6D5-3B13-4B7D-8235-CD8B3468AD75}"/>
              </a:ext>
            </a:extLst>
          </p:cNvPr>
          <p:cNvSpPr/>
          <p:nvPr/>
        </p:nvSpPr>
        <p:spPr>
          <a:xfrm>
            <a:off x="1062669" y="222845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Biomarker discovery pipeline “ectopy”: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129198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D45C3A3-21B4-45CC-B9A0-06CE50362CF0}"/>
              </a:ext>
            </a:extLst>
          </p:cNvPr>
          <p:cNvSpPr/>
          <p:nvPr/>
        </p:nvSpPr>
        <p:spPr>
          <a:xfrm>
            <a:off x="4413501" y="5735176"/>
            <a:ext cx="3365024" cy="513500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63F765-D94E-4940-AF65-3EAB05EDD4A7}"/>
              </a:ext>
            </a:extLst>
          </p:cNvPr>
          <p:cNvSpPr/>
          <p:nvPr/>
        </p:nvSpPr>
        <p:spPr>
          <a:xfrm>
            <a:off x="1053611" y="1526438"/>
            <a:ext cx="2878310" cy="45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Training dataset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9FCF5B-2CF0-4835-9DCD-E09638DA6FB9}"/>
              </a:ext>
            </a:extLst>
          </p:cNvPr>
          <p:cNvGrpSpPr/>
          <p:nvPr/>
        </p:nvGrpSpPr>
        <p:grpSpPr>
          <a:xfrm>
            <a:off x="1053611" y="3451422"/>
            <a:ext cx="2878310" cy="896405"/>
            <a:chOff x="1053611" y="2810409"/>
            <a:chExt cx="2878310" cy="89640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BDE5405-0165-49F1-B685-854E7A36F49D}"/>
                </a:ext>
              </a:extLst>
            </p:cNvPr>
            <p:cNvGrpSpPr/>
            <p:nvPr/>
          </p:nvGrpSpPr>
          <p:grpSpPr>
            <a:xfrm>
              <a:off x="1053611" y="2810409"/>
              <a:ext cx="2878310" cy="179706"/>
              <a:chOff x="1053611" y="2607209"/>
              <a:chExt cx="2878310" cy="17970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6A395F-A7D4-484A-88E9-95285B072BF3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B06D6E-F421-472A-B077-310A7063ED37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22389C-F480-4022-9453-2DDD9194E8F2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AA91CC7-9D97-4F77-B84F-B84D52F56F4A}"/>
                </a:ext>
              </a:extLst>
            </p:cNvPr>
            <p:cNvGrpSpPr/>
            <p:nvPr/>
          </p:nvGrpSpPr>
          <p:grpSpPr>
            <a:xfrm>
              <a:off x="1053611" y="3168758"/>
              <a:ext cx="2878310" cy="179706"/>
              <a:chOff x="1053611" y="2607209"/>
              <a:chExt cx="2878310" cy="17970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2D32DFC-7AB2-45AB-95BF-AC4E954B1E87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154F61-2851-488F-8BB8-DF9ACC940526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CFE317E-1F36-459A-8416-70193B692E56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481A1A-369A-4DF1-9CAD-ABDF1D57E71E}"/>
                </a:ext>
              </a:extLst>
            </p:cNvPr>
            <p:cNvGrpSpPr/>
            <p:nvPr/>
          </p:nvGrpSpPr>
          <p:grpSpPr>
            <a:xfrm>
              <a:off x="1053611" y="3527108"/>
              <a:ext cx="2878310" cy="179706"/>
              <a:chOff x="1053611" y="2607209"/>
              <a:chExt cx="2878310" cy="17970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B4B3F9-D706-4229-B9D1-0DEE5BA4A8E6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24022A5-E175-45FC-859B-D46838CF0A40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9C90E41-5F1D-476C-9DB3-3394A466A618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88DDFD3-C830-4259-A51C-F1A3DD67E5C8}"/>
              </a:ext>
            </a:extLst>
          </p:cNvPr>
          <p:cNvSpPr txBox="1"/>
          <p:nvPr/>
        </p:nvSpPr>
        <p:spPr>
          <a:xfrm>
            <a:off x="1053611" y="2426248"/>
            <a:ext cx="287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Permutations and cross-validations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2BF8A6D9-9AF5-4C4B-8FBB-D22B44502989}"/>
              </a:ext>
            </a:extLst>
          </p:cNvPr>
          <p:cNvSpPr/>
          <p:nvPr/>
        </p:nvSpPr>
        <p:spPr>
          <a:xfrm>
            <a:off x="2162522" y="4984923"/>
            <a:ext cx="660488" cy="51469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73C8ED-BE7A-415B-A7E2-849D59FB3A2D}"/>
              </a:ext>
            </a:extLst>
          </p:cNvPr>
          <p:cNvSpPr txBox="1"/>
          <p:nvPr/>
        </p:nvSpPr>
        <p:spPr>
          <a:xfrm>
            <a:off x="760561" y="5765294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Robust candidates: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F16E0-BF25-4865-8248-76F5FE0DA755}"/>
              </a:ext>
            </a:extLst>
          </p:cNvPr>
          <p:cNvSpPr txBox="1"/>
          <p:nvPr/>
        </p:nvSpPr>
        <p:spPr>
          <a:xfrm>
            <a:off x="4656845" y="2428996"/>
            <a:ext cx="287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Select stable candidates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8ADDE9-57FD-4C8B-85AC-76FC37BDF096}"/>
              </a:ext>
            </a:extLst>
          </p:cNvPr>
          <p:cNvGrpSpPr/>
          <p:nvPr/>
        </p:nvGrpSpPr>
        <p:grpSpPr>
          <a:xfrm>
            <a:off x="5568885" y="3270871"/>
            <a:ext cx="1061444" cy="1321001"/>
            <a:chOff x="5499255" y="3547388"/>
            <a:chExt cx="1061444" cy="132100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6EC85F-2A22-43F0-85D1-097D417C9D2C}"/>
                </a:ext>
              </a:extLst>
            </p:cNvPr>
            <p:cNvSpPr txBox="1"/>
            <p:nvPr/>
          </p:nvSpPr>
          <p:spPr>
            <a:xfrm>
              <a:off x="6200503" y="354738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9F010-8027-497B-B20A-F104C2E42C61}"/>
                </a:ext>
              </a:extLst>
            </p:cNvPr>
            <p:cNvSpPr txBox="1"/>
            <p:nvPr/>
          </p:nvSpPr>
          <p:spPr>
            <a:xfrm>
              <a:off x="6200503" y="397705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9BE014-9FBF-48C4-B757-3D57C1137A0B}"/>
                </a:ext>
              </a:extLst>
            </p:cNvPr>
            <p:cNvSpPr txBox="1"/>
            <p:nvPr/>
          </p:nvSpPr>
          <p:spPr>
            <a:xfrm>
              <a:off x="6193290" y="4406724"/>
              <a:ext cx="367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pic>
          <p:nvPicPr>
            <p:cNvPr id="63" name="Graphic 62" descr="Close">
              <a:extLst>
                <a:ext uri="{FF2B5EF4-FFF2-40B4-BE49-F238E27FC236}">
                  <a16:creationId xmlns:a16="http://schemas.microsoft.com/office/drawing/2014/main" id="{3985B232-C91A-42F3-A4FD-A0382369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9255" y="3615514"/>
              <a:ext cx="325413" cy="325413"/>
            </a:xfrm>
            <a:prstGeom prst="rect">
              <a:avLst/>
            </a:prstGeom>
          </p:spPr>
        </p:pic>
        <p:pic>
          <p:nvPicPr>
            <p:cNvPr id="64" name="Graphic 63" descr="Checkmark">
              <a:extLst>
                <a:ext uri="{FF2B5EF4-FFF2-40B4-BE49-F238E27FC236}">
                  <a16:creationId xmlns:a16="http://schemas.microsoft.com/office/drawing/2014/main" id="{FA8BF8CE-B692-4223-A9C8-DC4ACCA3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9255" y="4474850"/>
              <a:ext cx="325413" cy="325413"/>
            </a:xfrm>
            <a:prstGeom prst="rect">
              <a:avLst/>
            </a:prstGeom>
          </p:spPr>
        </p:pic>
        <p:pic>
          <p:nvPicPr>
            <p:cNvPr id="65" name="Graphic 64" descr="Checkmark">
              <a:extLst>
                <a:ext uri="{FF2B5EF4-FFF2-40B4-BE49-F238E27FC236}">
                  <a16:creationId xmlns:a16="http://schemas.microsoft.com/office/drawing/2014/main" id="{E3CC553C-9652-4F69-908F-402B3406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9255" y="4045181"/>
              <a:ext cx="325413" cy="325413"/>
            </a:xfrm>
            <a:prstGeom prst="rect">
              <a:avLst/>
            </a:prstGeom>
          </p:spPr>
        </p:pic>
      </p:grpSp>
      <p:sp>
        <p:nvSpPr>
          <p:cNvPr id="66" name="Arrow: Down 65">
            <a:extLst>
              <a:ext uri="{FF2B5EF4-FFF2-40B4-BE49-F238E27FC236}">
                <a16:creationId xmlns:a16="http://schemas.microsoft.com/office/drawing/2014/main" id="{5234CD2A-ACF7-4887-AD86-45FE385FADE8}"/>
              </a:ext>
            </a:extLst>
          </p:cNvPr>
          <p:cNvSpPr/>
          <p:nvPr/>
        </p:nvSpPr>
        <p:spPr>
          <a:xfrm>
            <a:off x="5768718" y="4984923"/>
            <a:ext cx="660488" cy="51469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27F4F3-C15E-4C1F-8AE2-919AD4604546}"/>
              </a:ext>
            </a:extLst>
          </p:cNvPr>
          <p:cNvSpPr txBox="1"/>
          <p:nvPr/>
        </p:nvSpPr>
        <p:spPr>
          <a:xfrm>
            <a:off x="4485638" y="5765293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Prognostic classifier (GEC)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74E6C-34F3-4616-B484-394AAEF6069C}"/>
              </a:ext>
            </a:extLst>
          </p:cNvPr>
          <p:cNvSpPr/>
          <p:nvPr/>
        </p:nvSpPr>
        <p:spPr>
          <a:xfrm>
            <a:off x="4656845" y="1526438"/>
            <a:ext cx="2878310" cy="45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Validation datasets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742523-C0DA-4FC6-BB9B-1D22CA7AB2D0}"/>
              </a:ext>
            </a:extLst>
          </p:cNvPr>
          <p:cNvSpPr/>
          <p:nvPr/>
        </p:nvSpPr>
        <p:spPr>
          <a:xfrm>
            <a:off x="8260079" y="1526438"/>
            <a:ext cx="2878310" cy="45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Test datasets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E6F3A9-3D2C-4945-92AD-0457F6A55FD3}"/>
              </a:ext>
            </a:extLst>
          </p:cNvPr>
          <p:cNvSpPr/>
          <p:nvPr/>
        </p:nvSpPr>
        <p:spPr>
          <a:xfrm>
            <a:off x="1062669" y="222845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Biomarker discovery pipeline “ectopy”: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2265709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D45C3A3-21B4-45CC-B9A0-06CE50362CF0}"/>
              </a:ext>
            </a:extLst>
          </p:cNvPr>
          <p:cNvSpPr/>
          <p:nvPr/>
        </p:nvSpPr>
        <p:spPr>
          <a:xfrm>
            <a:off x="4413501" y="5735176"/>
            <a:ext cx="3365024" cy="513500"/>
          </a:xfrm>
          <a:prstGeom prst="roundRect">
            <a:avLst/>
          </a:prstGeom>
          <a:solidFill>
            <a:srgbClr val="FFCCC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C00000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63F765-D94E-4940-AF65-3EAB05EDD4A7}"/>
              </a:ext>
            </a:extLst>
          </p:cNvPr>
          <p:cNvSpPr/>
          <p:nvPr/>
        </p:nvSpPr>
        <p:spPr>
          <a:xfrm>
            <a:off x="1053611" y="1526438"/>
            <a:ext cx="2878310" cy="4523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Arial Narrow" panose="020B0606020202030204" pitchFamily="34" charset="0"/>
              </a:rPr>
              <a:t>Training dataset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94978B6-71E8-412E-AB0C-5C93A66DDA63}"/>
              </a:ext>
            </a:extLst>
          </p:cNvPr>
          <p:cNvSpPr/>
          <p:nvPr/>
        </p:nvSpPr>
        <p:spPr>
          <a:xfrm>
            <a:off x="4656845" y="1526438"/>
            <a:ext cx="2878310" cy="4523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Validation datasets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D3B5FA-E9ED-4DDE-9C93-471CAF9EE668}"/>
              </a:ext>
            </a:extLst>
          </p:cNvPr>
          <p:cNvSpPr/>
          <p:nvPr/>
        </p:nvSpPr>
        <p:spPr>
          <a:xfrm>
            <a:off x="8260079" y="1526438"/>
            <a:ext cx="2878310" cy="4523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6">
                    <a:lumMod val="50000"/>
                  </a:schemeClr>
                </a:solidFill>
                <a:latin typeface="Arial Narrow" panose="020B0606020202030204" pitchFamily="34" charset="0"/>
              </a:rPr>
              <a:t>Test datasets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9FCF5B-2CF0-4835-9DCD-E09638DA6FB9}"/>
              </a:ext>
            </a:extLst>
          </p:cNvPr>
          <p:cNvGrpSpPr/>
          <p:nvPr/>
        </p:nvGrpSpPr>
        <p:grpSpPr>
          <a:xfrm>
            <a:off x="1053611" y="3451422"/>
            <a:ext cx="2878310" cy="896405"/>
            <a:chOff x="1053611" y="2810409"/>
            <a:chExt cx="2878310" cy="89640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BDE5405-0165-49F1-B685-854E7A36F49D}"/>
                </a:ext>
              </a:extLst>
            </p:cNvPr>
            <p:cNvGrpSpPr/>
            <p:nvPr/>
          </p:nvGrpSpPr>
          <p:grpSpPr>
            <a:xfrm>
              <a:off x="1053611" y="2810409"/>
              <a:ext cx="2878310" cy="179706"/>
              <a:chOff x="1053611" y="2607209"/>
              <a:chExt cx="2878310" cy="179706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6A395F-A7D4-484A-88E9-95285B072BF3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EB06D6E-F421-472A-B077-310A7063ED37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222389C-F480-4022-9453-2DDD9194E8F2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AA91CC7-9D97-4F77-B84F-B84D52F56F4A}"/>
                </a:ext>
              </a:extLst>
            </p:cNvPr>
            <p:cNvGrpSpPr/>
            <p:nvPr/>
          </p:nvGrpSpPr>
          <p:grpSpPr>
            <a:xfrm>
              <a:off x="1053611" y="3168758"/>
              <a:ext cx="2878310" cy="179706"/>
              <a:chOff x="1053611" y="2607209"/>
              <a:chExt cx="2878310" cy="179706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2D32DFC-7AB2-45AB-95BF-AC4E954B1E87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0154F61-2851-488F-8BB8-DF9ACC940526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CFE317E-1F36-459A-8416-70193B692E56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481A1A-369A-4DF1-9CAD-ABDF1D57E71E}"/>
                </a:ext>
              </a:extLst>
            </p:cNvPr>
            <p:cNvGrpSpPr/>
            <p:nvPr/>
          </p:nvGrpSpPr>
          <p:grpSpPr>
            <a:xfrm>
              <a:off x="1053611" y="3527108"/>
              <a:ext cx="2878310" cy="179706"/>
              <a:chOff x="1053611" y="2607209"/>
              <a:chExt cx="2878310" cy="179706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DB4B3F9-D706-4229-B9D1-0DEE5BA4A8E6}"/>
                  </a:ext>
                </a:extLst>
              </p:cNvPr>
              <p:cNvSpPr/>
              <p:nvPr/>
            </p:nvSpPr>
            <p:spPr>
              <a:xfrm>
                <a:off x="1053611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24022A5-E175-45FC-859B-D46838CF0A40}"/>
                  </a:ext>
                </a:extLst>
              </p:cNvPr>
              <p:cNvSpPr/>
              <p:nvPr/>
            </p:nvSpPr>
            <p:spPr>
              <a:xfrm>
                <a:off x="2052232" y="2607209"/>
                <a:ext cx="881068" cy="17970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9C90E41-5F1D-476C-9DB3-3394A466A618}"/>
                  </a:ext>
                </a:extLst>
              </p:cNvPr>
              <p:cNvSpPr/>
              <p:nvPr/>
            </p:nvSpPr>
            <p:spPr>
              <a:xfrm>
                <a:off x="3050853" y="2607209"/>
                <a:ext cx="881068" cy="179706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rgbClr val="C00000"/>
                  </a:solidFill>
                  <a:latin typeface="Bahnschrift SemiLight SemiConde" panose="020B0502040204020203" pitchFamily="34" charset="0"/>
                </a:endParaRPr>
              </a:p>
            </p:txBody>
          </p:sp>
        </p:grp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88DDFD3-C830-4259-A51C-F1A3DD67E5C8}"/>
              </a:ext>
            </a:extLst>
          </p:cNvPr>
          <p:cNvSpPr txBox="1"/>
          <p:nvPr/>
        </p:nvSpPr>
        <p:spPr>
          <a:xfrm>
            <a:off x="1053611" y="2426248"/>
            <a:ext cx="287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Permutations and cross-validations</a:t>
            </a:r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2BF8A6D9-9AF5-4C4B-8FBB-D22B44502989}"/>
              </a:ext>
            </a:extLst>
          </p:cNvPr>
          <p:cNvSpPr/>
          <p:nvPr/>
        </p:nvSpPr>
        <p:spPr>
          <a:xfrm>
            <a:off x="2162522" y="4984923"/>
            <a:ext cx="660488" cy="51469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73C8ED-BE7A-415B-A7E2-849D59FB3A2D}"/>
              </a:ext>
            </a:extLst>
          </p:cNvPr>
          <p:cNvSpPr txBox="1"/>
          <p:nvPr/>
        </p:nvSpPr>
        <p:spPr>
          <a:xfrm>
            <a:off x="760561" y="5765294"/>
            <a:ext cx="346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Robust candidates: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A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B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, </a:t>
            </a:r>
            <a:r>
              <a:rPr lang="en-US" sz="2400" dirty="0">
                <a:solidFill>
                  <a:srgbClr val="0070C0"/>
                </a:solidFill>
                <a:latin typeface="Arial Narrow" panose="020B0606020202030204" pitchFamily="34" charset="0"/>
              </a:rPr>
              <a:t>C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2F16E0-BF25-4865-8248-76F5FE0DA755}"/>
              </a:ext>
            </a:extLst>
          </p:cNvPr>
          <p:cNvSpPr txBox="1"/>
          <p:nvPr/>
        </p:nvSpPr>
        <p:spPr>
          <a:xfrm>
            <a:off x="4656845" y="2428996"/>
            <a:ext cx="28783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Select stable candidates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68ADDE9-57FD-4C8B-85AC-76FC37BDF096}"/>
              </a:ext>
            </a:extLst>
          </p:cNvPr>
          <p:cNvGrpSpPr/>
          <p:nvPr/>
        </p:nvGrpSpPr>
        <p:grpSpPr>
          <a:xfrm>
            <a:off x="5568885" y="3270871"/>
            <a:ext cx="1061444" cy="1321001"/>
            <a:chOff x="5499255" y="3547388"/>
            <a:chExt cx="1061444" cy="132100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A6EC85F-2A22-43F0-85D1-097D417C9D2C}"/>
                </a:ext>
              </a:extLst>
            </p:cNvPr>
            <p:cNvSpPr txBox="1"/>
            <p:nvPr/>
          </p:nvSpPr>
          <p:spPr>
            <a:xfrm>
              <a:off x="6200503" y="3547388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Arial Narrow" panose="020B0606020202030204" pitchFamily="34" charset="0"/>
                </a:rPr>
                <a:t>A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A9F010-8027-497B-B20A-F104C2E42C61}"/>
                </a:ext>
              </a:extLst>
            </p:cNvPr>
            <p:cNvSpPr txBox="1"/>
            <p:nvPr/>
          </p:nvSpPr>
          <p:spPr>
            <a:xfrm>
              <a:off x="6200503" y="397705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B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79BE014-9FBF-48C4-B757-3D57C1137A0B}"/>
                </a:ext>
              </a:extLst>
            </p:cNvPr>
            <p:cNvSpPr txBox="1"/>
            <p:nvPr/>
          </p:nvSpPr>
          <p:spPr>
            <a:xfrm>
              <a:off x="6193290" y="4406724"/>
              <a:ext cx="3674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C</a:t>
              </a:r>
            </a:p>
          </p:txBody>
        </p:sp>
        <p:pic>
          <p:nvPicPr>
            <p:cNvPr id="63" name="Graphic 62" descr="Close">
              <a:extLst>
                <a:ext uri="{FF2B5EF4-FFF2-40B4-BE49-F238E27FC236}">
                  <a16:creationId xmlns:a16="http://schemas.microsoft.com/office/drawing/2014/main" id="{3985B232-C91A-42F3-A4FD-A03823690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99255" y="3615514"/>
              <a:ext cx="325413" cy="325413"/>
            </a:xfrm>
            <a:prstGeom prst="rect">
              <a:avLst/>
            </a:prstGeom>
          </p:spPr>
        </p:pic>
        <p:pic>
          <p:nvPicPr>
            <p:cNvPr id="64" name="Graphic 63" descr="Checkmark">
              <a:extLst>
                <a:ext uri="{FF2B5EF4-FFF2-40B4-BE49-F238E27FC236}">
                  <a16:creationId xmlns:a16="http://schemas.microsoft.com/office/drawing/2014/main" id="{FA8BF8CE-B692-4223-A9C8-DC4ACCA38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9255" y="4474850"/>
              <a:ext cx="325413" cy="325413"/>
            </a:xfrm>
            <a:prstGeom prst="rect">
              <a:avLst/>
            </a:prstGeom>
          </p:spPr>
        </p:pic>
        <p:pic>
          <p:nvPicPr>
            <p:cNvPr id="65" name="Graphic 64" descr="Checkmark">
              <a:extLst>
                <a:ext uri="{FF2B5EF4-FFF2-40B4-BE49-F238E27FC236}">
                  <a16:creationId xmlns:a16="http://schemas.microsoft.com/office/drawing/2014/main" id="{E3CC553C-9652-4F69-908F-402B3406EE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99255" y="4045181"/>
              <a:ext cx="325413" cy="325413"/>
            </a:xfrm>
            <a:prstGeom prst="rect">
              <a:avLst/>
            </a:prstGeom>
          </p:spPr>
        </p:pic>
      </p:grpSp>
      <p:sp>
        <p:nvSpPr>
          <p:cNvPr id="66" name="Arrow: Down 65">
            <a:extLst>
              <a:ext uri="{FF2B5EF4-FFF2-40B4-BE49-F238E27FC236}">
                <a16:creationId xmlns:a16="http://schemas.microsoft.com/office/drawing/2014/main" id="{5234CD2A-ACF7-4887-AD86-45FE385FADE8}"/>
              </a:ext>
            </a:extLst>
          </p:cNvPr>
          <p:cNvSpPr/>
          <p:nvPr/>
        </p:nvSpPr>
        <p:spPr>
          <a:xfrm>
            <a:off x="5768718" y="4984923"/>
            <a:ext cx="660488" cy="51469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27F4F3-C15E-4C1F-8AE2-919AD4604546}"/>
              </a:ext>
            </a:extLst>
          </p:cNvPr>
          <p:cNvSpPr txBox="1"/>
          <p:nvPr/>
        </p:nvSpPr>
        <p:spPr>
          <a:xfrm>
            <a:off x="4485638" y="5765293"/>
            <a:ext cx="3220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Prognostic classifier (GEC)</a:t>
            </a:r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E9B14620-6B49-499C-8C84-77F6EFD0C6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44854" y="3035634"/>
            <a:ext cx="1508760" cy="149733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DAA5B19A-C08E-45F2-AB8D-01BD13622403}"/>
              </a:ext>
            </a:extLst>
          </p:cNvPr>
          <p:cNvSpPr txBox="1"/>
          <p:nvPr/>
        </p:nvSpPr>
        <p:spPr>
          <a:xfrm>
            <a:off x="9065439" y="2426520"/>
            <a:ext cx="1267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Test GEC</a:t>
            </a:r>
          </a:p>
        </p:txBody>
      </p:sp>
      <p:sp>
        <p:nvSpPr>
          <p:cNvPr id="70" name="Arrow: Down 69">
            <a:extLst>
              <a:ext uri="{FF2B5EF4-FFF2-40B4-BE49-F238E27FC236}">
                <a16:creationId xmlns:a16="http://schemas.microsoft.com/office/drawing/2014/main" id="{9A0ACF44-3336-40DD-A87C-93E534F3E99A}"/>
              </a:ext>
            </a:extLst>
          </p:cNvPr>
          <p:cNvSpPr/>
          <p:nvPr/>
        </p:nvSpPr>
        <p:spPr>
          <a:xfrm>
            <a:off x="9368990" y="4970557"/>
            <a:ext cx="660488" cy="514698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A1CEA7C-9712-4BB3-B00A-CEA327562243}"/>
              </a:ext>
            </a:extLst>
          </p:cNvPr>
          <p:cNvSpPr txBox="1"/>
          <p:nvPr/>
        </p:nvSpPr>
        <p:spPr>
          <a:xfrm>
            <a:off x="9353627" y="5735176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rPr>
              <a:t>OK?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786FAAA-3841-4466-B986-A88B19E0F20C}"/>
              </a:ext>
            </a:extLst>
          </p:cNvPr>
          <p:cNvSpPr/>
          <p:nvPr/>
        </p:nvSpPr>
        <p:spPr>
          <a:xfrm>
            <a:off x="1062669" y="222845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Biomarker discovery pipeline “ectopy”: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3681488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 brushstroke">
            <a:extLst>
              <a:ext uri="{FF2B5EF4-FFF2-40B4-BE49-F238E27FC236}">
                <a16:creationId xmlns:a16="http://schemas.microsoft.com/office/drawing/2014/main" id="{3264CAAA-6ACD-4FDB-8FC2-817A5D99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343" y="3230880"/>
            <a:ext cx="3213219" cy="2603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88144B-5F8B-46F3-9970-7D11606A6FC7}"/>
              </a:ext>
            </a:extLst>
          </p:cNvPr>
          <p:cNvSpPr txBox="1"/>
          <p:nvPr/>
        </p:nvSpPr>
        <p:spPr>
          <a:xfrm>
            <a:off x="3546510" y="8139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I. Presentation of the Institute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003BD-9F5B-4334-AB90-21E3CF53E2BF}"/>
              </a:ext>
            </a:extLst>
          </p:cNvPr>
          <p:cNvGrpSpPr/>
          <p:nvPr/>
        </p:nvGrpSpPr>
        <p:grpSpPr>
          <a:xfrm>
            <a:off x="3546510" y="2181375"/>
            <a:ext cx="5003293" cy="2565885"/>
            <a:chOff x="991312" y="1835921"/>
            <a:chExt cx="5003293" cy="2495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FBD676-6D17-46C5-97DE-AA00C4046A6A}"/>
                </a:ext>
              </a:extLst>
            </p:cNvPr>
            <p:cNvSpPr txBox="1"/>
            <p:nvPr/>
          </p:nvSpPr>
          <p:spPr>
            <a:xfrm>
              <a:off x="991312" y="1835921"/>
              <a:ext cx="5003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3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Part II. Scientific background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ADB80-39C2-447C-BE9F-E39E668F1E05}"/>
                </a:ext>
              </a:extLst>
            </p:cNvPr>
            <p:cNvSpPr txBox="1"/>
            <p:nvPr/>
          </p:nvSpPr>
          <p:spPr>
            <a:xfrm>
              <a:off x="2393778" y="2691925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II.1 Introduction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358B6-FFCD-46E3-85A1-744A5CD179B3}"/>
                </a:ext>
              </a:extLst>
            </p:cNvPr>
            <p:cNvSpPr txBox="1"/>
            <p:nvPr/>
          </p:nvSpPr>
          <p:spPr>
            <a:xfrm>
              <a:off x="2393778" y="3280715"/>
              <a:ext cx="1579278" cy="448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II.2 Methods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725B-6426-4C65-92A0-AD35CFFACBB0}"/>
                </a:ext>
              </a:extLst>
            </p:cNvPr>
            <p:cNvSpPr txBox="1"/>
            <p:nvPr/>
          </p:nvSpPr>
          <p:spPr>
            <a:xfrm>
              <a:off x="2393778" y="38695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II.3 Results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B6D-9EFF-4D18-A8DA-56AAAA9E7CB4}"/>
              </a:ext>
            </a:extLst>
          </p:cNvPr>
          <p:cNvSpPr txBox="1"/>
          <p:nvPr/>
        </p:nvSpPr>
        <p:spPr>
          <a:xfrm>
            <a:off x="3546510" y="539773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III. Presentation of the supervised project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176CD62-8416-4089-8DF8-2B4E3968510E}"/>
              </a:ext>
            </a:extLst>
          </p:cNvPr>
          <p:cNvSpPr/>
          <p:nvPr/>
        </p:nvSpPr>
        <p:spPr>
          <a:xfrm>
            <a:off x="0" y="0"/>
            <a:ext cx="3213219" cy="6858000"/>
          </a:xfrm>
          <a:prstGeom prst="flowChartDelay">
            <a:avLst/>
          </a:prstGeom>
          <a:solidFill>
            <a:srgbClr val="C0E6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Arial Narrow" panose="020B0606020202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8213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88F1EA-525F-4079-B310-35B05B2E0A7C}"/>
              </a:ext>
            </a:extLst>
          </p:cNvPr>
          <p:cNvSpPr txBox="1"/>
          <p:nvPr/>
        </p:nvSpPr>
        <p:spPr>
          <a:xfrm>
            <a:off x="3294154" y="1060874"/>
            <a:ext cx="562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988E"/>
                </a:solidFill>
                <a:latin typeface="Arial Narrow" panose="020B0606020202030204" pitchFamily="34" charset="0"/>
              </a:rPr>
              <a:t>Gene Expression Classifier (GEC): 4 biomarkers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BCDDE-307C-41F0-B81A-4F12AB6A0369}"/>
              </a:ext>
            </a:extLst>
          </p:cNvPr>
          <p:cNvSpPr txBox="1"/>
          <p:nvPr/>
        </p:nvSpPr>
        <p:spPr>
          <a:xfrm>
            <a:off x="4890420" y="126612"/>
            <a:ext cx="2411238" cy="64633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Colon cancer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9F4AFD2-6CA1-4EBD-8244-5CB1906550BC}"/>
              </a:ext>
            </a:extLst>
          </p:cNvPr>
          <p:cNvGrpSpPr/>
          <p:nvPr/>
        </p:nvGrpSpPr>
        <p:grpSpPr>
          <a:xfrm>
            <a:off x="170330" y="1979123"/>
            <a:ext cx="4755647" cy="4352553"/>
            <a:chOff x="170330" y="1979123"/>
            <a:chExt cx="4755647" cy="43525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9869D8-AFDE-40E0-A4CE-79F7206CC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457" y="1979123"/>
              <a:ext cx="3423520" cy="435255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9D1F9D9-C766-47B8-9705-8B4DFD5EE641}"/>
                </a:ext>
              </a:extLst>
            </p:cNvPr>
            <p:cNvSpPr txBox="1"/>
            <p:nvPr/>
          </p:nvSpPr>
          <p:spPr>
            <a:xfrm>
              <a:off x="170330" y="4787153"/>
              <a:ext cx="13321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GEC score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= number of activated biomarkers, from 0 to 4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F835E7A-E96B-458A-8758-13BE6BD3ECEA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V="1">
              <a:off x="1502458" y="5378825"/>
              <a:ext cx="658036" cy="7004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1DBF4A-90F6-4A73-BFB7-3B8BA0D019C5}"/>
                </a:ext>
              </a:extLst>
            </p:cNvPr>
            <p:cNvSpPr txBox="1"/>
            <p:nvPr/>
          </p:nvSpPr>
          <p:spPr>
            <a:xfrm>
              <a:off x="2030399" y="4778191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GEC score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62186AA-0A5F-43F8-BBBF-A0A39472307C}"/>
              </a:ext>
            </a:extLst>
          </p:cNvPr>
          <p:cNvSpPr txBox="1"/>
          <p:nvPr/>
        </p:nvSpPr>
        <p:spPr>
          <a:xfrm>
            <a:off x="4395824" y="1524958"/>
            <a:ext cx="3423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HOXC6, ULBP2, ERFE, LAMP5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88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E524FCE-13BA-419C-9FB4-275217676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543" y="1979123"/>
            <a:ext cx="3423520" cy="4352553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6DA88E85-4CDC-44FF-8D95-94D20467714E}"/>
              </a:ext>
            </a:extLst>
          </p:cNvPr>
          <p:cNvSpPr/>
          <p:nvPr/>
        </p:nvSpPr>
        <p:spPr>
          <a:xfrm rot="16200000">
            <a:off x="5765756" y="3447588"/>
            <a:ext cx="660488" cy="1415624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63AFC-2E0C-48B6-B548-E2DF620D4843}"/>
              </a:ext>
            </a:extLst>
          </p:cNvPr>
          <p:cNvSpPr txBox="1"/>
          <p:nvPr/>
        </p:nvSpPr>
        <p:spPr>
          <a:xfrm>
            <a:off x="10689543" y="3537998"/>
            <a:ext cx="1071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0070C0"/>
                </a:solidFill>
                <a:latin typeface="Arial Narrow" panose="020B0606020202030204" pitchFamily="34" charset="0"/>
              </a:rPr>
              <a:t>favourable</a:t>
            </a:r>
          </a:p>
          <a:p>
            <a:pPr algn="l"/>
            <a:r>
              <a:rPr lang="en-GB" dirty="0">
                <a:solidFill>
                  <a:srgbClr val="0070C0"/>
                </a:solidFill>
                <a:latin typeface="Arial Narrow" panose="020B0606020202030204" pitchFamily="34" charset="0"/>
              </a:rPr>
              <a:t>prognosis</a:t>
            </a:r>
          </a:p>
          <a:p>
            <a:pPr algn="l"/>
            <a:r>
              <a:rPr lang="en-GB" dirty="0">
                <a:solidFill>
                  <a:srgbClr val="0070C0"/>
                </a:solidFill>
                <a:latin typeface="Arial Narrow" panose="020B0606020202030204" pitchFamily="34" charset="0"/>
              </a:rPr>
              <a:t>(GEC-)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B8FDE1-A600-4452-9FEC-F5E68734B1B4}"/>
              </a:ext>
            </a:extLst>
          </p:cNvPr>
          <p:cNvSpPr txBox="1"/>
          <p:nvPr/>
        </p:nvSpPr>
        <p:spPr>
          <a:xfrm>
            <a:off x="10689543" y="4757077"/>
            <a:ext cx="1282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C00000"/>
                </a:solidFill>
                <a:latin typeface="Arial Narrow" panose="020B0606020202030204" pitchFamily="34" charset="0"/>
              </a:rPr>
              <a:t>unfavourable</a:t>
            </a:r>
          </a:p>
          <a:p>
            <a:pPr algn="l"/>
            <a:r>
              <a:rPr lang="en-GB" dirty="0">
                <a:solidFill>
                  <a:srgbClr val="C00000"/>
                </a:solidFill>
                <a:latin typeface="Arial Narrow" panose="020B0606020202030204" pitchFamily="34" charset="0"/>
              </a:rPr>
              <a:t>prognosis</a:t>
            </a:r>
          </a:p>
          <a:p>
            <a:pPr algn="l"/>
            <a:r>
              <a:rPr lang="en-GB" dirty="0">
                <a:solidFill>
                  <a:srgbClr val="C00000"/>
                </a:solidFill>
                <a:latin typeface="Arial Narrow" panose="020B0606020202030204" pitchFamily="34" charset="0"/>
              </a:rPr>
              <a:t>(GEC+)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BCDDE-307C-41F0-B81A-4F12AB6A0369}"/>
              </a:ext>
            </a:extLst>
          </p:cNvPr>
          <p:cNvSpPr txBox="1"/>
          <p:nvPr/>
        </p:nvSpPr>
        <p:spPr>
          <a:xfrm>
            <a:off x="4890420" y="126612"/>
            <a:ext cx="2411238" cy="64633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Colon cancer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B5BCC9-E4CF-4390-BCD8-B829AD24B703}"/>
              </a:ext>
            </a:extLst>
          </p:cNvPr>
          <p:cNvSpPr txBox="1"/>
          <p:nvPr/>
        </p:nvSpPr>
        <p:spPr>
          <a:xfrm>
            <a:off x="3294154" y="1060874"/>
            <a:ext cx="5626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988E"/>
                </a:solidFill>
                <a:latin typeface="Arial Narrow" panose="020B0606020202030204" pitchFamily="34" charset="0"/>
              </a:rPr>
              <a:t>Gene Expression Classifier (GEC): 4 biomarkers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4DC730-7CC3-4C2C-9E35-43CB7398D093}"/>
              </a:ext>
            </a:extLst>
          </p:cNvPr>
          <p:cNvGrpSpPr/>
          <p:nvPr/>
        </p:nvGrpSpPr>
        <p:grpSpPr>
          <a:xfrm>
            <a:off x="170330" y="1979123"/>
            <a:ext cx="4755647" cy="4352553"/>
            <a:chOff x="170330" y="1979123"/>
            <a:chExt cx="4755647" cy="435255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89869D8-AFDE-40E0-A4CE-79F7206CC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2457" y="1979123"/>
              <a:ext cx="3423520" cy="435255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A541D4-294C-4808-AC5F-6FDF49FE44CE}"/>
                </a:ext>
              </a:extLst>
            </p:cNvPr>
            <p:cNvSpPr txBox="1"/>
            <p:nvPr/>
          </p:nvSpPr>
          <p:spPr>
            <a:xfrm>
              <a:off x="170330" y="4787153"/>
              <a:ext cx="133212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GEC score</a:t>
              </a:r>
              <a:r>
                <a:rPr 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= number of activated biomarkers, from 0 to 4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57BA967-87D1-4DF3-A1E7-071A6EA4CC70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1502458" y="5378825"/>
              <a:ext cx="658036" cy="70048"/>
            </a:xfrm>
            <a:prstGeom prst="straightConnector1">
              <a:avLst/>
            </a:prstGeom>
            <a:ln w="1270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21CE79-9DC0-4B96-BEB5-0845C1826218}"/>
                </a:ext>
              </a:extLst>
            </p:cNvPr>
            <p:cNvSpPr txBox="1"/>
            <p:nvPr/>
          </p:nvSpPr>
          <p:spPr>
            <a:xfrm>
              <a:off x="2030399" y="4778191"/>
              <a:ext cx="9044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GEC score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A311968-C35E-4CE9-9E41-5AA589607410}"/>
              </a:ext>
            </a:extLst>
          </p:cNvPr>
          <p:cNvSpPr txBox="1"/>
          <p:nvPr/>
        </p:nvSpPr>
        <p:spPr>
          <a:xfrm>
            <a:off x="4395824" y="1524958"/>
            <a:ext cx="34235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HOXC6, ULBP2, ERFE, LAMP5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6687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8F3670F-EC38-4D88-A033-A53197AC889E}"/>
              </a:ext>
            </a:extLst>
          </p:cNvPr>
          <p:cNvGrpSpPr/>
          <p:nvPr/>
        </p:nvGrpSpPr>
        <p:grpSpPr>
          <a:xfrm>
            <a:off x="850196" y="1480718"/>
            <a:ext cx="10295813" cy="4622907"/>
            <a:chOff x="842576" y="1282598"/>
            <a:chExt cx="10295813" cy="462290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63F765-D94E-4940-AF65-3EAB05EDD4A7}"/>
                </a:ext>
              </a:extLst>
            </p:cNvPr>
            <p:cNvSpPr/>
            <p:nvPr/>
          </p:nvSpPr>
          <p:spPr>
            <a:xfrm>
              <a:off x="1053611" y="1282598"/>
              <a:ext cx="2878310" cy="4523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  <a:latin typeface="Arial Narrow" panose="020B0606020202030204" pitchFamily="34" charset="0"/>
                </a:rPr>
                <a:t>Training dataset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274E6C-34F3-4616-B484-394AAEF6069C}"/>
                </a:ext>
              </a:extLst>
            </p:cNvPr>
            <p:cNvSpPr/>
            <p:nvPr/>
          </p:nvSpPr>
          <p:spPr>
            <a:xfrm>
              <a:off x="4656845" y="1282598"/>
              <a:ext cx="2878310" cy="4523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0070C0"/>
                  </a:solidFill>
                  <a:latin typeface="Arial Narrow" panose="020B0606020202030204" pitchFamily="34" charset="0"/>
                </a:rPr>
                <a:t>Validation dataset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D742523-C0DA-4FC6-BB9B-1D22CA7AB2D0}"/>
                </a:ext>
              </a:extLst>
            </p:cNvPr>
            <p:cNvSpPr/>
            <p:nvPr/>
          </p:nvSpPr>
          <p:spPr>
            <a:xfrm>
              <a:off x="8260079" y="1282598"/>
              <a:ext cx="2878310" cy="45238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accent6">
                      <a:lumMod val="50000"/>
                    </a:schemeClr>
                  </a:solidFill>
                  <a:latin typeface="Arial Narrow" panose="020B0606020202030204" pitchFamily="34" charset="0"/>
                </a:rPr>
                <a:t>Test dataset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FE1EC37-5A73-48F5-A60B-2AD1AAAC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775" y="2097021"/>
              <a:ext cx="2995580" cy="3808484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5C86CD-0167-4BCD-B103-59B78219F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576" y="2097021"/>
              <a:ext cx="2995580" cy="380848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E08DBF-4731-49D7-BDCB-0DADF28EF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66974" y="2097021"/>
              <a:ext cx="2995580" cy="3808484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966670E-6F0E-45F2-A079-11A2C0C0FF04}"/>
              </a:ext>
            </a:extLst>
          </p:cNvPr>
          <p:cNvSpPr txBox="1"/>
          <p:nvPr/>
        </p:nvSpPr>
        <p:spPr>
          <a:xfrm>
            <a:off x="4890420" y="126612"/>
            <a:ext cx="2411238" cy="64633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Colon cancer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9045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CC7275B-C7BB-452F-A0CE-7DA9B1A213DF}"/>
              </a:ext>
            </a:extLst>
          </p:cNvPr>
          <p:cNvSpPr txBox="1"/>
          <p:nvPr/>
        </p:nvSpPr>
        <p:spPr>
          <a:xfrm>
            <a:off x="5106352" y="1060874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00988E"/>
                </a:solidFill>
                <a:latin typeface="Arial Narrow" panose="020B0606020202030204" pitchFamily="34" charset="0"/>
              </a:rPr>
              <a:t>Pooled datasets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66670E-6F0E-45F2-A079-11A2C0C0FF04}"/>
              </a:ext>
            </a:extLst>
          </p:cNvPr>
          <p:cNvSpPr txBox="1"/>
          <p:nvPr/>
        </p:nvSpPr>
        <p:spPr>
          <a:xfrm>
            <a:off x="4890420" y="126612"/>
            <a:ext cx="2411238" cy="646331"/>
          </a:xfrm>
          <a:prstGeom prst="rect">
            <a:avLst/>
          </a:prstGeom>
          <a:noFill/>
          <a:ln w="12700"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Colon cancer</a:t>
            </a:r>
            <a:endParaRPr lang="en-US" sz="3600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EDC582-48BE-40F2-BC41-4588A011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07" y="1999571"/>
            <a:ext cx="3423520" cy="435255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289B0F6-744B-4F45-8E18-C94C25AA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862" y="1999570"/>
            <a:ext cx="3423520" cy="435255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EA083-2705-4AC1-B011-8042086DF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240" y="1999569"/>
            <a:ext cx="3423520" cy="43525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4DAF1C-6A5C-4BC6-82B0-166B54835A60}"/>
              </a:ext>
            </a:extLst>
          </p:cNvPr>
          <p:cNvSpPr txBox="1"/>
          <p:nvPr/>
        </p:nvSpPr>
        <p:spPr>
          <a:xfrm>
            <a:off x="10958484" y="3618681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0070C0"/>
                </a:solidFill>
                <a:latin typeface="Arial Narrow" panose="020B0606020202030204" pitchFamily="34" charset="0"/>
              </a:rPr>
              <a:t>GEC-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2A1DD-11FB-4659-9802-19766D0A0433}"/>
              </a:ext>
            </a:extLst>
          </p:cNvPr>
          <p:cNvSpPr txBox="1"/>
          <p:nvPr/>
        </p:nvSpPr>
        <p:spPr>
          <a:xfrm>
            <a:off x="10779190" y="454192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dirty="0">
                <a:solidFill>
                  <a:srgbClr val="C00000"/>
                </a:solidFill>
                <a:latin typeface="Arial Narrow" panose="020B0606020202030204" pitchFamily="34" charset="0"/>
              </a:rPr>
              <a:t>GEC+</a:t>
            </a:r>
          </a:p>
        </p:txBody>
      </p:sp>
    </p:spTree>
    <p:extLst>
      <p:ext uri="{BB962C8B-B14F-4D97-AF65-F5344CB8AC3E}">
        <p14:creationId xmlns:p14="http://schemas.microsoft.com/office/powerpoint/2010/main" val="202496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8144B-5F8B-46F3-9970-7D11606A6FC7}"/>
              </a:ext>
            </a:extLst>
          </p:cNvPr>
          <p:cNvSpPr txBox="1"/>
          <p:nvPr/>
        </p:nvSpPr>
        <p:spPr>
          <a:xfrm>
            <a:off x="3546510" y="8139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rgbClr val="F9423A"/>
                </a:solidFill>
                <a:latin typeface="Arial Narrow" panose="020B0606020202030204" pitchFamily="34" charset="0"/>
              </a:rPr>
              <a:t>Part I. Presentation of the Institute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003BD-9F5B-4334-AB90-21E3CF53E2BF}"/>
              </a:ext>
            </a:extLst>
          </p:cNvPr>
          <p:cNvGrpSpPr/>
          <p:nvPr/>
        </p:nvGrpSpPr>
        <p:grpSpPr>
          <a:xfrm>
            <a:off x="3546510" y="2181375"/>
            <a:ext cx="5003293" cy="2495249"/>
            <a:chOff x="991312" y="1835921"/>
            <a:chExt cx="5003293" cy="2495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FBD676-6D17-46C5-97DE-AA00C4046A6A}"/>
                </a:ext>
              </a:extLst>
            </p:cNvPr>
            <p:cNvSpPr txBox="1"/>
            <p:nvPr/>
          </p:nvSpPr>
          <p:spPr>
            <a:xfrm>
              <a:off x="991312" y="1835921"/>
              <a:ext cx="5003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Part II. Scientific background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ADB80-39C2-447C-BE9F-E39E668F1E05}"/>
                </a:ext>
              </a:extLst>
            </p:cNvPr>
            <p:cNvSpPr txBox="1"/>
            <p:nvPr/>
          </p:nvSpPr>
          <p:spPr>
            <a:xfrm>
              <a:off x="2393778" y="2691925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II.1 Introduction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358B6-FFCD-46E3-85A1-744A5CD179B3}"/>
                </a:ext>
              </a:extLst>
            </p:cNvPr>
            <p:cNvSpPr txBox="1"/>
            <p:nvPr/>
          </p:nvSpPr>
          <p:spPr>
            <a:xfrm>
              <a:off x="2393778" y="3280715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II.2 Methods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725B-6426-4C65-92A0-AD35CFFACBB0}"/>
                </a:ext>
              </a:extLst>
            </p:cNvPr>
            <p:cNvSpPr txBox="1"/>
            <p:nvPr/>
          </p:nvSpPr>
          <p:spPr>
            <a:xfrm>
              <a:off x="2393778" y="38695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II.3 Results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B6D-9EFF-4D18-A8DA-56AAAA9E7CB4}"/>
              </a:ext>
            </a:extLst>
          </p:cNvPr>
          <p:cNvSpPr txBox="1"/>
          <p:nvPr/>
        </p:nvSpPr>
        <p:spPr>
          <a:xfrm>
            <a:off x="3546510" y="539773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III. Presentation of the supervised project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176CD62-8416-4089-8DF8-2B4E3968510E}"/>
              </a:ext>
            </a:extLst>
          </p:cNvPr>
          <p:cNvSpPr/>
          <p:nvPr/>
        </p:nvSpPr>
        <p:spPr>
          <a:xfrm>
            <a:off x="0" y="0"/>
            <a:ext cx="3213219" cy="6858000"/>
          </a:xfrm>
          <a:prstGeom prst="flowChartDelay">
            <a:avLst/>
          </a:prstGeom>
          <a:solidFill>
            <a:srgbClr val="C0E6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Arial Narrow" panose="020B0606020202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7139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88144B-5F8B-46F3-9970-7D11606A6FC7}"/>
              </a:ext>
            </a:extLst>
          </p:cNvPr>
          <p:cNvSpPr txBox="1"/>
          <p:nvPr/>
        </p:nvSpPr>
        <p:spPr>
          <a:xfrm>
            <a:off x="3546510" y="8139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I. Presentation of the Institute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003BD-9F5B-4334-AB90-21E3CF53E2BF}"/>
              </a:ext>
            </a:extLst>
          </p:cNvPr>
          <p:cNvGrpSpPr/>
          <p:nvPr/>
        </p:nvGrpSpPr>
        <p:grpSpPr>
          <a:xfrm>
            <a:off x="3546510" y="2181375"/>
            <a:ext cx="5003293" cy="2565885"/>
            <a:chOff x="991312" y="1835921"/>
            <a:chExt cx="5003293" cy="2495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FBD676-6D17-46C5-97DE-AA00C4046A6A}"/>
                </a:ext>
              </a:extLst>
            </p:cNvPr>
            <p:cNvSpPr txBox="1"/>
            <p:nvPr/>
          </p:nvSpPr>
          <p:spPr>
            <a:xfrm>
              <a:off x="991312" y="1835921"/>
              <a:ext cx="5003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3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Part II. Scientific background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ADB80-39C2-447C-BE9F-E39E668F1E05}"/>
                </a:ext>
              </a:extLst>
            </p:cNvPr>
            <p:cNvSpPr txBox="1"/>
            <p:nvPr/>
          </p:nvSpPr>
          <p:spPr>
            <a:xfrm>
              <a:off x="2393778" y="2691925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II.1 Introduction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358B6-FFCD-46E3-85A1-744A5CD179B3}"/>
                </a:ext>
              </a:extLst>
            </p:cNvPr>
            <p:cNvSpPr txBox="1"/>
            <p:nvPr/>
          </p:nvSpPr>
          <p:spPr>
            <a:xfrm>
              <a:off x="2393778" y="3280715"/>
              <a:ext cx="1579278" cy="448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II.2 Methods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725B-6426-4C65-92A0-AD35CFFACBB0}"/>
                </a:ext>
              </a:extLst>
            </p:cNvPr>
            <p:cNvSpPr txBox="1"/>
            <p:nvPr/>
          </p:nvSpPr>
          <p:spPr>
            <a:xfrm>
              <a:off x="2393778" y="38695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II.3 Results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B6D-9EFF-4D18-A8DA-56AAAA9E7CB4}"/>
              </a:ext>
            </a:extLst>
          </p:cNvPr>
          <p:cNvSpPr txBox="1"/>
          <p:nvPr/>
        </p:nvSpPr>
        <p:spPr>
          <a:xfrm>
            <a:off x="3546510" y="539773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rgbClr val="F9423A"/>
                </a:solidFill>
                <a:latin typeface="Arial Narrow" panose="020B0606020202030204" pitchFamily="34" charset="0"/>
              </a:rPr>
              <a:t>Part III. Presentation of the supervised project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176CD62-8416-4089-8DF8-2B4E3968510E}"/>
              </a:ext>
            </a:extLst>
          </p:cNvPr>
          <p:cNvSpPr/>
          <p:nvPr/>
        </p:nvSpPr>
        <p:spPr>
          <a:xfrm>
            <a:off x="0" y="0"/>
            <a:ext cx="3213219" cy="6858000"/>
          </a:xfrm>
          <a:prstGeom prst="flowChartDelay">
            <a:avLst/>
          </a:prstGeom>
          <a:solidFill>
            <a:srgbClr val="C0E6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Arial Narrow" panose="020B0606020202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6530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DC463-D7C6-4BAA-B40E-82901915F762}"/>
              </a:ext>
            </a:extLst>
          </p:cNvPr>
          <p:cNvSpPr txBox="1"/>
          <p:nvPr/>
        </p:nvSpPr>
        <p:spPr>
          <a:xfrm>
            <a:off x="342900" y="266700"/>
            <a:ext cx="41008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00988E"/>
                </a:solidFill>
                <a:latin typeface="Arial Narrow" panose="020B0606020202030204" pitchFamily="34" charset="0"/>
              </a:rPr>
              <a:t>Main objectives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ED6B22-FF8B-4367-A09E-9A4BDA7DCF52}"/>
              </a:ext>
            </a:extLst>
          </p:cNvPr>
          <p:cNvGrpSpPr/>
          <p:nvPr/>
        </p:nvGrpSpPr>
        <p:grpSpPr>
          <a:xfrm>
            <a:off x="1066799" y="2082358"/>
            <a:ext cx="10081261" cy="954107"/>
            <a:chOff x="1066799" y="1999767"/>
            <a:chExt cx="10081261" cy="95410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16457B-D31C-4F1B-9525-59871F90BB50}"/>
                </a:ext>
              </a:extLst>
            </p:cNvPr>
            <p:cNvSpPr txBox="1"/>
            <p:nvPr/>
          </p:nvSpPr>
          <p:spPr>
            <a:xfrm>
              <a:off x="2499359" y="1999767"/>
              <a:ext cx="86487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Identify subtypes of colon cancer in the TCGA-COAD dataset</a:t>
              </a:r>
              <a:b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These subtypes are not directly available in clinical annotations. They should be defined from an analysis of multi-omics data (mutation, methylation, copy number alteration and expression) available in the TCGA-COAD dataset</a:t>
              </a:r>
            </a:p>
          </p:txBody>
        </p:sp>
        <p:pic>
          <p:nvPicPr>
            <p:cNvPr id="8" name="Graphic 7" descr="Arrow: Straight with solid fill">
              <a:extLst>
                <a:ext uri="{FF2B5EF4-FFF2-40B4-BE49-F238E27FC236}">
                  <a16:creationId xmlns:a16="http://schemas.microsoft.com/office/drawing/2014/main" id="{3BF822EF-A73A-45CE-8517-4FC9DBB65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66799" y="2122490"/>
              <a:ext cx="718159" cy="70866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F352BB-5AC0-4414-BD39-F40BADE0A9E9}"/>
              </a:ext>
            </a:extLst>
          </p:cNvPr>
          <p:cNvGrpSpPr/>
          <p:nvPr/>
        </p:nvGrpSpPr>
        <p:grpSpPr>
          <a:xfrm>
            <a:off x="1056361" y="3578563"/>
            <a:ext cx="10081261" cy="1323439"/>
            <a:chOff x="1056361" y="3562033"/>
            <a:chExt cx="10081261" cy="132343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65C9A0-C56A-4A03-B15A-CC6C22F4CABF}"/>
                </a:ext>
              </a:extLst>
            </p:cNvPr>
            <p:cNvSpPr txBox="1"/>
            <p:nvPr/>
          </p:nvSpPr>
          <p:spPr>
            <a:xfrm>
              <a:off x="2488921" y="3562033"/>
              <a:ext cx="86487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Predict the subtypes in two other datasets of colon cancer for which only transcriptomic data are available: GSE39582 and GSE17536 </a:t>
              </a:r>
              <a:b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Several approaches are possible: machine learning, differential analysis, GSEA analysis using published molecular signatures in the </a:t>
              </a:r>
              <a:r>
                <a:rPr lang="en-US" sz="1600" i="1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MSigDB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database </a:t>
              </a:r>
            </a:p>
          </p:txBody>
        </p:sp>
        <p:pic>
          <p:nvPicPr>
            <p:cNvPr id="23" name="Graphic 22" descr="Arrow: Straight with solid fill">
              <a:extLst>
                <a:ext uri="{FF2B5EF4-FFF2-40B4-BE49-F238E27FC236}">
                  <a16:creationId xmlns:a16="http://schemas.microsoft.com/office/drawing/2014/main" id="{7D0AF7EB-6E60-4F19-95F1-CBB98C819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6361" y="3746312"/>
              <a:ext cx="718159" cy="70866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74B20A0-37FC-4429-9E16-1F1546FF6B45}"/>
              </a:ext>
            </a:extLst>
          </p:cNvPr>
          <p:cNvGrpSpPr/>
          <p:nvPr/>
        </p:nvGrpSpPr>
        <p:grpSpPr>
          <a:xfrm>
            <a:off x="1058449" y="5197879"/>
            <a:ext cx="10081261" cy="708660"/>
            <a:chOff x="1058449" y="4878466"/>
            <a:chExt cx="10081261" cy="70866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0670CE6-3765-4F01-A33F-A32FAC01569E}"/>
                </a:ext>
              </a:extLst>
            </p:cNvPr>
            <p:cNvSpPr txBox="1"/>
            <p:nvPr/>
          </p:nvSpPr>
          <p:spPr>
            <a:xfrm>
              <a:off x="2491009" y="4878853"/>
              <a:ext cx="864870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Analyze the GEC score in different subtypes of colon cancer</a:t>
              </a:r>
              <a:br>
                <a: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Main subtypes of interest: </a:t>
              </a:r>
              <a:r>
                <a:rPr lang="en-US" sz="1600" i="1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Microsatellite instability (MSI)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,</a:t>
              </a:r>
              <a:r>
                <a:rPr lang="en-US" sz="1600" i="1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 </a:t>
              </a:r>
              <a:r>
                <a:rPr lang="en-US" sz="16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KRAS mutations, … </a:t>
              </a:r>
            </a:p>
          </p:txBody>
        </p:sp>
        <p:pic>
          <p:nvPicPr>
            <p:cNvPr id="25" name="Graphic 24" descr="Arrow: Straight with solid fill">
              <a:extLst>
                <a:ext uri="{FF2B5EF4-FFF2-40B4-BE49-F238E27FC236}">
                  <a16:creationId xmlns:a16="http://schemas.microsoft.com/office/drawing/2014/main" id="{11C6E543-B6D2-417E-A3BF-98E9B3D95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1058449" y="4878466"/>
              <a:ext cx="718159" cy="708660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A2A70DB-B687-4D1F-A1EF-E8C4CFD71B78}"/>
              </a:ext>
            </a:extLst>
          </p:cNvPr>
          <p:cNvSpPr txBox="1"/>
          <p:nvPr/>
        </p:nvSpPr>
        <p:spPr>
          <a:xfrm>
            <a:off x="906261" y="1395547"/>
            <a:ext cx="9132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Supposing that the prognostic GEC score has been already calculated for each patient in 3 colon cancer public datasets: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65C5FC-D37D-4766-B2A2-4DD8239EACBC}"/>
              </a:ext>
            </a:extLst>
          </p:cNvPr>
          <p:cNvSpPr txBox="1"/>
          <p:nvPr/>
        </p:nvSpPr>
        <p:spPr>
          <a:xfrm>
            <a:off x="906261" y="6252746"/>
            <a:ext cx="87863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>
                <a:solidFill>
                  <a:srgbClr val="00988E"/>
                </a:solidFill>
                <a:latin typeface="Arial Narrow" panose="020B0606020202030204" pitchFamily="34" charset="0"/>
              </a:rPr>
              <a:t>[Optional objectives] 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Analysis of correlation between ectopic activations and epigenetic deregulations in colon cancer</a:t>
            </a:r>
          </a:p>
        </p:txBody>
      </p:sp>
    </p:spTree>
    <p:extLst>
      <p:ext uri="{BB962C8B-B14F-4D97-AF65-F5344CB8AC3E}">
        <p14:creationId xmlns:p14="http://schemas.microsoft.com/office/powerpoint/2010/main" val="28466860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DDDF9B-4059-4D4D-9A53-61497A75D784}"/>
              </a:ext>
            </a:extLst>
          </p:cNvPr>
          <p:cNvSpPr txBox="1"/>
          <p:nvPr/>
        </p:nvSpPr>
        <p:spPr>
          <a:xfrm>
            <a:off x="342900" y="266700"/>
            <a:ext cx="60308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5400" dirty="0">
                <a:solidFill>
                  <a:srgbClr val="00988E"/>
                </a:solidFill>
                <a:latin typeface="Arial Narrow" panose="020B0606020202030204" pitchFamily="34" charset="0"/>
              </a:rPr>
              <a:t>Microsatellite instability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EF2391-7464-479E-BAE4-8A92D0407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35" y="1504608"/>
            <a:ext cx="5088012" cy="508134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7F01AA8-3391-4D31-A3D7-472FC1C0C9EC}"/>
              </a:ext>
            </a:extLst>
          </p:cNvPr>
          <p:cNvGrpSpPr/>
          <p:nvPr/>
        </p:nvGrpSpPr>
        <p:grpSpPr>
          <a:xfrm>
            <a:off x="6583003" y="1504608"/>
            <a:ext cx="5094681" cy="4667902"/>
            <a:chOff x="6583003" y="1285403"/>
            <a:chExt cx="5094681" cy="466790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98A87F-402C-40D3-BAC9-3A92BA2AA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003" y="1285403"/>
              <a:ext cx="5094681" cy="4667902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3044FE-71E2-4F05-A1BB-7B234BC35599}"/>
                </a:ext>
              </a:extLst>
            </p:cNvPr>
            <p:cNvCxnSpPr>
              <a:cxnSpLocks/>
            </p:cNvCxnSpPr>
            <p:nvPr/>
          </p:nvCxnSpPr>
          <p:spPr>
            <a:xfrm>
              <a:off x="6895263" y="3161877"/>
              <a:ext cx="3162822" cy="0"/>
            </a:xfrm>
            <a:prstGeom prst="line">
              <a:avLst/>
            </a:prstGeom>
            <a:ln w="25400">
              <a:solidFill>
                <a:srgbClr val="CC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F8F789-E8B3-4FAE-92F7-95B83879AE44}"/>
                </a:ext>
              </a:extLst>
            </p:cNvPr>
            <p:cNvCxnSpPr>
              <a:cxnSpLocks/>
            </p:cNvCxnSpPr>
            <p:nvPr/>
          </p:nvCxnSpPr>
          <p:spPr>
            <a:xfrm>
              <a:off x="6895263" y="3958962"/>
              <a:ext cx="3840714" cy="0"/>
            </a:xfrm>
            <a:prstGeom prst="line">
              <a:avLst/>
            </a:prstGeom>
            <a:ln w="25400">
              <a:solidFill>
                <a:srgbClr val="CC99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5118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8110D7-CF93-4172-A1C4-5E9A78A00640}"/>
              </a:ext>
            </a:extLst>
          </p:cNvPr>
          <p:cNvSpPr txBox="1"/>
          <p:nvPr/>
        </p:nvSpPr>
        <p:spPr>
          <a:xfrm>
            <a:off x="338592" y="198781"/>
            <a:ext cx="79544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5400" dirty="0">
                <a:solidFill>
                  <a:srgbClr val="00988E"/>
                </a:solidFill>
                <a:latin typeface="Arial Narrow" panose="020B0606020202030204" pitchFamily="34" charset="0"/>
              </a:rPr>
              <a:t>Access to data and documents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46A632-8C63-4DAB-BBA1-9BA5453D45DE}"/>
              </a:ext>
            </a:extLst>
          </p:cNvPr>
          <p:cNvSpPr txBox="1"/>
          <p:nvPr/>
        </p:nvSpPr>
        <p:spPr>
          <a:xfrm>
            <a:off x="338592" y="1673275"/>
            <a:ext cx="115148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solidFill>
                  <a:srgbClr val="F9423A"/>
                </a:solidFill>
                <a:latin typeface="+mj-lt"/>
              </a:rPr>
              <a:t>http://epimed.univ-grenoble-alpes.fr/downloads/uga_ssd/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809FD4-FE7F-4C9D-993C-701F0EC82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383" y="3076312"/>
            <a:ext cx="5015181" cy="27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93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D710718-6B62-4235-A74A-FF9FECA2048B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F9423A"/>
                </a:solidFill>
                <a:latin typeface="Arial Narrow" panose="020B0606020202030204" pitchFamily="34" charset="0"/>
                <a:cs typeface="Calibri"/>
              </a:rPr>
              <a:t>Institute for Advanced Biosciences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599BF9-B7B0-405E-ABD1-C75F71177E23}"/>
              </a:ext>
            </a:extLst>
          </p:cNvPr>
          <p:cNvGrpSpPr/>
          <p:nvPr/>
        </p:nvGrpSpPr>
        <p:grpSpPr>
          <a:xfrm>
            <a:off x="1067070" y="1271506"/>
            <a:ext cx="3206750" cy="4944197"/>
            <a:chOff x="546100" y="1676399"/>
            <a:chExt cx="3206750" cy="494419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533D8C-DBFF-472A-A6A4-2B4487E50AA1}"/>
                </a:ext>
              </a:extLst>
            </p:cNvPr>
            <p:cNvSpPr txBox="1"/>
            <p:nvPr/>
          </p:nvSpPr>
          <p:spPr>
            <a:xfrm>
              <a:off x="792375" y="4681604"/>
              <a:ext cx="2714205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UGA, INSERM, CNRS</a:t>
              </a:r>
            </a:p>
            <a:p>
              <a:pPr algn="ctr"/>
              <a:endPara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pPr algn="ctr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3 departments</a:t>
              </a:r>
            </a:p>
            <a:p>
              <a:pPr algn="ctr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19 teams</a:t>
              </a:r>
            </a:p>
            <a:p>
              <a:pPr algn="ctr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300 people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1424F63-65F1-44E5-8BAE-B1DEF23B13C3}"/>
                </a:ext>
              </a:extLst>
            </p:cNvPr>
            <p:cNvGrpSpPr/>
            <p:nvPr/>
          </p:nvGrpSpPr>
          <p:grpSpPr>
            <a:xfrm>
              <a:off x="546100" y="1676399"/>
              <a:ext cx="3206750" cy="2435224"/>
              <a:chOff x="546100" y="1524000"/>
              <a:chExt cx="3206750" cy="243522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B448BAAD-4269-4C07-B436-426625B9D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6100" y="1699467"/>
                <a:ext cx="3206750" cy="225975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D4D829D-F084-46F9-89C4-3B264C9117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25910" y="2714658"/>
                <a:ext cx="591328" cy="285717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69DDEC-C384-4F8A-BE68-631C026C2005}"/>
                  </a:ext>
                </a:extLst>
              </p:cNvPr>
              <p:cNvSpPr/>
              <p:nvPr/>
            </p:nvSpPr>
            <p:spPr>
              <a:xfrm>
                <a:off x="546100" y="1524000"/>
                <a:ext cx="3206750" cy="2435224"/>
              </a:xfrm>
              <a:prstGeom prst="rect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FA856006-5AD3-47EA-A504-A73D496834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970" y="1341119"/>
            <a:ext cx="4083260" cy="64773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5624D70-623C-4163-8954-D0911BECB727}"/>
              </a:ext>
            </a:extLst>
          </p:cNvPr>
          <p:cNvSpPr txBox="1"/>
          <p:nvPr/>
        </p:nvSpPr>
        <p:spPr>
          <a:xfrm>
            <a:off x="6857041" y="2126974"/>
            <a:ext cx="3888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9423A"/>
                </a:solidFill>
                <a:latin typeface="Arial Narrow" panose="020B0606020202030204" pitchFamily="34" charset="0"/>
              </a:rPr>
              <a:t>Team « Epigenetic Regulations »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523183-9628-4239-A804-AB2B5AB00873}"/>
              </a:ext>
            </a:extLst>
          </p:cNvPr>
          <p:cNvGrpSpPr/>
          <p:nvPr/>
        </p:nvGrpSpPr>
        <p:grpSpPr>
          <a:xfrm>
            <a:off x="6592289" y="2954548"/>
            <a:ext cx="4418004" cy="1891773"/>
            <a:chOff x="6745615" y="3261435"/>
            <a:chExt cx="4418004" cy="1891773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95EAD885-B69D-4F8B-B4F1-5D4DE7A57B56}"/>
                </a:ext>
              </a:extLst>
            </p:cNvPr>
            <p:cNvGrpSpPr/>
            <p:nvPr/>
          </p:nvGrpSpPr>
          <p:grpSpPr>
            <a:xfrm>
              <a:off x="6745615" y="3261435"/>
              <a:ext cx="1358064" cy="1891773"/>
              <a:chOff x="10594628" y="1837339"/>
              <a:chExt cx="1358064" cy="1891773"/>
            </a:xfrm>
          </p:grpSpPr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1194AC1-9A2D-477C-B7C8-4871D6FAFC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57469" y="1837339"/>
                <a:ext cx="1032383" cy="1298132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EF68133-EAA3-4820-B8FE-AC888966967C}"/>
                  </a:ext>
                </a:extLst>
              </p:cNvPr>
              <p:cNvSpPr txBox="1"/>
              <p:nvPr/>
            </p:nvSpPr>
            <p:spPr>
              <a:xfrm>
                <a:off x="10594628" y="3144337"/>
                <a:ext cx="135806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Saadi</a:t>
                </a:r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 </a:t>
                </a:r>
                <a:r>
                  <a:rPr lang="en-GB" sz="1600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Khochbin</a:t>
                </a:r>
                <a:endPara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endParaRPr>
              </a:p>
              <a:p>
                <a:pPr algn="ctr"/>
                <a:r>
                  <a:rPr lang="en-GB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 Narrow" panose="020B0606020202030204" pitchFamily="34" charset="0"/>
                  </a:rPr>
                  <a:t>(Team Leader)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B32AE11-D0D9-484D-A6F8-5525487C4B48}"/>
                </a:ext>
              </a:extLst>
            </p:cNvPr>
            <p:cNvSpPr txBox="1"/>
            <p:nvPr/>
          </p:nvSpPr>
          <p:spPr>
            <a:xfrm>
              <a:off x="8689865" y="3268603"/>
              <a:ext cx="2473754" cy="18774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18</a:t>
              </a:r>
              <a:r>
                <a: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permanent staff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biologists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computer engineers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medical doctors</a:t>
              </a:r>
              <a:br>
                <a:rPr lang="en-GB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</a:br>
              <a:endPara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endParaRPr>
            </a:p>
            <a:p>
              <a:r>
                <a:rPr lang="en-GB" sz="1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4</a:t>
              </a: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PhD students</a:t>
              </a:r>
            </a:p>
            <a:p>
              <a:r>
                <a:rPr lang="en-GB" sz="1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3</a:t>
              </a:r>
              <a:r>
                <a:rPr lang="en-GB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 Master students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41AF580-2ADA-473B-811A-777EE83B7CCD}"/>
              </a:ext>
            </a:extLst>
          </p:cNvPr>
          <p:cNvGrpSpPr/>
          <p:nvPr/>
        </p:nvGrpSpPr>
        <p:grpSpPr>
          <a:xfrm>
            <a:off x="6859421" y="5318864"/>
            <a:ext cx="3883740" cy="496816"/>
            <a:chOff x="6884083" y="5318864"/>
            <a:chExt cx="3883740" cy="496816"/>
          </a:xfrm>
        </p:grpSpPr>
        <p:pic>
          <p:nvPicPr>
            <p:cNvPr id="44" name="Image 24" descr="epimed_logo.png">
              <a:extLst>
                <a:ext uri="{FF2B5EF4-FFF2-40B4-BE49-F238E27FC236}">
                  <a16:creationId xmlns:a16="http://schemas.microsoft.com/office/drawing/2014/main" id="{D8DD065B-B8FB-4030-A0FC-7F4C5A83AE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27" t="11240" r="13057" b="10092"/>
            <a:stretch/>
          </p:blipFill>
          <p:spPr>
            <a:xfrm>
              <a:off x="6884083" y="5318864"/>
              <a:ext cx="469676" cy="496816"/>
            </a:xfrm>
            <a:prstGeom prst="ellipse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78D24EB-D1E6-4A4C-A8F5-57C7388BD46E}"/>
                </a:ext>
              </a:extLst>
            </p:cNvPr>
            <p:cNvSpPr txBox="1"/>
            <p:nvPr/>
          </p:nvSpPr>
          <p:spPr>
            <a:xfrm>
              <a:off x="7606381" y="5367217"/>
              <a:ext cx="316144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Bioinformatic facility « </a:t>
              </a:r>
              <a:r>
                <a:rPr lang="en-GB" sz="2000" dirty="0" err="1">
                  <a:solidFill>
                    <a:srgbClr val="00988E"/>
                  </a:solidFill>
                  <a:latin typeface="Arial Narrow" panose="020B0606020202030204" pitchFamily="34" charset="0"/>
                </a:rPr>
                <a:t>EpiMed</a:t>
              </a:r>
              <a:r>
                <a:rPr lang="en-GB" sz="20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6527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A brushstroke">
            <a:extLst>
              <a:ext uri="{FF2B5EF4-FFF2-40B4-BE49-F238E27FC236}">
                <a16:creationId xmlns:a16="http://schemas.microsoft.com/office/drawing/2014/main" id="{3264CAAA-6ACD-4FDB-8FC2-817A5D99E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3343" y="2004060"/>
            <a:ext cx="3480477" cy="2603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88144B-5F8B-46F3-9970-7D11606A6FC7}"/>
              </a:ext>
            </a:extLst>
          </p:cNvPr>
          <p:cNvSpPr txBox="1"/>
          <p:nvPr/>
        </p:nvSpPr>
        <p:spPr>
          <a:xfrm>
            <a:off x="3546510" y="813932"/>
            <a:ext cx="5868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I. Presentation of the Institute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003BD-9F5B-4334-AB90-21E3CF53E2BF}"/>
              </a:ext>
            </a:extLst>
          </p:cNvPr>
          <p:cNvGrpSpPr/>
          <p:nvPr/>
        </p:nvGrpSpPr>
        <p:grpSpPr>
          <a:xfrm>
            <a:off x="3546510" y="2181375"/>
            <a:ext cx="5003293" cy="2495249"/>
            <a:chOff x="991312" y="1835921"/>
            <a:chExt cx="5003293" cy="24952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FBD676-6D17-46C5-97DE-AA00C4046A6A}"/>
                </a:ext>
              </a:extLst>
            </p:cNvPr>
            <p:cNvSpPr txBox="1"/>
            <p:nvPr/>
          </p:nvSpPr>
          <p:spPr>
            <a:xfrm>
              <a:off x="991312" y="1835921"/>
              <a:ext cx="50032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3600" dirty="0">
                  <a:solidFill>
                    <a:srgbClr val="F9423A"/>
                  </a:solidFill>
                  <a:latin typeface="Arial Narrow" panose="020B0606020202030204" pitchFamily="34" charset="0"/>
                </a:rPr>
                <a:t>Part II. Scientific background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EADB80-39C2-447C-BE9F-E39E668F1E05}"/>
                </a:ext>
              </a:extLst>
            </p:cNvPr>
            <p:cNvSpPr txBox="1"/>
            <p:nvPr/>
          </p:nvSpPr>
          <p:spPr>
            <a:xfrm>
              <a:off x="2393778" y="2691925"/>
              <a:ext cx="19319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rgbClr val="00988E"/>
                  </a:solidFill>
                  <a:latin typeface="Arial Narrow" panose="020B0606020202030204" pitchFamily="34" charset="0"/>
                </a:rPr>
                <a:t>II.1 Introduction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4358B6-FFCD-46E3-85A1-744A5CD179B3}"/>
                </a:ext>
              </a:extLst>
            </p:cNvPr>
            <p:cNvSpPr txBox="1"/>
            <p:nvPr/>
          </p:nvSpPr>
          <p:spPr>
            <a:xfrm>
              <a:off x="2393778" y="3280715"/>
              <a:ext cx="15792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II.2 Methods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E3725B-6426-4C65-92A0-AD35CFFACBB0}"/>
                </a:ext>
              </a:extLst>
            </p:cNvPr>
            <p:cNvSpPr txBox="1"/>
            <p:nvPr/>
          </p:nvSpPr>
          <p:spPr>
            <a:xfrm>
              <a:off x="2393778" y="3869505"/>
              <a:ext cx="14526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 Narrow" panose="020B0606020202030204" pitchFamily="34" charset="0"/>
                </a:rPr>
                <a:t>II.3 Results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14B8B6D-9EFF-4D18-A8DA-56AAAA9E7CB4}"/>
              </a:ext>
            </a:extLst>
          </p:cNvPr>
          <p:cNvSpPr txBox="1"/>
          <p:nvPr/>
        </p:nvSpPr>
        <p:spPr>
          <a:xfrm>
            <a:off x="3546510" y="5397737"/>
            <a:ext cx="7866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GB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Part III. Presentation of the supervised project</a:t>
            </a:r>
          </a:p>
        </p:txBody>
      </p:sp>
      <p:sp>
        <p:nvSpPr>
          <p:cNvPr id="21" name="Flowchart: Delay 20">
            <a:extLst>
              <a:ext uri="{FF2B5EF4-FFF2-40B4-BE49-F238E27FC236}">
                <a16:creationId xmlns:a16="http://schemas.microsoft.com/office/drawing/2014/main" id="{9176CD62-8416-4089-8DF8-2B4E3968510E}"/>
              </a:ext>
            </a:extLst>
          </p:cNvPr>
          <p:cNvSpPr/>
          <p:nvPr/>
        </p:nvSpPr>
        <p:spPr>
          <a:xfrm>
            <a:off x="0" y="0"/>
            <a:ext cx="3213219" cy="6858000"/>
          </a:xfrm>
          <a:prstGeom prst="flowChartDelay">
            <a:avLst/>
          </a:prstGeom>
          <a:solidFill>
            <a:srgbClr val="C0E6E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200" dirty="0">
                <a:latin typeface="Arial Narrow" panose="020B0606020202030204" pitchFamily="34" charset="0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0515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EE1B5AC5-18B9-49E9-BCC0-47B1DC71DCFD}"/>
              </a:ext>
            </a:extLst>
          </p:cNvPr>
          <p:cNvSpPr txBox="1"/>
          <p:nvPr/>
        </p:nvSpPr>
        <p:spPr>
          <a:xfrm>
            <a:off x="4900816" y="126612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>
                <a:solidFill>
                  <a:srgbClr val="00988E"/>
                </a:solidFill>
                <a:latin typeface="Arial Narrow" panose="020B0606020202030204" pitchFamily="34" charset="0"/>
              </a:rPr>
              <a:t>Epigénétique</a:t>
            </a:r>
          </a:p>
        </p:txBody>
      </p:sp>
      <p:grpSp>
        <p:nvGrpSpPr>
          <p:cNvPr id="37" name="Groupe 9">
            <a:extLst>
              <a:ext uri="{FF2B5EF4-FFF2-40B4-BE49-F238E27FC236}">
                <a16:creationId xmlns:a16="http://schemas.microsoft.com/office/drawing/2014/main" id="{BBCF2871-9356-4371-8825-93867E7917DC}"/>
              </a:ext>
            </a:extLst>
          </p:cNvPr>
          <p:cNvGrpSpPr/>
          <p:nvPr/>
        </p:nvGrpSpPr>
        <p:grpSpPr>
          <a:xfrm>
            <a:off x="5728861" y="1194666"/>
            <a:ext cx="5994226" cy="4865244"/>
            <a:chOff x="4540003" y="1405707"/>
            <a:chExt cx="4572472" cy="3711270"/>
          </a:xfrm>
        </p:grpSpPr>
        <p:pic>
          <p:nvPicPr>
            <p:cNvPr id="38" name="Picture 2" descr="Résultat de recherche d'images pour &quot;gène adn chromosome&quot;">
              <a:extLst>
                <a:ext uri="{FF2B5EF4-FFF2-40B4-BE49-F238E27FC236}">
                  <a16:creationId xmlns:a16="http://schemas.microsoft.com/office/drawing/2014/main" id="{124E11B9-B904-4853-82BE-60B800FEA3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0003" y="1405707"/>
              <a:ext cx="4572472" cy="3450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ZoneTexte 8">
              <a:extLst>
                <a:ext uri="{FF2B5EF4-FFF2-40B4-BE49-F238E27FC236}">
                  <a16:creationId xmlns:a16="http://schemas.microsoft.com/office/drawing/2014/main" id="{B1F03035-DF76-4205-B8CF-5CA730A76CB4}"/>
                </a:ext>
              </a:extLst>
            </p:cNvPr>
            <p:cNvSpPr txBox="1"/>
            <p:nvPr/>
          </p:nvSpPr>
          <p:spPr>
            <a:xfrm>
              <a:off x="5538952" y="1477061"/>
              <a:ext cx="11435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/>
                <a:t>chromosome</a:t>
              </a:r>
            </a:p>
          </p:txBody>
        </p:sp>
        <p:sp>
          <p:nvSpPr>
            <p:cNvPr id="40" name="ZoneTexte 10">
              <a:extLst>
                <a:ext uri="{FF2B5EF4-FFF2-40B4-BE49-F238E27FC236}">
                  <a16:creationId xmlns:a16="http://schemas.microsoft.com/office/drawing/2014/main" id="{367735DB-F39A-4A1C-B610-1ADF7047BA22}"/>
                </a:ext>
              </a:extLst>
            </p:cNvPr>
            <p:cNvSpPr txBox="1"/>
            <p:nvPr/>
          </p:nvSpPr>
          <p:spPr>
            <a:xfrm>
              <a:off x="5602012" y="2712033"/>
              <a:ext cx="10232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/>
                <a:t>chromatine</a:t>
              </a:r>
            </a:p>
          </p:txBody>
        </p:sp>
        <p:sp>
          <p:nvSpPr>
            <p:cNvPr id="41" name="ZoneTexte 11">
              <a:extLst>
                <a:ext uri="{FF2B5EF4-FFF2-40B4-BE49-F238E27FC236}">
                  <a16:creationId xmlns:a16="http://schemas.microsoft.com/office/drawing/2014/main" id="{D3B4218B-C511-4A63-86EE-E3A0F22B999B}"/>
                </a:ext>
              </a:extLst>
            </p:cNvPr>
            <p:cNvSpPr txBox="1"/>
            <p:nvPr/>
          </p:nvSpPr>
          <p:spPr>
            <a:xfrm>
              <a:off x="6950549" y="4809200"/>
              <a:ext cx="542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1400" i="1" dirty="0"/>
                <a:t>gène</a:t>
              </a:r>
            </a:p>
          </p:txBody>
        </p:sp>
        <p:sp>
          <p:nvSpPr>
            <p:cNvPr id="42" name="ZoneTexte 12">
              <a:extLst>
                <a:ext uri="{FF2B5EF4-FFF2-40B4-BE49-F238E27FC236}">
                  <a16:creationId xmlns:a16="http://schemas.microsoft.com/office/drawing/2014/main" id="{5B4F24B3-5242-498D-9B0F-1B25E0948773}"/>
                </a:ext>
              </a:extLst>
            </p:cNvPr>
            <p:cNvSpPr txBox="1"/>
            <p:nvPr/>
          </p:nvSpPr>
          <p:spPr>
            <a:xfrm>
              <a:off x="6682535" y="3690131"/>
              <a:ext cx="51488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i="1" dirty="0"/>
                <a:t>ADN</a:t>
              </a:r>
            </a:p>
          </p:txBody>
        </p:sp>
      </p:grpSp>
      <p:sp>
        <p:nvSpPr>
          <p:cNvPr id="43" name="ZoneTexte 1">
            <a:extLst>
              <a:ext uri="{FF2B5EF4-FFF2-40B4-BE49-F238E27FC236}">
                <a16:creationId xmlns:a16="http://schemas.microsoft.com/office/drawing/2014/main" id="{9590A927-E644-488D-8627-D7C4CC804777}"/>
              </a:ext>
            </a:extLst>
          </p:cNvPr>
          <p:cNvSpPr txBox="1"/>
          <p:nvPr/>
        </p:nvSpPr>
        <p:spPr>
          <a:xfrm>
            <a:off x="349035" y="4866666"/>
            <a:ext cx="2333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9423A"/>
                </a:solidFill>
              </a:rPr>
              <a:t>Épi : « </a:t>
            </a:r>
            <a:r>
              <a:rPr lang="fr-FR" i="1" dirty="0">
                <a:solidFill>
                  <a:srgbClr val="F9423A"/>
                </a:solidFill>
              </a:rPr>
              <a:t>au dessus de »</a:t>
            </a:r>
          </a:p>
        </p:txBody>
      </p:sp>
      <p:sp>
        <p:nvSpPr>
          <p:cNvPr id="44" name="ZoneTexte 2">
            <a:extLst>
              <a:ext uri="{FF2B5EF4-FFF2-40B4-BE49-F238E27FC236}">
                <a16:creationId xmlns:a16="http://schemas.microsoft.com/office/drawing/2014/main" id="{F2C2631D-6101-4EA7-AB68-725FABA8575D}"/>
              </a:ext>
            </a:extLst>
          </p:cNvPr>
          <p:cNvSpPr txBox="1"/>
          <p:nvPr/>
        </p:nvSpPr>
        <p:spPr>
          <a:xfrm>
            <a:off x="349036" y="5352024"/>
            <a:ext cx="53798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00988E"/>
                </a:solidFill>
              </a:rPr>
              <a:t>L’épigénétique</a:t>
            </a:r>
            <a:r>
              <a:rPr lang="fr-FR" sz="2000" dirty="0"/>
              <a:t> étudie </a:t>
            </a:r>
            <a:r>
              <a:rPr lang="fr-FR" sz="2000" dirty="0">
                <a:solidFill>
                  <a:srgbClr val="00988E"/>
                </a:solidFill>
              </a:rPr>
              <a:t>les mécanismes moléculaires qui modifient l'expression des gènes </a:t>
            </a:r>
            <a:r>
              <a:rPr lang="fr-FR" sz="2000" dirty="0"/>
              <a:t>en fonction de l’environnement.</a:t>
            </a:r>
          </a:p>
        </p:txBody>
      </p:sp>
      <p:sp>
        <p:nvSpPr>
          <p:cNvPr id="45" name="ZoneTexte 4">
            <a:extLst>
              <a:ext uri="{FF2B5EF4-FFF2-40B4-BE49-F238E27FC236}">
                <a16:creationId xmlns:a16="http://schemas.microsoft.com/office/drawing/2014/main" id="{83E51A24-9509-459A-BEBB-CA903CAEFD63}"/>
              </a:ext>
            </a:extLst>
          </p:cNvPr>
          <p:cNvSpPr txBox="1"/>
          <p:nvPr/>
        </p:nvSpPr>
        <p:spPr>
          <a:xfrm>
            <a:off x="370055" y="1054584"/>
            <a:ext cx="34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423A"/>
                </a:solidFill>
              </a:rPr>
              <a:t>20-ème siècle – La génétique</a:t>
            </a:r>
          </a:p>
        </p:txBody>
      </p:sp>
      <p:sp>
        <p:nvSpPr>
          <p:cNvPr id="46" name="ZoneTexte 5">
            <a:extLst>
              <a:ext uri="{FF2B5EF4-FFF2-40B4-BE49-F238E27FC236}">
                <a16:creationId xmlns:a16="http://schemas.microsoft.com/office/drawing/2014/main" id="{255C9565-652C-468F-9037-C36D8CA4D6AD}"/>
              </a:ext>
            </a:extLst>
          </p:cNvPr>
          <p:cNvSpPr txBox="1"/>
          <p:nvPr/>
        </p:nvSpPr>
        <p:spPr>
          <a:xfrm>
            <a:off x="349035" y="4316738"/>
            <a:ext cx="3426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F9423A"/>
                </a:solidFill>
              </a:rPr>
              <a:t>21-ème siècle – L’épigénétique</a:t>
            </a:r>
          </a:p>
        </p:txBody>
      </p:sp>
      <p:sp>
        <p:nvSpPr>
          <p:cNvPr id="47" name="ZoneTexte 6">
            <a:extLst>
              <a:ext uri="{FF2B5EF4-FFF2-40B4-BE49-F238E27FC236}">
                <a16:creationId xmlns:a16="http://schemas.microsoft.com/office/drawing/2014/main" id="{34739BB9-CB0E-417D-8900-A918439EF1A4}"/>
              </a:ext>
            </a:extLst>
          </p:cNvPr>
          <p:cNvSpPr txBox="1"/>
          <p:nvPr/>
        </p:nvSpPr>
        <p:spPr>
          <a:xfrm>
            <a:off x="370057" y="1651827"/>
            <a:ext cx="5358803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2000" dirty="0">
                <a:solidFill>
                  <a:srgbClr val="00988E"/>
                </a:solidFill>
              </a:rPr>
              <a:t>La génétique </a:t>
            </a:r>
            <a:r>
              <a:rPr lang="fr-FR" sz="2000" dirty="0"/>
              <a:t>(du grec </a:t>
            </a:r>
            <a:r>
              <a:rPr lang="fr-FR" sz="2000" i="1" dirty="0"/>
              <a:t>« donner naissance ») </a:t>
            </a:r>
            <a:r>
              <a:rPr lang="fr-FR" sz="2000" dirty="0"/>
              <a:t>est la science qui étudie </a:t>
            </a:r>
            <a:r>
              <a:rPr lang="fr-FR" sz="2000" dirty="0">
                <a:solidFill>
                  <a:srgbClr val="00988E"/>
                </a:solidFill>
              </a:rPr>
              <a:t>l'hérédité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/>
              <a:t>et</a:t>
            </a:r>
            <a:r>
              <a:rPr lang="fr-FR" sz="2000" dirty="0">
                <a:solidFill>
                  <a:srgbClr val="0070C0"/>
                </a:solidFill>
              </a:rPr>
              <a:t> </a:t>
            </a:r>
            <a:r>
              <a:rPr lang="fr-FR" sz="2000" dirty="0">
                <a:solidFill>
                  <a:srgbClr val="00988E"/>
                </a:solidFill>
              </a:rPr>
              <a:t>les gènes</a:t>
            </a:r>
            <a:r>
              <a:rPr lang="fr-FR" sz="2000" dirty="0">
                <a:solidFill>
                  <a:srgbClr val="0070C0"/>
                </a:solidFill>
              </a:rPr>
              <a:t>.</a:t>
            </a:r>
          </a:p>
          <a:p>
            <a:pPr algn="just"/>
            <a:endParaRPr lang="fr-FR" sz="2000" dirty="0">
              <a:solidFill>
                <a:srgbClr val="0070C0"/>
              </a:solidFill>
            </a:endParaRPr>
          </a:p>
          <a:p>
            <a:pPr algn="just"/>
            <a:r>
              <a:rPr lang="fr-FR" sz="1600" dirty="0"/>
              <a:t>1909 – notion de gène, une base d’hérédité </a:t>
            </a:r>
          </a:p>
          <a:p>
            <a:pPr algn="just"/>
            <a:r>
              <a:rPr lang="fr-FR" sz="1600" dirty="0"/>
              <a:t>1953 – découverte du double hélice d’ADN</a:t>
            </a:r>
          </a:p>
          <a:p>
            <a:pPr algn="just"/>
            <a:r>
              <a:rPr lang="fr-FR" sz="1600" dirty="0"/>
              <a:t>1977 – séquençage des fragments d’ADN</a:t>
            </a:r>
          </a:p>
          <a:p>
            <a:pPr algn="just"/>
            <a:r>
              <a:rPr lang="fr-FR" sz="1600" dirty="0"/>
              <a:t>2003 – séquençage complet du génome humain</a:t>
            </a:r>
          </a:p>
        </p:txBody>
      </p:sp>
    </p:spTree>
    <p:extLst>
      <p:ext uri="{BB962C8B-B14F-4D97-AF65-F5344CB8AC3E}">
        <p14:creationId xmlns:p14="http://schemas.microsoft.com/office/powerpoint/2010/main" val="2325053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Human Cell Diagram 6406474 Vector Art at Vecteezy">
            <a:extLst>
              <a:ext uri="{FF2B5EF4-FFF2-40B4-BE49-F238E27FC236}">
                <a16:creationId xmlns:a16="http://schemas.microsoft.com/office/drawing/2014/main" id="{BB4E5172-0B14-4C2E-AEE5-9DF96081E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60" y="1400961"/>
            <a:ext cx="5118071" cy="4723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30AD16C-5296-4732-81D7-C98B668BA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59" y="969721"/>
            <a:ext cx="952500" cy="132397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AA18576-0C41-404C-9C66-ACAC381A54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020" y="5309725"/>
            <a:ext cx="1571625" cy="10953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29DF0CD0-E799-45C6-8B5F-9731D5E08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688" y="2420278"/>
            <a:ext cx="1266825" cy="7334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A78E9F4-14EE-4CF2-9872-71DBAB05EB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688" y="3762643"/>
            <a:ext cx="1038225" cy="1323975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45797B8-AF48-4DA3-85A5-A5AE6FC29B2A}"/>
              </a:ext>
            </a:extLst>
          </p:cNvPr>
          <p:cNvSpPr txBox="1"/>
          <p:nvPr/>
        </p:nvSpPr>
        <p:spPr>
          <a:xfrm>
            <a:off x="8722400" y="1284344"/>
            <a:ext cx="8467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SemiConde" panose="020B0502040204020203" pitchFamily="34" charset="0"/>
              </a:rPr>
              <a:t>Heart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E859B-AD02-4FC7-9463-58C4F0E1FABA}"/>
              </a:ext>
            </a:extLst>
          </p:cNvPr>
          <p:cNvSpPr txBox="1"/>
          <p:nvPr/>
        </p:nvSpPr>
        <p:spPr>
          <a:xfrm>
            <a:off x="10749083" y="2322417"/>
            <a:ext cx="790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SemiConde" panose="020B0502040204020203" pitchFamily="34" charset="0"/>
              </a:rPr>
              <a:t>Liver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C50B974-22D3-4CF4-8705-F50787A48C58}"/>
              </a:ext>
            </a:extLst>
          </p:cNvPr>
          <p:cNvSpPr txBox="1"/>
          <p:nvPr/>
        </p:nvSpPr>
        <p:spPr>
          <a:xfrm>
            <a:off x="10427913" y="4236808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SemiConde" panose="020B0502040204020203" pitchFamily="34" charset="0"/>
              </a:rPr>
              <a:t>Lung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1ADEBBF-A40D-4B25-97E0-055F6F61BFCD}"/>
              </a:ext>
            </a:extLst>
          </p:cNvPr>
          <p:cNvSpPr txBox="1"/>
          <p:nvPr/>
        </p:nvSpPr>
        <p:spPr>
          <a:xfrm>
            <a:off x="8875936" y="5857412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Bahnschrift SemiLight SemiConde" panose="020B0502040204020203" pitchFamily="34" charset="0"/>
              </a:rPr>
              <a:t>Kidney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E6E32F9F-E5DC-448B-B80A-BD7510FAD2BD}"/>
              </a:ext>
            </a:extLst>
          </p:cNvPr>
          <p:cNvSpPr/>
          <p:nvPr/>
        </p:nvSpPr>
        <p:spPr>
          <a:xfrm rot="20025510">
            <a:off x="5849958" y="2196766"/>
            <a:ext cx="1623093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FB0330D6-F85F-4F37-B1B4-B8098B14489E}"/>
              </a:ext>
            </a:extLst>
          </p:cNvPr>
          <p:cNvSpPr/>
          <p:nvPr/>
        </p:nvSpPr>
        <p:spPr>
          <a:xfrm rot="1722955">
            <a:off x="5226660" y="5102319"/>
            <a:ext cx="1898668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BD09D02B-DBE1-49ED-B15A-57281033C2D2}"/>
              </a:ext>
            </a:extLst>
          </p:cNvPr>
          <p:cNvSpPr/>
          <p:nvPr/>
        </p:nvSpPr>
        <p:spPr>
          <a:xfrm rot="20769463">
            <a:off x="5973073" y="3067736"/>
            <a:ext cx="3144766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430F9FE8-7818-4D10-A786-27FD592F680F}"/>
              </a:ext>
            </a:extLst>
          </p:cNvPr>
          <p:cNvSpPr/>
          <p:nvPr/>
        </p:nvSpPr>
        <p:spPr>
          <a:xfrm rot="330135">
            <a:off x="5978454" y="4137411"/>
            <a:ext cx="3121183" cy="4616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666AF9-02D8-4B06-A990-21549F14ADC9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Epigenetic regulations</a:t>
            </a:r>
          </a:p>
        </p:txBody>
      </p:sp>
    </p:spTree>
    <p:extLst>
      <p:ext uri="{BB962C8B-B14F-4D97-AF65-F5344CB8AC3E}">
        <p14:creationId xmlns:p14="http://schemas.microsoft.com/office/powerpoint/2010/main" val="1806683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9">
            <a:extLst>
              <a:ext uri="{FF2B5EF4-FFF2-40B4-BE49-F238E27FC236}">
                <a16:creationId xmlns:a16="http://schemas.microsoft.com/office/drawing/2014/main" id="{BF94C658-C589-4828-A6A4-1A67B3696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72" y="1282900"/>
            <a:ext cx="3037952" cy="4386507"/>
          </a:xfrm>
          <a:prstGeom prst="rect">
            <a:avLst/>
          </a:prstGeom>
        </p:spPr>
      </p:pic>
      <p:pic>
        <p:nvPicPr>
          <p:cNvPr id="6" name="Image 21">
            <a:extLst>
              <a:ext uri="{FF2B5EF4-FFF2-40B4-BE49-F238E27FC236}">
                <a16:creationId xmlns:a16="http://schemas.microsoft.com/office/drawing/2014/main" id="{63D631FB-EE58-47FB-B029-050911C6D0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7474" y="1564268"/>
            <a:ext cx="4996558" cy="37105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84498A-7680-47D3-A8B3-43D9D25B12A8}"/>
              </a:ext>
            </a:extLst>
          </p:cNvPr>
          <p:cNvSpPr txBox="1"/>
          <p:nvPr/>
        </p:nvSpPr>
        <p:spPr>
          <a:xfrm>
            <a:off x="4704080" y="5438574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9423A"/>
                </a:solidFill>
                <a:latin typeface="Arial Narrow" panose="020B0606020202030204" pitchFamily="34" charset="0"/>
              </a:rPr>
              <a:t>DNA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5CD1D-8BB2-4B7A-9A6C-10E4A77E8BB3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4886963" y="4846320"/>
            <a:ext cx="176350" cy="592254"/>
          </a:xfrm>
          <a:prstGeom prst="line">
            <a:avLst/>
          </a:prstGeom>
          <a:ln w="25400">
            <a:solidFill>
              <a:srgbClr val="F94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F04D0C-3A22-443C-8C7C-76C249470C95}"/>
              </a:ext>
            </a:extLst>
          </p:cNvPr>
          <p:cNvSpPr txBox="1"/>
          <p:nvPr/>
        </p:nvSpPr>
        <p:spPr>
          <a:xfrm>
            <a:off x="1323180" y="5438574"/>
            <a:ext cx="2239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9423A"/>
                </a:solidFill>
                <a:latin typeface="Arial Narrow" panose="020B0606020202030204" pitchFamily="34" charset="0"/>
              </a:rPr>
              <a:t>Epigenetic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7C9E97-0ED5-43E8-9667-8C28331A7C9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43039" y="4846320"/>
            <a:ext cx="324539" cy="592254"/>
          </a:xfrm>
          <a:prstGeom prst="line">
            <a:avLst/>
          </a:prstGeom>
          <a:ln w="25400">
            <a:solidFill>
              <a:srgbClr val="F9423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6BD0082-02CA-48C7-8A79-D5FE3224484A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Epigenetic regulations</a:t>
            </a:r>
          </a:p>
        </p:txBody>
      </p:sp>
    </p:spTree>
    <p:extLst>
      <p:ext uri="{BB962C8B-B14F-4D97-AF65-F5344CB8AC3E}">
        <p14:creationId xmlns:p14="http://schemas.microsoft.com/office/powerpoint/2010/main" val="4079946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7F2652-E4FB-4801-B9BC-3BC7F8DE8E1B}"/>
              </a:ext>
            </a:extLst>
          </p:cNvPr>
          <p:cNvSpPr/>
          <p:nvPr/>
        </p:nvSpPr>
        <p:spPr>
          <a:xfrm>
            <a:off x="1067070" y="227434"/>
            <a:ext cx="1005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  <a:cs typeface="Calibri"/>
              </a:rPr>
              <a:t>Epigenetic regulations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CFD60BD-082C-4D20-8901-3C4E9BC532F2}"/>
              </a:ext>
            </a:extLst>
          </p:cNvPr>
          <p:cNvGrpSpPr/>
          <p:nvPr/>
        </p:nvGrpSpPr>
        <p:grpSpPr>
          <a:xfrm>
            <a:off x="1577563" y="1279971"/>
            <a:ext cx="9048750" cy="4972050"/>
            <a:chOff x="1577563" y="1279971"/>
            <a:chExt cx="9048750" cy="4972050"/>
          </a:xfrm>
        </p:grpSpPr>
        <p:pic>
          <p:nvPicPr>
            <p:cNvPr id="16" name="Picture 2" descr="https://www.whatisepigenetics.com/wp-content/uploads/2013/07/dna-chromatin-histone.jpg">
              <a:extLst>
                <a:ext uri="{FF2B5EF4-FFF2-40B4-BE49-F238E27FC236}">
                  <a16:creationId xmlns:a16="http://schemas.microsoft.com/office/drawing/2014/main" id="{7AAB37FC-0A87-48FA-9552-EC77853F37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7563" y="1279971"/>
              <a:ext cx="9048750" cy="4972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233EE4E-8EC3-4E0D-A63A-57F71EC91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19395" y="1279971"/>
              <a:ext cx="313373" cy="860108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FA30039-205A-42B2-ADDD-C63F627DAC02}"/>
                </a:ext>
              </a:extLst>
            </p:cNvPr>
            <p:cNvSpPr/>
            <p:nvPr/>
          </p:nvSpPr>
          <p:spPr>
            <a:xfrm>
              <a:off x="6096000" y="1598064"/>
              <a:ext cx="1902864" cy="610382"/>
            </a:xfrm>
            <a:prstGeom prst="roundRect">
              <a:avLst/>
            </a:prstGeom>
            <a:noFill/>
            <a:ln w="38100">
              <a:solidFill>
                <a:srgbClr val="F942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8DB91F-D05B-4FC1-8836-9AAC0AA9DE9C}"/>
                </a:ext>
              </a:extLst>
            </p:cNvPr>
            <p:cNvSpPr/>
            <p:nvPr/>
          </p:nvSpPr>
          <p:spPr>
            <a:xfrm>
              <a:off x="5908272" y="5366053"/>
              <a:ext cx="1565953" cy="646331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8C3819-CF83-4A43-A781-9F364D7CE1AF}"/>
                </a:ext>
              </a:extLst>
            </p:cNvPr>
            <p:cNvSpPr/>
            <p:nvPr/>
          </p:nvSpPr>
          <p:spPr>
            <a:xfrm>
              <a:off x="1922585" y="4279035"/>
              <a:ext cx="1460286" cy="409799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484AD6-6FF4-4C6E-B1CB-274D578D1152}"/>
                </a:ext>
              </a:extLst>
            </p:cNvPr>
            <p:cNvSpPr txBox="1"/>
            <p:nvPr/>
          </p:nvSpPr>
          <p:spPr>
            <a:xfrm>
              <a:off x="9487877" y="5858495"/>
              <a:ext cx="10695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GB" sz="1400" dirty="0">
                  <a:latin typeface="Arial Narrow" panose="020B0606020202030204" pitchFamily="34" charset="0"/>
                </a:rPr>
                <a:t>Chromosome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3881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2400" dirty="0" smtClean="0">
            <a:solidFill>
              <a:schemeClr val="tx1">
                <a:lumMod val="65000"/>
                <a:lumOff val="35000"/>
              </a:schemeClr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1026</Words>
  <Application>Microsoft Office PowerPoint</Application>
  <PresentationFormat>Widescreen</PresentationFormat>
  <Paragraphs>226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Bahnschrift Condensed</vt:lpstr>
      <vt:lpstr>Bahnschrift SemiLight SemiConde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Ekaterina Flin</dc:creator>
  <cp:lastModifiedBy>Ekaterina Flin</cp:lastModifiedBy>
  <cp:revision>169</cp:revision>
  <dcterms:created xsi:type="dcterms:W3CDTF">2024-10-19T07:50:43Z</dcterms:created>
  <dcterms:modified xsi:type="dcterms:W3CDTF">2024-10-20T10:07:44Z</dcterms:modified>
</cp:coreProperties>
</file>