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a683f6d7e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a683f6d7e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a683f6d7e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a683f6d7e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a683f6d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a683f6d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a683f6d7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a683f6d7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a683f6d7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a683f6d7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a683f6d7e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a683f6d7e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a683f6d7e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a683f6d7e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a683f6d7e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a683f6d7e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hyperlink" Target="https://en.wikipedia.org/wiki/Legan_ches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CS414 P1 Presentation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‘We Them Boys’ - Legan Chess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951425" y="500925"/>
            <a:ext cx="28443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“Them Boys”?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Alex Guentchev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Lance McMullin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Westin Musser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Jesse Schmidt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Joseph Tonski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XGame: Legan Chess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778000"/>
            <a:ext cx="3999900" cy="28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Invented by L. Legan in 1913.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Pieces start in the corners, as illustrated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Pawn movement changes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castling, and no en passant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700" y="2067825"/>
            <a:ext cx="1800100" cy="195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2275" y="2109800"/>
            <a:ext cx="1734900" cy="19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6588800" y="4790725"/>
            <a:ext cx="24834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99999"/>
                </a:solidFill>
              </a:rPr>
              <a:t>Graphics from </a:t>
            </a:r>
            <a:r>
              <a:rPr lang="en" sz="700" u="sng">
                <a:solidFill>
                  <a:srgbClr val="999999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https://en.wikipedia.org/wiki/Legan_chess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211600" y="170225"/>
            <a:ext cx="68265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Development Progress: Service Layer Class Diagrams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0" l="447" r="0" t="0"/>
          <a:stretch/>
        </p:blipFill>
        <p:spPr>
          <a:xfrm>
            <a:off x="211600" y="683050"/>
            <a:ext cx="8799174" cy="37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211600" y="170225"/>
            <a:ext cx="59310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Development Progress: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Data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Layer Class Diagrams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0025"/>
            <a:ext cx="8839200" cy="36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211600" y="170225"/>
            <a:ext cx="59310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Development Progress: CRC Cards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0025"/>
            <a:ext cx="8728475" cy="429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0" r="0" t="17844"/>
          <a:stretch/>
        </p:blipFill>
        <p:spPr>
          <a:xfrm>
            <a:off x="152400" y="924301"/>
            <a:ext cx="8839199" cy="35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211600" y="170225"/>
            <a:ext cx="42627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Development Progress: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Database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Diagram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Tools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NPM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Node.js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Webpack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Java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JUnit</a:t>
            </a:r>
            <a:endParaRPr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/>
              <a:t>Spring MVC Framework</a:t>
            </a:r>
            <a:endParaRPr sz="9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Hibernate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Maven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Architecture Design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Web Application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Model-View-Controller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Dependency Injection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N-tier Architecture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Repository pattern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4759523" y="1572000"/>
            <a:ext cx="3545400" cy="2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Development Environment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Eclipse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Intellij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Azure DevOps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Documentation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Lucidchart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OneNote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Communication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Discord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Teams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Ceremonies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282100" y="1339525"/>
            <a:ext cx="5868000" cy="3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met with the Product Owner to discuss user stories and begin the planning stage.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was not enough technical progression to merit a sprint Review meeting.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Retrospective: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went well: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Good communication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Relatively regular meetings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Good team synergy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didn’t go well: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Confusion around scrum process and when to include Product Owner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Inconsistent meeting times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Plan moving forward: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Have a consistent meeting schedule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Scrum accountability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More interaction with Product Owner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