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f5258c2a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f5258c2a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f545ce09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f545ce09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f5258c2a3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f5258c2a3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f5258c2a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f5258c2a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f545ce4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f545ce4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7aa8d67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7aa8d67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7aa8d67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7aa8d67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976400" y="7756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414 - P3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035625" y="1990800"/>
            <a:ext cx="4255500" cy="1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We Them Boys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Alex Guentchev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Lance McMullin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Westin Musser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Jesse Schmidt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Joseph Tonski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XGAME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/>
              <a:t>Legan Chess</a:t>
            </a:r>
            <a:endParaRPr b="0" sz="19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744150"/>
            <a:ext cx="38385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Legan Chess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Invented by L. Legan in 1913.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Pieces start in the corners, as illustrated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Pawn movement changes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castling, and no en passant</a:t>
            </a:r>
            <a:endParaRPr sz="14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4450" y="1490663"/>
            <a:ext cx="209550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35453"/>
            <a:ext cx="9144001" cy="908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709600"/>
            <a:ext cx="43725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Process</a:t>
            </a:r>
            <a:endParaRPr b="0" sz="1900"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744150"/>
            <a:ext cx="27963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Tools: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Azure Devops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Github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Eclipse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IntelliJ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Visual Studio Code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HeidiSQL</a:t>
            </a:r>
            <a:endParaRPr sz="1800"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35453"/>
            <a:ext cx="9144001" cy="90804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4468275" y="1889150"/>
            <a:ext cx="27963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Practices: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2-week sprints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 approvals required for PRs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PRs must be viewed within 48 hours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Architecture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Java Spring Web Application API w/ React UI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3 Tiers</a:t>
            </a:r>
            <a:endParaRPr sz="15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Presentation - User interface for playing the game, managing accounts, etc.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Logic - Chess engine, services for all the other moving pieces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Data Management - Communicating with the database succinctly </a:t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 rotWithShape="1">
          <a:blip r:embed="rId3">
            <a:alphaModFix/>
          </a:blip>
          <a:srcRect b="4591" l="9419" r="7440" t="50261"/>
          <a:stretch/>
        </p:blipFill>
        <p:spPr>
          <a:xfrm>
            <a:off x="7029450" y="4330774"/>
            <a:ext cx="2114550" cy="8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0" y="4248150"/>
            <a:ext cx="21145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Design Choices</a:t>
            </a:r>
            <a:endParaRPr/>
          </a:p>
        </p:txBody>
      </p:sp>
      <p:pic>
        <p:nvPicPr>
          <p:cNvPr id="308" name="Google Shape;308;p17"/>
          <p:cNvPicPr preferRelativeResize="0"/>
          <p:nvPr/>
        </p:nvPicPr>
        <p:blipFill rotWithShape="1">
          <a:blip r:embed="rId3">
            <a:alphaModFix/>
          </a:blip>
          <a:srcRect b="0" l="950" r="-950" t="0"/>
          <a:stretch/>
        </p:blipFill>
        <p:spPr>
          <a:xfrm>
            <a:off x="0" y="1318001"/>
            <a:ext cx="5997176" cy="26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 rotWithShape="1">
          <a:blip r:embed="rId4">
            <a:alphaModFix/>
          </a:blip>
          <a:srcRect b="0" l="8433" r="0" t="0"/>
          <a:stretch/>
        </p:blipFill>
        <p:spPr>
          <a:xfrm>
            <a:off x="5015625" y="1778950"/>
            <a:ext cx="4128375" cy="302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1303800" y="1990050"/>
            <a:ext cx="2523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Model-View-Controller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Dependency Injection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Facade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Repository</a:t>
            </a:r>
            <a:endParaRPr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925" y="186414"/>
            <a:ext cx="1660680" cy="182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9900" y="1757951"/>
            <a:ext cx="2903925" cy="12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5700" y="3462973"/>
            <a:ext cx="2112279" cy="14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5048" y="3685000"/>
            <a:ext cx="2981125" cy="13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325" name="Google Shape;325;p19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There is much more to do than chess logic</a:t>
            </a:r>
            <a:endParaRPr sz="12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Manage database</a:t>
            </a:r>
            <a:endParaRPr sz="10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Arrange UI elegantly and intuitively</a:t>
            </a:r>
            <a:endParaRPr sz="10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Messages, registration, profiles</a:t>
            </a:r>
            <a:endParaRPr sz="10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Tie it all together</a:t>
            </a:r>
            <a:endParaRPr sz="10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Work in accordance with priority</a:t>
            </a:r>
            <a:endParaRPr sz="12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Easy to get caught up in many user stories and get behind on high priority tasks</a:t>
            </a:r>
            <a:endParaRPr sz="10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Keep front and backend in sync</a:t>
            </a:r>
            <a:endParaRPr sz="12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Connecting the two after too much disconnect only makes it harder</a:t>
            </a:r>
            <a:endParaRPr sz="10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Teamwork!</a:t>
            </a:r>
            <a:endParaRPr sz="1100"/>
          </a:p>
        </p:txBody>
      </p:sp>
      <p:pic>
        <p:nvPicPr>
          <p:cNvPr id="326" name="Google Shape;3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35457"/>
            <a:ext cx="9144001" cy="908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Demo!</a:t>
            </a:r>
            <a:endParaRPr sz="5600"/>
          </a:p>
        </p:txBody>
      </p:sp>
      <p:pic>
        <p:nvPicPr>
          <p:cNvPr id="332" name="Google Shape;3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65725"/>
            <a:ext cx="9144001" cy="8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