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3CD"/>
    <a:srgbClr val="90E4C2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358" y="67"/>
      </p:cViewPr>
      <p:guideLst>
        <p:guide orient="horz" pos="316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81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660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09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17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78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65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402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7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1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3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73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EA4F-43F3-4322-BA58-2F0FBE00EAFB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6D74-646E-45D9-B48E-8F87AE0F00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28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9C1A27-8049-99E1-9C95-8C6017C27ED9}"/>
              </a:ext>
            </a:extLst>
          </p:cNvPr>
          <p:cNvSpPr/>
          <p:nvPr/>
        </p:nvSpPr>
        <p:spPr>
          <a:xfrm>
            <a:off x="0" y="0"/>
            <a:ext cx="10058400" cy="10058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162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4DF4D3C0-7F9E-4BEA-AFBF-13E07189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480000">
            <a:off x="1000883" y="720076"/>
            <a:ext cx="8330184" cy="83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4DF4D3C0-7F9E-4BEA-AFBF-13E07189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480000">
            <a:off x="1000883" y="720076"/>
            <a:ext cx="8330184" cy="83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8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4DF4D3C0-7F9E-4BEA-AFBF-13E07189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480000">
            <a:off x="1000883" y="720076"/>
            <a:ext cx="8330184" cy="83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1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FA41F-DD5C-C2DC-EDEA-7F863ABFBAC0}"/>
              </a:ext>
            </a:extLst>
          </p:cNvPr>
          <p:cNvSpPr/>
          <p:nvPr/>
        </p:nvSpPr>
        <p:spPr>
          <a:xfrm rot="16200000">
            <a:off x="3904206" y="4857086"/>
            <a:ext cx="6448434" cy="521627"/>
          </a:xfrm>
          <a:prstGeom prst="rect">
            <a:avLst/>
          </a:prstGeom>
          <a:solidFill>
            <a:srgbClr val="EE7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003F5F-949F-83AB-2034-AE3A1C09D37E}"/>
              </a:ext>
            </a:extLst>
          </p:cNvPr>
          <p:cNvSpPr/>
          <p:nvPr/>
        </p:nvSpPr>
        <p:spPr>
          <a:xfrm>
            <a:off x="5049302" y="4626903"/>
            <a:ext cx="4114800" cy="521627"/>
          </a:xfrm>
          <a:prstGeom prst="rect">
            <a:avLst/>
          </a:prstGeom>
          <a:solidFill>
            <a:srgbClr val="EE7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AE65F-DABD-B53B-BF75-C447BBDF2666}"/>
              </a:ext>
            </a:extLst>
          </p:cNvPr>
          <p:cNvSpPr/>
          <p:nvPr/>
        </p:nvSpPr>
        <p:spPr>
          <a:xfrm rot="18420000">
            <a:off x="4423343" y="3129800"/>
            <a:ext cx="3725344" cy="521627"/>
          </a:xfrm>
          <a:prstGeom prst="rect">
            <a:avLst/>
          </a:prstGeom>
          <a:solidFill>
            <a:srgbClr val="EE7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2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9C1A27-8049-99E1-9C95-8C6017C27ED9}"/>
              </a:ext>
            </a:extLst>
          </p:cNvPr>
          <p:cNvSpPr/>
          <p:nvPr/>
        </p:nvSpPr>
        <p:spPr>
          <a:xfrm>
            <a:off x="0" y="0"/>
            <a:ext cx="10058400" cy="10058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4DF4D3C0-7F9E-4BEA-AFBF-13E07189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480000">
            <a:off x="1000883" y="720076"/>
            <a:ext cx="8330184" cy="83301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EFA41F-DD5C-C2DC-EDEA-7F863ABFBAC0}"/>
              </a:ext>
            </a:extLst>
          </p:cNvPr>
          <p:cNvSpPr/>
          <p:nvPr/>
        </p:nvSpPr>
        <p:spPr>
          <a:xfrm rot="16200000">
            <a:off x="3904206" y="4857086"/>
            <a:ext cx="6448434" cy="521627"/>
          </a:xfrm>
          <a:prstGeom prst="rect">
            <a:avLst/>
          </a:prstGeom>
          <a:solidFill>
            <a:srgbClr val="EE7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003F5F-949F-83AB-2034-AE3A1C09D37E}"/>
              </a:ext>
            </a:extLst>
          </p:cNvPr>
          <p:cNvSpPr/>
          <p:nvPr/>
        </p:nvSpPr>
        <p:spPr>
          <a:xfrm>
            <a:off x="5049302" y="4626903"/>
            <a:ext cx="4114800" cy="521627"/>
          </a:xfrm>
          <a:prstGeom prst="rect">
            <a:avLst/>
          </a:prstGeom>
          <a:solidFill>
            <a:srgbClr val="EE7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AE65F-DABD-B53B-BF75-C447BBDF2666}"/>
              </a:ext>
            </a:extLst>
          </p:cNvPr>
          <p:cNvSpPr/>
          <p:nvPr/>
        </p:nvSpPr>
        <p:spPr>
          <a:xfrm rot="18420000">
            <a:off x="4423343" y="3129800"/>
            <a:ext cx="3725344" cy="521627"/>
          </a:xfrm>
          <a:prstGeom prst="rect">
            <a:avLst/>
          </a:prstGeom>
          <a:solidFill>
            <a:srgbClr val="EE7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240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Nacabuan</dc:creator>
  <cp:lastModifiedBy>Lance Nacabuan</cp:lastModifiedBy>
  <cp:revision>17</cp:revision>
  <dcterms:created xsi:type="dcterms:W3CDTF">2023-05-10T11:40:23Z</dcterms:created>
  <dcterms:modified xsi:type="dcterms:W3CDTF">2023-05-10T12:45:24Z</dcterms:modified>
</cp:coreProperties>
</file>