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TestNG Framework</a:t>
            </a:r>
            <a:endParaRPr lang="en-IN" altLang="en-US">
              <a:ln w="22225">
                <a:solidFill>
                  <a:schemeClr val="accent2"/>
                </a:solidFill>
                <a:prstDash val="solid"/>
              </a:ln>
              <a:solidFill>
                <a:schemeClr val="accent2">
                  <a:lumMod val="40000"/>
                  <a:lumOff val="60000"/>
                </a:schemeClr>
              </a:solidFill>
              <a:effectLst/>
            </a:endParaRPr>
          </a:p>
        </p:txBody>
      </p:sp>
      <p:sp>
        <p:nvSpPr>
          <p:cNvPr id="5" name="Content Placeholder 4"/>
          <p:cNvSpPr>
            <a:spLocks noGrp="1"/>
          </p:cNvSpPr>
          <p:nvPr>
            <p:ph idx="1"/>
          </p:nvPr>
        </p:nvSpPr>
        <p:spPr/>
        <p:txBody>
          <a:bodyPr/>
          <a:p>
            <a:r>
              <a:rPr lang="en-IN" altLang="en-US" sz="1800"/>
              <a:t>Installation and configuration in Eclipse</a:t>
            </a:r>
            <a:endParaRPr lang="en-IN" altLang="en-US" sz="1800"/>
          </a:p>
          <a:p>
            <a:r>
              <a:rPr lang="en-IN" altLang="en-US" sz="1800"/>
              <a:t>Creating and executing test cases with TestNG</a:t>
            </a:r>
            <a:endParaRPr lang="en-IN" altLang="en-US" sz="1800"/>
          </a:p>
          <a:p>
            <a:r>
              <a:rPr lang="en-IN" altLang="en-US" sz="1800"/>
              <a:t>Controlling test executions from TestNG XML</a:t>
            </a:r>
            <a:endParaRPr lang="en-IN" altLang="en-US" sz="1800"/>
          </a:p>
          <a:p>
            <a:r>
              <a:rPr lang="en-IN" altLang="en-US" sz="1800"/>
              <a:t>Include and Exclude mechanism</a:t>
            </a:r>
            <a:endParaRPr lang="en-IN" altLang="en-US" sz="1800"/>
          </a:p>
          <a:p>
            <a:r>
              <a:rPr lang="en-IN" altLang="en-US" sz="1800"/>
              <a:t>Annotations</a:t>
            </a:r>
            <a:endParaRPr lang="en-IN" altLang="en-US" sz="1800"/>
          </a:p>
          <a:p>
            <a:r>
              <a:rPr lang="en-IN" altLang="en-US" sz="1800"/>
              <a:t>Annotation helper attribute</a:t>
            </a:r>
            <a:endParaRPr lang="en-IN" altLang="en-US" sz="1800"/>
          </a:p>
          <a:p>
            <a:r>
              <a:rPr lang="en-IN" altLang="en-US" sz="1800"/>
              <a:t>Groups</a:t>
            </a:r>
            <a:endParaRPr lang="en-IN" altLang="en-US" sz="1800"/>
          </a:p>
          <a:p>
            <a:r>
              <a:rPr lang="en-IN" altLang="en-US" sz="1800"/>
              <a:t>Parallel test execution</a:t>
            </a:r>
            <a:endParaRPr lang="en-IN" altLang="en-US" sz="1800"/>
          </a:p>
          <a:p>
            <a:endParaRPr lang="en-I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Installation of TestNG plugin</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Click on help and select Eclipse market place</a:t>
            </a:r>
            <a:endParaRPr lang="en-IN" altLang="en-US" sz="1800"/>
          </a:p>
          <a:p>
            <a:r>
              <a:rPr lang="en-IN" altLang="en-US" sz="1800"/>
              <a:t>Search for TestNG</a:t>
            </a:r>
            <a:endParaRPr lang="en-IN" altLang="en-US" sz="1800"/>
          </a:p>
          <a:p>
            <a:r>
              <a:rPr lang="en-IN" altLang="en-US" sz="1800"/>
              <a:t>Select TestNG for eclipse and follow the instruction shown on the installation window</a:t>
            </a:r>
            <a:endParaRPr lang="en-IN" altLang="en-US" sz="1800"/>
          </a:p>
          <a:p>
            <a:r>
              <a:rPr lang="en-IN" altLang="en-US" sz="1800"/>
              <a:t>Accept the license agreement and click on finish</a:t>
            </a:r>
            <a:endParaRPr lang="en-IN" altLang="en-US" sz="1800"/>
          </a:p>
          <a:p>
            <a:r>
              <a:rPr lang="en-IN" altLang="en-US" sz="1800"/>
              <a:t>Restart the eclipse to take the effect of installation</a:t>
            </a:r>
            <a:endParaRPr lang="en-IN" altLang="en-US" sz="1800"/>
          </a:p>
          <a:p>
            <a:r>
              <a:rPr lang="en-IN" altLang="en-US" sz="1800"/>
              <a:t>Once the eclipse restarted, go to Windows--&gt;Preferences and check TestNG preference is available on the left pane</a:t>
            </a:r>
            <a:endParaRPr lang="en-IN" altLang="en-US" sz="1800"/>
          </a:p>
          <a:p>
            <a:endParaRPr lang="en-I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Creating and Executing test cases with TestNG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196840"/>
          </a:xfrm>
        </p:spPr>
        <p:txBody>
          <a:bodyPr/>
          <a:p>
            <a:r>
              <a:rPr lang="en-IN" altLang="en-US" sz="1800"/>
              <a:t>Go to new and create Java project</a:t>
            </a:r>
            <a:endParaRPr lang="en-IN" altLang="en-US" sz="1800"/>
          </a:p>
          <a:p>
            <a:r>
              <a:rPr lang="en-IN" altLang="en-US" sz="1800"/>
              <a:t>We can create a package under project or we can continue with creating class without creating project</a:t>
            </a:r>
            <a:endParaRPr lang="en-IN" altLang="en-US" sz="1800"/>
          </a:p>
          <a:p>
            <a:r>
              <a:rPr lang="en-IN" altLang="en-US" sz="1800"/>
              <a:t>Here we don’t need any main method to run the program, instead we will create a method and we will execute the methods</a:t>
            </a:r>
            <a:endParaRPr lang="en-IN" altLang="en-US" sz="1800"/>
          </a:p>
          <a:p>
            <a:r>
              <a:rPr lang="en-IN" altLang="en-US" sz="1800"/>
              <a:t>This can be done with the help of @Test annotation of TestNG</a:t>
            </a:r>
            <a:endParaRPr lang="en-IN" altLang="en-US" sz="1800"/>
          </a:p>
          <a:p>
            <a:r>
              <a:rPr lang="en-IN" altLang="en-US" sz="1800"/>
              <a:t>In this way we can create the methods with the @Test annotation. Each method will be treated as a test case and all of them will execute in the sequence of their creation</a:t>
            </a:r>
            <a:endParaRPr lang="en-IN" altLang="en-US" sz="1800"/>
          </a:p>
          <a:p>
            <a:r>
              <a:rPr lang="en-IN" altLang="en-US" sz="1800"/>
              <a:t>In this way we can define many test cases in the single class</a:t>
            </a:r>
            <a:endParaRPr lang="en-IN" altLang="en-US" sz="1800"/>
          </a:p>
          <a:p>
            <a:r>
              <a:rPr lang="en-IN" altLang="en-US" sz="1800"/>
              <a:t>We can make use of the TestNG xmls to optimize the execution of the test. In order to create the XML, right click on the project --&gt; TestNG --&gt; convert to TestNG</a:t>
            </a:r>
            <a:endParaRPr lang="en-IN" altLang="en-US" sz="1800"/>
          </a:p>
          <a:p>
            <a:r>
              <a:rPr lang="en-IN" altLang="en-US" sz="1800"/>
              <a:t>Once the testng.xml is created, we can update the suite name, test name and class name in the XML. This allows us to specify the required test cases and run only few set of tests as per the requirement in single click</a:t>
            </a:r>
            <a:endParaRPr lang="en-IN" altLang="en-US" sz="1800"/>
          </a:p>
          <a:p>
            <a:r>
              <a:rPr lang="en-IN" altLang="en-US" sz="1800"/>
              <a:t>We can prioritize the test cases in the testngxml. We can create the suite of test cases by selecting the different test cases from various packages. In this way we can execute only selected test cases in a single click</a:t>
            </a:r>
            <a:endParaRPr lang="en-I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Include and Exclude mechanism to control tests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We can exclude or include certain methods in the class file while executing with TestNG</a:t>
            </a:r>
            <a:endParaRPr lang="en-IN" altLang="en-US" sz="1800"/>
          </a:p>
          <a:p>
            <a:r>
              <a:rPr lang="en-IN" altLang="en-US" sz="1800"/>
              <a:t>In order to achive this, we have to go to class tag in the TestNG.xml and under that we need to define the &lt;methods&gt;&lt;methods/&gt; tag</a:t>
            </a:r>
            <a:endParaRPr lang="en-IN" altLang="en-US" sz="1800"/>
          </a:p>
          <a:p>
            <a:r>
              <a:rPr lang="en-IN" altLang="en-US" sz="1800"/>
              <a:t>Inside the &lt;methods&gt; tag, we need to add</a:t>
            </a:r>
            <a:endParaRPr lang="en-IN" altLang="en-US" sz="1800"/>
          </a:p>
          <a:p>
            <a:pPr marL="457200" lvl="1" indent="0">
              <a:buNone/>
            </a:pPr>
            <a:r>
              <a:rPr lang="en-IN" altLang="en-US" sz="1575"/>
              <a:t>	&lt;exclude name=”&lt;method name&gt;”/&gt; which can exclude the method while running</a:t>
            </a:r>
            <a:endParaRPr lang="en-IN" altLang="en-US" sz="1575"/>
          </a:p>
          <a:p>
            <a:pPr marL="342900" lvl="1" indent="-342900" algn="l">
              <a:buClrTx/>
              <a:buSzTx/>
              <a:buFontTx/>
              <a:buChar char="•"/>
            </a:pPr>
            <a:r>
              <a:rPr lang="en-IN" altLang="en-US" sz="1800">
                <a:sym typeface="+mn-ea"/>
              </a:rPr>
              <a:t>Inside the &lt;methods&gt; tag, we need to add</a:t>
            </a:r>
            <a:endParaRPr lang="en-IN" altLang="en-US" sz="1800">
              <a:sym typeface="+mn-ea"/>
            </a:endParaRPr>
          </a:p>
          <a:p>
            <a:pPr marL="0" lvl="1" indent="0" algn="l">
              <a:buClrTx/>
              <a:buSzTx/>
              <a:buNone/>
            </a:pPr>
            <a:r>
              <a:rPr lang="en-IN" altLang="en-US" sz="1575">
                <a:sym typeface="+mn-ea"/>
              </a:rPr>
              <a:t>	&lt;include name=”&lt;method name&gt;”/&gt; which can include the method while running. Here only the method 	included will be executed and remaining method will be discarded from execution</a:t>
            </a:r>
            <a:endParaRPr lang="en-IN" altLang="en-US" sz="1575">
              <a:sym typeface="+mn-ea"/>
            </a:endParaRPr>
          </a:p>
          <a:p>
            <a:pPr marL="342900" lvl="1" indent="-342900" algn="l">
              <a:buClrTx/>
              <a:buSzTx/>
              <a:buFontTx/>
              <a:buChar char="•"/>
            </a:pPr>
            <a:r>
              <a:rPr lang="en-IN" altLang="en-US" sz="1800"/>
              <a:t>We can also make use of the regular expressions and perform include/exclude operations</a:t>
            </a:r>
            <a:endParaRPr lang="en-IN" altLang="en-US" sz="1800"/>
          </a:p>
          <a:p>
            <a:pPr lvl="1">
              <a:buNone/>
            </a:pPr>
            <a:r>
              <a:rPr lang="en-IN" altLang="en-US" sz="1575"/>
              <a:t>	</a:t>
            </a:r>
            <a:r>
              <a:rPr lang="en-IN" altLang="en-US" sz="1575">
                <a:sym typeface="+mn-ea"/>
              </a:rPr>
              <a:t>&lt;include name=”sales.*”/&gt;</a:t>
            </a:r>
            <a:endParaRPr lang="en-IN" altLang="en-US" sz="1575">
              <a:sym typeface="+mn-ea"/>
            </a:endParaRPr>
          </a:p>
          <a:p>
            <a:pPr marL="342900" lvl="1" indent="-342900" algn="l">
              <a:buClrTx/>
              <a:buSzTx/>
              <a:buFontTx/>
              <a:buChar char="•"/>
            </a:pPr>
            <a:r>
              <a:rPr lang="en-IN" altLang="en-US" sz="1800"/>
              <a:t>We can add &lt;packages&gt; tag under &lt;suite&gt; tag and add the &lt;package name=”&lt;package name&gt;”/&gt; tag in order to execute the tests at package level</a:t>
            </a:r>
            <a:endParaRPr lang="en-IN" altLang="en-US" sz="1800"/>
          </a:p>
          <a:p>
            <a:pPr lvl="1">
              <a:buNone/>
            </a:pPr>
            <a:r>
              <a:rPr lang="en-IN" altLang="en-US" sz="1575"/>
              <a:t> </a:t>
            </a:r>
            <a:endParaRPr lang="en-IN" altLang="en-US" sz="1575"/>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2665</Words>
  <Application>WPS Presentation</Application>
  <PresentationFormat>Widescreen</PresentationFormat>
  <Paragraphs>47</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SimSun</vt:lpstr>
      <vt:lpstr>Wingdings</vt:lpstr>
      <vt:lpstr>Microsoft YaHei</vt:lpstr>
      <vt:lpstr>Arial Unicode MS</vt:lpstr>
      <vt:lpstr>Calibri</vt:lpstr>
      <vt:lpstr>Blue Waves</vt:lpstr>
      <vt:lpstr>TestNG Framework</vt:lpstr>
      <vt:lpstr>Installation of TestNG plugin</vt:lpstr>
      <vt:lpstr>Creating and Executing test cases with TestNG</vt:lpstr>
      <vt:lpstr>Include and Exclude mechanism to control tests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 Framework</dc:title>
  <dc:creator/>
  <cp:lastModifiedBy>lance</cp:lastModifiedBy>
  <cp:revision>4</cp:revision>
  <dcterms:created xsi:type="dcterms:W3CDTF">2022-11-27T16:07:00Z</dcterms:created>
  <dcterms:modified xsi:type="dcterms:W3CDTF">2022-11-28T17:18:15Z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3D6C5D9D93EB424FB32BA9EDCEFFDE1E</vt:lpwstr>
  </property>
  <property fmtid="{D5CDD505-2E9C-101B-9397-08002B2CF9AE}" pid="3" name="KSOProductBuildVer">
    <vt:lpwstr>1033-11.2.0.11417</vt:lpwstr>
  </property>
</Properties>
</file>