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microsoft.com/office/2007/relationships/media" Target="file:///E:\Selenium\Course_Materials\MySql_Installation.mp4" TargetMode="External"/><Relationship Id="rId1" Type="http://schemas.openxmlformats.org/officeDocument/2006/relationships/video" Target="file:///E:\Selenium\Course_Materials\MySql_Installation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355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Intallation and configuration of MySql</a:t>
            </a:r>
            <a:endParaRPr lang="en-IN" altLang="en-US" sz="3555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I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Downloading of MySql</a:t>
            </a:r>
            <a:endParaRPr lang="en-I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Setting up of MySql</a:t>
            </a:r>
            <a:endParaRPr lang="en-I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I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Download MySql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/>
              <a:t>Link to Download SQL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https://dev.mysql.com/downloads/windows/installer/</a:t>
            </a:r>
            <a:endParaRPr lang="en-IN" altLang="en-US" sz="20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2374265"/>
            <a:ext cx="10160000" cy="3754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48030" y="720090"/>
            <a:ext cx="1069657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Installation of MySql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Check out the link for the installation of the MySql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https://github.com/lanceqa81/Notes/blob/main/MySql_Installation.mp4</a:t>
            </a:r>
            <a:endParaRPr lang="en-IN" altLang="en-US" sz="2000"/>
          </a:p>
        </p:txBody>
      </p:sp>
      <p:pic>
        <p:nvPicPr>
          <p:cNvPr id="12" name="MySql_Installation">
            <a:hlinkClick r:id="" action="ppaction://media"/>
          </p:cNvPr>
          <p:cNvPicPr/>
          <p:nvPr>
            <p:ph sz="half" idx="2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197600" y="1714370"/>
            <a:ext cx="5384800" cy="3873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Intallation and configuration of MySql</dc:title>
  <dc:creator/>
  <cp:lastModifiedBy>SBU</cp:lastModifiedBy>
  <cp:revision>3</cp:revision>
  <dcterms:created xsi:type="dcterms:W3CDTF">2022-10-25T10:38:56Z</dcterms:created>
  <dcterms:modified xsi:type="dcterms:W3CDTF">2022-10-25T11:47:53Z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26E9357FAAFD41089A3AD073795402FE</vt:lpwstr>
  </property>
  <property fmtid="{D5CDD505-2E9C-101B-9397-08002B2CF9AE}" pid="3" name="KSOProductBuildVer">
    <vt:lpwstr>1033-11.2.0.11380</vt:lpwstr>
  </property>
</Properties>
</file>