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4" name="Google Shape;84;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1" name="Google Shape;91;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3" name="Google Shape;103;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9" name="Google Shape;109;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bg>
      <p:bgPr>
        <a:solidFill>
          <a:schemeClr val="lt1"/>
        </a:solidFill>
        <a:effectLst/>
      </p:bgPr>
    </p:bg>
    <p:spTree>
      <p:nvGrpSpPr>
        <p:cNvPr id="12" name="Shape 12"/>
        <p:cNvGrpSpPr/>
        <p:nvPr/>
      </p:nvGrpSpPr>
      <p:grpSpPr>
        <a:xfrm>
          <a:off x="0" y="0"/>
          <a:ext cx="0" cy="0"/>
          <a:chOff x="0" y="0"/>
          <a:chExt cx="0" cy="0"/>
        </a:xfrm>
      </p:grpSpPr>
      <p:pic>
        <p:nvPicPr>
          <p:cNvPr id="13" name="Google Shape;13;p8"/>
          <p:cNvPicPr preferRelativeResize="0"/>
          <p:nvPr/>
        </p:nvPicPr>
        <p:blipFill rotWithShape="1">
          <a:blip r:embed="rId2"/>
          <a:srcRect/>
          <a:stretch>
            <a:fillRect/>
          </a:stretch>
        </p:blipFill>
        <p:spPr>
          <a:xfrm>
            <a:off x="0" y="0"/>
            <a:ext cx="12208933" cy="6858000"/>
          </a:xfrm>
          <a:prstGeom prst="rect">
            <a:avLst/>
          </a:prstGeom>
          <a:noFill/>
          <a:ln>
            <a:noFill/>
          </a:ln>
        </p:spPr>
      </p:pic>
      <p:sp>
        <p:nvSpPr>
          <p:cNvPr id="14" name="Google Shape;14;p8"/>
          <p:cNvSpPr txBox="1"/>
          <p:nvPr>
            <p:ph type="ctrTitle"/>
          </p:nvPr>
        </p:nvSpPr>
        <p:spPr>
          <a:xfrm>
            <a:off x="624417" y="1196975"/>
            <a:ext cx="10943167" cy="10826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8"/>
          <p:cNvSpPr txBox="1"/>
          <p:nvPr>
            <p:ph type="subTitle" idx="1"/>
          </p:nvPr>
        </p:nvSpPr>
        <p:spPr>
          <a:xfrm>
            <a:off x="626533" y="2422525"/>
            <a:ext cx="10949517"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lt1"/>
              </a:buClr>
              <a:buSzPts val="3200"/>
              <a:buFont typeface="Arial" panose="020B0604020202020204"/>
              <a:buNone/>
              <a:defRPr>
                <a:solidFill>
                  <a:schemeClr val="lt1"/>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6" name="Google Shape;16;p8"/>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8"/>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8"/>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0" name="Shape 70"/>
        <p:cNvGrpSpPr/>
        <p:nvPr/>
      </p:nvGrpSpPr>
      <p:grpSpPr>
        <a:xfrm>
          <a:off x="0" y="0"/>
          <a:ext cx="0" cy="0"/>
          <a:chOff x="0" y="0"/>
          <a:chExt cx="0" cy="0"/>
        </a:xfrm>
      </p:grpSpPr>
      <p:sp>
        <p:nvSpPr>
          <p:cNvPr id="71" name="Google Shape;71;p17"/>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type="body" idx="1"/>
          </p:nvPr>
        </p:nvSpPr>
        <p:spPr>
          <a:xfrm rot="5400000">
            <a:off x="3619500" y="-1835150"/>
            <a:ext cx="4953000"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3" name="Google Shape;73;p17"/>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6" name="Shape 76"/>
        <p:cNvGrpSpPr/>
        <p:nvPr/>
      </p:nvGrpSpPr>
      <p:grpSpPr>
        <a:xfrm>
          <a:off x="0" y="0"/>
          <a:ext cx="0" cy="0"/>
          <a:chOff x="0" y="0"/>
          <a:chExt cx="0" cy="0"/>
        </a:xfrm>
      </p:grpSpPr>
      <p:sp>
        <p:nvSpPr>
          <p:cNvPr id="77" name="Google Shape;77;p18"/>
          <p:cNvSpPr txBox="1"/>
          <p:nvPr>
            <p:ph type="title"/>
          </p:nvPr>
        </p:nvSpPr>
        <p:spPr>
          <a:xfrm rot="5400000">
            <a:off x="7242175" y="1787525"/>
            <a:ext cx="5937250"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type="body" idx="1"/>
          </p:nvPr>
        </p:nvSpPr>
        <p:spPr>
          <a:xfrm rot="5400000">
            <a:off x="1654175" y="-854075"/>
            <a:ext cx="5937250"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9" name="Google Shape;79;p18"/>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8"/>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8"/>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9" name="Shape 19"/>
        <p:cNvGrpSpPr/>
        <p:nvPr/>
      </p:nvGrpSpPr>
      <p:grpSpPr>
        <a:xfrm>
          <a:off x="0" y="0"/>
          <a:ext cx="0" cy="0"/>
          <a:chOff x="0" y="0"/>
          <a:chExt cx="0" cy="0"/>
        </a:xfrm>
      </p:grpSpPr>
      <p:sp>
        <p:nvSpPr>
          <p:cNvPr id="20" name="Google Shape;20;p9"/>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2" name="Google Shape;22;p9"/>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9"/>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9"/>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5" name="Shape 25"/>
        <p:cNvGrpSpPr/>
        <p:nvPr/>
      </p:nvGrpSpPr>
      <p:grpSpPr>
        <a:xfrm>
          <a:off x="0" y="0"/>
          <a:ext cx="0" cy="0"/>
          <a:chOff x="0" y="0"/>
          <a:chExt cx="0" cy="0"/>
        </a:xfrm>
      </p:grpSpPr>
      <p:sp>
        <p:nvSpPr>
          <p:cNvPr id="26" name="Google Shape;26;p10"/>
          <p:cNvSpPr txBox="1"/>
          <p:nvPr>
            <p:ph type="title"/>
          </p:nvPr>
        </p:nvSpPr>
        <p:spPr>
          <a:xfrm>
            <a:off x="831851" y="1709738"/>
            <a:ext cx="10515600" cy="2852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
          <p:cNvSpPr txBox="1"/>
          <p:nvPr>
            <p:ph type="body" idx="1"/>
          </p:nvPr>
        </p:nvSpPr>
        <p:spPr>
          <a:xfrm>
            <a:off x="831851"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Clr>
                <a:schemeClr val="dk1"/>
              </a:buClr>
              <a:buSzPts val="2400"/>
              <a:buFont typeface="Arial" panose="020B0604020202020204"/>
              <a:buNone/>
              <a:defRPr sz="2400"/>
            </a:lvl1pPr>
            <a:lvl2pPr marL="914400" lvl="1" indent="-228600" algn="l">
              <a:spcBef>
                <a:spcPts val="400"/>
              </a:spcBef>
              <a:spcAft>
                <a:spcPts val="0"/>
              </a:spcAft>
              <a:buClr>
                <a:schemeClr val="dk1"/>
              </a:buClr>
              <a:buSzPts val="2000"/>
              <a:buFont typeface="Arial" panose="020B0604020202020204"/>
              <a:buNone/>
              <a:defRPr sz="2000"/>
            </a:lvl2pPr>
            <a:lvl3pPr marL="1371600" lvl="2" indent="-228600" algn="l">
              <a:spcBef>
                <a:spcPts val="360"/>
              </a:spcBef>
              <a:spcAft>
                <a:spcPts val="0"/>
              </a:spcAft>
              <a:buClr>
                <a:schemeClr val="dk1"/>
              </a:buClr>
              <a:buSzPts val="1800"/>
              <a:buFont typeface="Arial" panose="020B0604020202020204"/>
              <a:buNone/>
              <a:defRPr sz="1800"/>
            </a:lvl3pPr>
            <a:lvl4pPr marL="1828800" lvl="3" indent="-228600" algn="l">
              <a:spcBef>
                <a:spcPts val="320"/>
              </a:spcBef>
              <a:spcAft>
                <a:spcPts val="0"/>
              </a:spcAft>
              <a:buClr>
                <a:schemeClr val="dk1"/>
              </a:buClr>
              <a:buSzPts val="1600"/>
              <a:buFont typeface="Arial" panose="020B0604020202020204"/>
              <a:buNone/>
              <a:defRPr sz="1600"/>
            </a:lvl4pPr>
            <a:lvl5pPr marL="2286000" lvl="4" indent="-228600" algn="l">
              <a:spcBef>
                <a:spcPts val="320"/>
              </a:spcBef>
              <a:spcAft>
                <a:spcPts val="0"/>
              </a:spcAft>
              <a:buClr>
                <a:schemeClr val="dk1"/>
              </a:buClr>
              <a:buSzPts val="1600"/>
              <a:buFont typeface="Arial" panose="020B0604020202020204"/>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p:txBody>
      </p:sp>
      <p:sp>
        <p:nvSpPr>
          <p:cNvPr id="28" name="Google Shape;28;p10"/>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0"/>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1" name="Shape 31"/>
        <p:cNvGrpSpPr/>
        <p:nvPr/>
      </p:nvGrpSpPr>
      <p:grpSpPr>
        <a:xfrm>
          <a:off x="0" y="0"/>
          <a:ext cx="0" cy="0"/>
          <a:chOff x="0" y="0"/>
          <a:chExt cx="0" cy="0"/>
        </a:xfrm>
      </p:grpSpPr>
      <p:sp>
        <p:nvSpPr>
          <p:cNvPr id="32" name="Google Shape;32;p11"/>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
          <p:cNvSpPr txBox="1"/>
          <p:nvPr>
            <p:ph type="body" idx="1"/>
          </p:nvPr>
        </p:nvSpPr>
        <p:spPr>
          <a:xfrm>
            <a:off x="609600" y="1174750"/>
            <a:ext cx="5384800" cy="4953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4" name="Google Shape;34;p11"/>
          <p:cNvSpPr txBox="1"/>
          <p:nvPr>
            <p:ph type="body" idx="2"/>
          </p:nvPr>
        </p:nvSpPr>
        <p:spPr>
          <a:xfrm>
            <a:off x="6197600" y="1174750"/>
            <a:ext cx="5384800" cy="4953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5" name="Google Shape;35;p11"/>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1"/>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1"/>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8" name="Shape 38"/>
        <p:cNvGrpSpPr/>
        <p:nvPr/>
      </p:nvGrpSpPr>
      <p:grpSpPr>
        <a:xfrm>
          <a:off x="0" y="0"/>
          <a:ext cx="0" cy="0"/>
          <a:chOff x="0" y="0"/>
          <a:chExt cx="0" cy="0"/>
        </a:xfrm>
      </p:grpSpPr>
      <p:sp>
        <p:nvSpPr>
          <p:cNvPr id="39" name="Google Shape;39;p12"/>
          <p:cNvSpPr txBox="1"/>
          <p:nvPr>
            <p:ph type="title"/>
          </p:nvPr>
        </p:nvSpPr>
        <p:spPr>
          <a:xfrm>
            <a:off x="840317" y="365125"/>
            <a:ext cx="10515600" cy="13255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2"/>
          <p:cNvSpPr txBox="1"/>
          <p:nvPr>
            <p:ph type="body" idx="1"/>
          </p:nvPr>
        </p:nvSpPr>
        <p:spPr>
          <a:xfrm>
            <a:off x="840317" y="1681163"/>
            <a:ext cx="5158316"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panose="020B0604020202020204"/>
              <a:buNone/>
              <a:defRPr sz="2400" b="1"/>
            </a:lvl1pPr>
            <a:lvl2pPr marL="914400" lvl="1" indent="-228600" algn="l">
              <a:spcBef>
                <a:spcPts val="400"/>
              </a:spcBef>
              <a:spcAft>
                <a:spcPts val="0"/>
              </a:spcAft>
              <a:buClr>
                <a:schemeClr val="dk1"/>
              </a:buClr>
              <a:buSzPts val="2000"/>
              <a:buFont typeface="Arial" panose="020B0604020202020204"/>
              <a:buNone/>
              <a:defRPr sz="2000" b="1"/>
            </a:lvl2pPr>
            <a:lvl3pPr marL="1371600" lvl="2" indent="-228600" algn="l">
              <a:spcBef>
                <a:spcPts val="360"/>
              </a:spcBef>
              <a:spcAft>
                <a:spcPts val="0"/>
              </a:spcAft>
              <a:buClr>
                <a:schemeClr val="dk1"/>
              </a:buClr>
              <a:buSzPts val="1800"/>
              <a:buFont typeface="Arial" panose="020B0604020202020204"/>
              <a:buNone/>
              <a:defRPr sz="1800" b="1"/>
            </a:lvl3pPr>
            <a:lvl4pPr marL="1828800" lvl="3" indent="-228600" algn="l">
              <a:spcBef>
                <a:spcPts val="320"/>
              </a:spcBef>
              <a:spcAft>
                <a:spcPts val="0"/>
              </a:spcAft>
              <a:buClr>
                <a:schemeClr val="dk1"/>
              </a:buClr>
              <a:buSzPts val="1600"/>
              <a:buFont typeface="Arial" panose="020B0604020202020204"/>
              <a:buNone/>
              <a:defRPr sz="1600" b="1"/>
            </a:lvl4pPr>
            <a:lvl5pPr marL="2286000" lvl="4" indent="-228600" algn="l">
              <a:spcBef>
                <a:spcPts val="320"/>
              </a:spcBef>
              <a:spcAft>
                <a:spcPts val="0"/>
              </a:spcAft>
              <a:buClr>
                <a:schemeClr val="dk1"/>
              </a:buClr>
              <a:buSzPts val="1600"/>
              <a:buFont typeface="Arial" panose="020B0604020202020204"/>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1" name="Google Shape;41;p12"/>
          <p:cNvSpPr txBox="1"/>
          <p:nvPr>
            <p:ph type="body" idx="2"/>
          </p:nvPr>
        </p:nvSpPr>
        <p:spPr>
          <a:xfrm>
            <a:off x="840317" y="2505075"/>
            <a:ext cx="5158316"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12"/>
          <p:cNvSpPr txBox="1"/>
          <p:nvPr>
            <p:ph type="body" idx="3"/>
          </p:nvPr>
        </p:nvSpPr>
        <p:spPr>
          <a:xfrm>
            <a:off x="6172200" y="1681163"/>
            <a:ext cx="518371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panose="020B0604020202020204"/>
              <a:buNone/>
              <a:defRPr sz="2400" b="1"/>
            </a:lvl1pPr>
            <a:lvl2pPr marL="914400" lvl="1" indent="-228600" algn="l">
              <a:spcBef>
                <a:spcPts val="400"/>
              </a:spcBef>
              <a:spcAft>
                <a:spcPts val="0"/>
              </a:spcAft>
              <a:buClr>
                <a:schemeClr val="dk1"/>
              </a:buClr>
              <a:buSzPts val="2000"/>
              <a:buFont typeface="Arial" panose="020B0604020202020204"/>
              <a:buNone/>
              <a:defRPr sz="2000" b="1"/>
            </a:lvl2pPr>
            <a:lvl3pPr marL="1371600" lvl="2" indent="-228600" algn="l">
              <a:spcBef>
                <a:spcPts val="360"/>
              </a:spcBef>
              <a:spcAft>
                <a:spcPts val="0"/>
              </a:spcAft>
              <a:buClr>
                <a:schemeClr val="dk1"/>
              </a:buClr>
              <a:buSzPts val="1800"/>
              <a:buFont typeface="Arial" panose="020B0604020202020204"/>
              <a:buNone/>
              <a:defRPr sz="1800" b="1"/>
            </a:lvl3pPr>
            <a:lvl4pPr marL="1828800" lvl="3" indent="-228600" algn="l">
              <a:spcBef>
                <a:spcPts val="320"/>
              </a:spcBef>
              <a:spcAft>
                <a:spcPts val="0"/>
              </a:spcAft>
              <a:buClr>
                <a:schemeClr val="dk1"/>
              </a:buClr>
              <a:buSzPts val="1600"/>
              <a:buFont typeface="Arial" panose="020B0604020202020204"/>
              <a:buNone/>
              <a:defRPr sz="1600" b="1"/>
            </a:lvl4pPr>
            <a:lvl5pPr marL="2286000" lvl="4" indent="-228600" algn="l">
              <a:spcBef>
                <a:spcPts val="320"/>
              </a:spcBef>
              <a:spcAft>
                <a:spcPts val="0"/>
              </a:spcAft>
              <a:buClr>
                <a:schemeClr val="dk1"/>
              </a:buClr>
              <a:buSzPts val="1600"/>
              <a:buFont typeface="Arial" panose="020B0604020202020204"/>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3" name="Google Shape;43;p12"/>
          <p:cNvSpPr txBox="1"/>
          <p:nvPr>
            <p:ph type="body" idx="4"/>
          </p:nvPr>
        </p:nvSpPr>
        <p:spPr>
          <a:xfrm>
            <a:off x="6172200" y="2505075"/>
            <a:ext cx="5183717"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12"/>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2"/>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2"/>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7" name="Shape 47"/>
        <p:cNvGrpSpPr/>
        <p:nvPr/>
      </p:nvGrpSpPr>
      <p:grpSpPr>
        <a:xfrm>
          <a:off x="0" y="0"/>
          <a:ext cx="0" cy="0"/>
          <a:chOff x="0" y="0"/>
          <a:chExt cx="0" cy="0"/>
        </a:xfrm>
      </p:grpSpPr>
      <p:sp>
        <p:nvSpPr>
          <p:cNvPr id="48" name="Google Shape;48;p13"/>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2" name="Shape 52"/>
        <p:cNvGrpSpPr/>
        <p:nvPr/>
      </p:nvGrpSpPr>
      <p:grpSpPr>
        <a:xfrm>
          <a:off x="0" y="0"/>
          <a:ext cx="0" cy="0"/>
          <a:chOff x="0" y="0"/>
          <a:chExt cx="0" cy="0"/>
        </a:xfrm>
      </p:grpSpPr>
      <p:sp>
        <p:nvSpPr>
          <p:cNvPr id="53" name="Google Shape;53;p14"/>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4"/>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4"/>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6" name="Shape 56"/>
        <p:cNvGrpSpPr/>
        <p:nvPr/>
      </p:nvGrpSpPr>
      <p:grpSpPr>
        <a:xfrm>
          <a:off x="0" y="0"/>
          <a:ext cx="0" cy="0"/>
          <a:chOff x="0" y="0"/>
          <a:chExt cx="0" cy="0"/>
        </a:xfrm>
      </p:grpSpPr>
      <p:sp>
        <p:nvSpPr>
          <p:cNvPr id="57" name="Google Shape;57;p15"/>
          <p:cNvSpPr txBox="1"/>
          <p:nvPr>
            <p:ph type="title"/>
          </p:nvPr>
        </p:nvSpPr>
        <p:spPr>
          <a:xfrm>
            <a:off x="840317" y="457200"/>
            <a:ext cx="3932767"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5"/>
          <p:cNvSpPr txBox="1"/>
          <p:nvPr>
            <p:ph type="body" idx="1"/>
          </p:nvPr>
        </p:nvSpPr>
        <p:spPr>
          <a:xfrm>
            <a:off x="5183717"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panose="020B0604020202020204"/>
              <a:buChar char="•"/>
              <a:defRPr sz="3200"/>
            </a:lvl1pPr>
            <a:lvl2pPr marL="914400" lvl="1" indent="-406400" algn="l">
              <a:spcBef>
                <a:spcPts val="560"/>
              </a:spcBef>
              <a:spcAft>
                <a:spcPts val="0"/>
              </a:spcAft>
              <a:buClr>
                <a:schemeClr val="dk1"/>
              </a:buClr>
              <a:buSzPts val="2800"/>
              <a:buFont typeface="Arial" panose="020B0604020202020204"/>
              <a:buChar char="–"/>
              <a:defRPr sz="2800"/>
            </a:lvl2pPr>
            <a:lvl3pPr marL="1371600" lvl="2" indent="-381000" algn="l">
              <a:spcBef>
                <a:spcPts val="480"/>
              </a:spcBef>
              <a:spcAft>
                <a:spcPts val="0"/>
              </a:spcAft>
              <a:buClr>
                <a:schemeClr val="dk1"/>
              </a:buClr>
              <a:buSzPts val="2400"/>
              <a:buFont typeface="Arial" panose="020B0604020202020204"/>
              <a:buChar char="•"/>
              <a:defRPr sz="2400"/>
            </a:lvl3pPr>
            <a:lvl4pPr marL="1828800" lvl="3" indent="-355600" algn="l">
              <a:spcBef>
                <a:spcPts val="400"/>
              </a:spcBef>
              <a:spcAft>
                <a:spcPts val="0"/>
              </a:spcAft>
              <a:buClr>
                <a:schemeClr val="dk1"/>
              </a:buClr>
              <a:buSzPts val="2000"/>
              <a:buFont typeface="Arial" panose="020B0604020202020204"/>
              <a:buChar char="–"/>
              <a:defRPr sz="2000"/>
            </a:lvl4pPr>
            <a:lvl5pPr marL="2286000" lvl="4" indent="-355600" algn="l">
              <a:spcBef>
                <a:spcPts val="400"/>
              </a:spcBef>
              <a:spcAft>
                <a:spcPts val="0"/>
              </a:spcAft>
              <a:buClr>
                <a:schemeClr val="dk1"/>
              </a:buClr>
              <a:buSzPts val="2000"/>
              <a:buFont typeface="Arial" panose="020B0604020202020204"/>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9" name="Google Shape;59;p15"/>
          <p:cNvSpPr txBox="1"/>
          <p:nvPr>
            <p:ph type="body" idx="2"/>
          </p:nvPr>
        </p:nvSpPr>
        <p:spPr>
          <a:xfrm>
            <a:off x="840317" y="2057400"/>
            <a:ext cx="3932767"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Arial" panose="020B0604020202020204"/>
              <a:buNone/>
              <a:defRPr sz="1600"/>
            </a:lvl1pPr>
            <a:lvl2pPr marL="914400" lvl="1" indent="-228600" algn="l">
              <a:spcBef>
                <a:spcPts val="280"/>
              </a:spcBef>
              <a:spcAft>
                <a:spcPts val="0"/>
              </a:spcAft>
              <a:buClr>
                <a:schemeClr val="dk1"/>
              </a:buClr>
              <a:buSzPts val="1400"/>
              <a:buFont typeface="Arial" panose="020B0604020202020204"/>
              <a:buNone/>
              <a:defRPr sz="1400"/>
            </a:lvl2pPr>
            <a:lvl3pPr marL="1371600" lvl="2" indent="-228600" algn="l">
              <a:spcBef>
                <a:spcPts val="240"/>
              </a:spcBef>
              <a:spcAft>
                <a:spcPts val="0"/>
              </a:spcAft>
              <a:buClr>
                <a:schemeClr val="dk1"/>
              </a:buClr>
              <a:buSzPts val="1200"/>
              <a:buFont typeface="Arial" panose="020B0604020202020204"/>
              <a:buNone/>
              <a:defRPr sz="1200"/>
            </a:lvl3pPr>
            <a:lvl4pPr marL="1828800" lvl="3" indent="-228600" algn="l">
              <a:spcBef>
                <a:spcPts val="200"/>
              </a:spcBef>
              <a:spcAft>
                <a:spcPts val="0"/>
              </a:spcAft>
              <a:buClr>
                <a:schemeClr val="dk1"/>
              </a:buClr>
              <a:buSzPts val="1000"/>
              <a:buFont typeface="Arial" panose="020B0604020202020204"/>
              <a:buNone/>
              <a:defRPr sz="1000"/>
            </a:lvl4pPr>
            <a:lvl5pPr marL="2286000" lvl="4" indent="-228600" algn="l">
              <a:spcBef>
                <a:spcPts val="200"/>
              </a:spcBef>
              <a:spcAft>
                <a:spcPts val="0"/>
              </a:spcAft>
              <a:buClr>
                <a:schemeClr val="dk1"/>
              </a:buClr>
              <a:buSzPts val="1000"/>
              <a:buFont typeface="Arial" panose="020B0604020202020204"/>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0" name="Google Shape;60;p15"/>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5"/>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5"/>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3" name="Shape 63"/>
        <p:cNvGrpSpPr/>
        <p:nvPr/>
      </p:nvGrpSpPr>
      <p:grpSpPr>
        <a:xfrm>
          <a:off x="0" y="0"/>
          <a:ext cx="0" cy="0"/>
          <a:chOff x="0" y="0"/>
          <a:chExt cx="0" cy="0"/>
        </a:xfrm>
      </p:grpSpPr>
      <p:sp>
        <p:nvSpPr>
          <p:cNvPr id="64" name="Google Shape;64;p16"/>
          <p:cNvSpPr txBox="1"/>
          <p:nvPr>
            <p:ph type="title"/>
          </p:nvPr>
        </p:nvSpPr>
        <p:spPr>
          <a:xfrm>
            <a:off x="840317" y="457200"/>
            <a:ext cx="3932767"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6"/>
          <p:cNvSpPr/>
          <p:nvPr>
            <p:ph type="pic" idx="2"/>
          </p:nvPr>
        </p:nvSpPr>
        <p:spPr>
          <a:xfrm>
            <a:off x="5183717" y="987425"/>
            <a:ext cx="6172200" cy="4873625"/>
          </a:xfrm>
          <a:prstGeom prst="rect">
            <a:avLst/>
          </a:prstGeom>
          <a:noFill/>
          <a:ln>
            <a:noFill/>
          </a:ln>
        </p:spPr>
      </p:sp>
      <p:sp>
        <p:nvSpPr>
          <p:cNvPr id="66" name="Google Shape;66;p16"/>
          <p:cNvSpPr txBox="1"/>
          <p:nvPr>
            <p:ph type="body" idx="1"/>
          </p:nvPr>
        </p:nvSpPr>
        <p:spPr>
          <a:xfrm>
            <a:off x="840317" y="2057400"/>
            <a:ext cx="3932767"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Arial" panose="020B0604020202020204"/>
              <a:buNone/>
              <a:defRPr sz="1600"/>
            </a:lvl1pPr>
            <a:lvl2pPr marL="914400" lvl="1" indent="-228600" algn="l">
              <a:spcBef>
                <a:spcPts val="280"/>
              </a:spcBef>
              <a:spcAft>
                <a:spcPts val="0"/>
              </a:spcAft>
              <a:buClr>
                <a:schemeClr val="dk1"/>
              </a:buClr>
              <a:buSzPts val="1400"/>
              <a:buFont typeface="Arial" panose="020B0604020202020204"/>
              <a:buNone/>
              <a:defRPr sz="1400"/>
            </a:lvl2pPr>
            <a:lvl3pPr marL="1371600" lvl="2" indent="-228600" algn="l">
              <a:spcBef>
                <a:spcPts val="240"/>
              </a:spcBef>
              <a:spcAft>
                <a:spcPts val="0"/>
              </a:spcAft>
              <a:buClr>
                <a:schemeClr val="dk1"/>
              </a:buClr>
              <a:buSzPts val="1200"/>
              <a:buFont typeface="Arial" panose="020B0604020202020204"/>
              <a:buNone/>
              <a:defRPr sz="1200"/>
            </a:lvl3pPr>
            <a:lvl4pPr marL="1828800" lvl="3" indent="-228600" algn="l">
              <a:spcBef>
                <a:spcPts val="200"/>
              </a:spcBef>
              <a:spcAft>
                <a:spcPts val="0"/>
              </a:spcAft>
              <a:buClr>
                <a:schemeClr val="dk1"/>
              </a:buClr>
              <a:buSzPts val="1000"/>
              <a:buFont typeface="Arial" panose="020B0604020202020204"/>
              <a:buNone/>
              <a:defRPr sz="1000"/>
            </a:lvl4pPr>
            <a:lvl5pPr marL="2286000" lvl="4" indent="-228600" algn="l">
              <a:spcBef>
                <a:spcPts val="200"/>
              </a:spcBef>
              <a:spcAft>
                <a:spcPts val="0"/>
              </a:spcAft>
              <a:buClr>
                <a:schemeClr val="dk1"/>
              </a:buClr>
              <a:buSzPts val="1000"/>
              <a:buFont typeface="Arial" panose="020B0604020202020204"/>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7" name="Google Shape;67;p16"/>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6"/>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6"/>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pic>
        <p:nvPicPr>
          <p:cNvPr id="6" name="Google Shape;6;p7"/>
          <p:cNvPicPr preferRelativeResize="0"/>
          <p:nvPr/>
        </p:nvPicPr>
        <p:blipFill rotWithShape="1">
          <a:blip r:embed="rId12"/>
          <a:srcRect/>
          <a:stretch>
            <a:fillRect/>
          </a:stretch>
        </p:blipFill>
        <p:spPr>
          <a:xfrm>
            <a:off x="0" y="0"/>
            <a:ext cx="12208933" cy="6858000"/>
          </a:xfrm>
          <a:prstGeom prst="rect">
            <a:avLst/>
          </a:prstGeom>
          <a:noFill/>
          <a:ln>
            <a:noFill/>
          </a:ln>
        </p:spPr>
      </p:pic>
      <p:sp>
        <p:nvSpPr>
          <p:cNvPr id="7" name="Google Shape;7;p7"/>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p7"/>
          <p:cNvSpPr txBox="1"/>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9" name="Google Shape;9;p7"/>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 name="Google Shape;10;p7"/>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7"/>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
          <p:cNvSpPr txBox="1"/>
          <p:nvPr>
            <p:ph type="ctrTitle"/>
          </p:nvPr>
        </p:nvSpPr>
        <p:spPr>
          <a:xfrm>
            <a:off x="624417" y="1196975"/>
            <a:ext cx="10943167" cy="10826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ADD6FF"/>
                </a:solidFill>
              </a:rPr>
              <a:t>Locators In Selenium</a:t>
            </a:r>
            <a:endParaRPr>
              <a:solidFill>
                <a:srgbClr val="ADD6FF"/>
              </a:solidFill>
            </a:endParaRPr>
          </a:p>
        </p:txBody>
      </p:sp>
      <p:sp>
        <p:nvSpPr>
          <p:cNvPr id="87" name="Google Shape;87;p1"/>
          <p:cNvSpPr txBox="1"/>
          <p:nvPr>
            <p:ph type="subTitle" idx="1"/>
          </p:nvPr>
        </p:nvSpPr>
        <p:spPr>
          <a:xfrm>
            <a:off x="626745" y="2422525"/>
            <a:ext cx="10949305" cy="224409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lt1"/>
              </a:buClr>
              <a:buSzPts val="2000"/>
              <a:buFont typeface="Arial" panose="020B0604020202020204"/>
              <a:buChar char="•"/>
            </a:pPr>
            <a:r>
              <a:rPr lang="en-IN" sz="2000">
                <a:latin typeface="Calibri" panose="020F0502020204030204"/>
                <a:ea typeface="Calibri" panose="020F0502020204030204"/>
                <a:cs typeface="Calibri" panose="020F0502020204030204"/>
                <a:sym typeface="Calibri" panose="020F0502020204030204"/>
              </a:rPr>
              <a:t>What are locators?</a:t>
            </a:r>
            <a:endParaRPr sz="2000">
              <a:latin typeface="Calibri" panose="020F0502020204030204"/>
              <a:ea typeface="Calibri" panose="020F0502020204030204"/>
              <a:cs typeface="Calibri" panose="020F0502020204030204"/>
              <a:sym typeface="Calibri" panose="020F0502020204030204"/>
            </a:endParaRPr>
          </a:p>
          <a:p>
            <a:pPr marL="342900" lvl="0" indent="-342900" algn="l" rtl="0">
              <a:spcBef>
                <a:spcPts val="400"/>
              </a:spcBef>
              <a:spcAft>
                <a:spcPts val="0"/>
              </a:spcAft>
              <a:buClr>
                <a:schemeClr val="lt1"/>
              </a:buClr>
              <a:buSzPts val="2000"/>
              <a:buFont typeface="Arial" panose="020B0604020202020204"/>
              <a:buChar char="•"/>
            </a:pPr>
            <a:r>
              <a:rPr lang="en-IN" sz="2000">
                <a:latin typeface="Calibri" panose="020F0502020204030204"/>
                <a:ea typeface="Calibri" panose="020F0502020204030204"/>
                <a:cs typeface="Calibri" panose="020F0502020204030204"/>
                <a:sym typeface="Calibri" panose="020F0502020204030204"/>
              </a:rPr>
              <a:t>Basic selenium locators</a:t>
            </a:r>
            <a:endParaRPr sz="2000">
              <a:latin typeface="Calibri" panose="020F0502020204030204"/>
              <a:ea typeface="Calibri" panose="020F0502020204030204"/>
              <a:cs typeface="Calibri" panose="020F0502020204030204"/>
              <a:sym typeface="Calibri" panose="020F0502020204030204"/>
            </a:endParaRPr>
          </a:p>
          <a:p>
            <a:pPr marL="342900" lvl="0" indent="-342900" algn="l" rtl="0">
              <a:spcBef>
                <a:spcPts val="400"/>
              </a:spcBef>
              <a:spcAft>
                <a:spcPts val="0"/>
              </a:spcAft>
              <a:buClr>
                <a:schemeClr val="lt1"/>
              </a:buClr>
              <a:buSzPts val="2000"/>
              <a:buFont typeface="Arial" panose="020B0604020202020204"/>
              <a:buChar char="•"/>
            </a:pPr>
            <a:r>
              <a:rPr lang="en-IN" sz="2000">
                <a:latin typeface="Calibri" panose="020F0502020204030204"/>
                <a:ea typeface="Calibri" panose="020F0502020204030204"/>
                <a:cs typeface="Calibri" panose="020F0502020204030204"/>
                <a:sym typeface="Calibri" panose="020F0502020204030204"/>
              </a:rPr>
              <a:t>Implicit and explicit waits</a:t>
            </a:r>
            <a:endParaRPr sz="2000">
              <a:latin typeface="Calibri" panose="020F0502020204030204"/>
              <a:ea typeface="Calibri" panose="020F0502020204030204"/>
              <a:cs typeface="Calibri" panose="020F0502020204030204"/>
              <a:sym typeface="Calibri" panose="020F0502020204030204"/>
            </a:endParaRPr>
          </a:p>
          <a:p>
            <a:pPr marL="342900" lvl="0" indent="-342900" algn="l" rtl="0">
              <a:spcBef>
                <a:spcPts val="400"/>
              </a:spcBef>
              <a:spcAft>
                <a:spcPts val="0"/>
              </a:spcAft>
              <a:buClr>
                <a:schemeClr val="lt1"/>
              </a:buClr>
              <a:buSzPts val="2000"/>
              <a:buFont typeface="Arial" panose="020B0604020202020204"/>
              <a:buChar char="•"/>
            </a:pPr>
            <a:r>
              <a:rPr lang="en-IN" sz="2000">
                <a:latin typeface="Calibri" panose="020F0502020204030204"/>
                <a:ea typeface="Calibri" panose="020F0502020204030204"/>
                <a:cs typeface="Calibri" panose="020F0502020204030204"/>
                <a:sym typeface="Calibri" panose="020F0502020204030204"/>
              </a:rPr>
              <a:t>Locating elements using locators</a:t>
            </a:r>
            <a:endParaRPr sz="2000">
              <a:latin typeface="Calibri" panose="020F0502020204030204"/>
              <a:ea typeface="Calibri" panose="020F0502020204030204"/>
              <a:cs typeface="Calibri" panose="020F0502020204030204"/>
              <a:sym typeface="Calibri" panose="020F0502020204030204"/>
            </a:endParaRPr>
          </a:p>
          <a:p>
            <a:pPr marL="342900" lvl="0" indent="-342900" algn="l" rtl="0">
              <a:spcBef>
                <a:spcPts val="400"/>
              </a:spcBef>
              <a:spcAft>
                <a:spcPts val="0"/>
              </a:spcAft>
              <a:buClr>
                <a:schemeClr val="lt1"/>
              </a:buClr>
              <a:buSzPts val="2000"/>
              <a:buFont typeface="Arial" panose="020B0604020202020204"/>
              <a:buChar char="•"/>
            </a:pPr>
            <a:r>
              <a:rPr lang="en-IN" sz="2000">
                <a:latin typeface="Calibri" panose="020F0502020204030204"/>
                <a:ea typeface="Calibri" panose="020F0502020204030204"/>
                <a:cs typeface="Calibri" panose="020F0502020204030204"/>
                <a:sym typeface="Calibri" panose="020F0502020204030204"/>
              </a:rPr>
              <a:t>Plugins used for locating elements</a:t>
            </a:r>
            <a:endParaRPr sz="2000">
              <a:latin typeface="Calibri" panose="020F0502020204030204"/>
              <a:ea typeface="Calibri" panose="020F0502020204030204"/>
              <a:cs typeface="Calibri" panose="020F0502020204030204"/>
              <a:sym typeface="Calibri" panose="020F0502020204030204"/>
            </a:endParaRPr>
          </a:p>
        </p:txBody>
      </p:sp>
      <p:sp>
        <p:nvSpPr>
          <p:cNvPr id="88" name="Google Shape;88;p1"/>
          <p:cNvSpPr txBox="1"/>
          <p:nvPr/>
        </p:nvSpPr>
        <p:spPr>
          <a:xfrm>
            <a:off x="9418955" y="3823335"/>
            <a:ext cx="3098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2"/>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chemeClr val="accent1"/>
                </a:solidFill>
              </a:rPr>
              <a:t>Importance of locators</a:t>
            </a:r>
            <a:endParaRPr>
              <a:solidFill>
                <a:schemeClr val="accent1"/>
              </a:solidFill>
            </a:endParaRPr>
          </a:p>
        </p:txBody>
      </p:sp>
      <p:sp>
        <p:nvSpPr>
          <p:cNvPr id="94" name="Google Shape;94;p2"/>
          <p:cNvSpPr txBox="1"/>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Calibri" panose="020F0502020204030204"/>
              <a:buChar char="•"/>
            </a:pPr>
            <a:r>
              <a:rPr lang="en-IN" sz="2000">
                <a:latin typeface="Calibri" panose="020F0502020204030204"/>
                <a:ea typeface="Calibri" panose="020F0502020204030204"/>
                <a:cs typeface="Calibri" panose="020F0502020204030204"/>
                <a:sym typeface="Calibri" panose="020F0502020204030204"/>
              </a:rPr>
              <a:t>Locators are the address of the specific elements on the webpage, on which the web driver should perform operations like click, send text etc</a:t>
            </a:r>
            <a:endParaRPr sz="2000">
              <a:latin typeface="Calibri" panose="020F0502020204030204"/>
              <a:ea typeface="Calibri" panose="020F0502020204030204"/>
              <a:cs typeface="Calibri" panose="020F0502020204030204"/>
              <a:sym typeface="Calibri" panose="020F0502020204030204"/>
            </a:endParaRPr>
          </a:p>
          <a:p>
            <a:pPr marL="342900" lvl="0" indent="-342900" algn="l" rtl="0">
              <a:spcBef>
                <a:spcPts val="400"/>
              </a:spcBef>
              <a:spcAft>
                <a:spcPts val="0"/>
              </a:spcAft>
              <a:buClr>
                <a:schemeClr val="dk1"/>
              </a:buClr>
              <a:buSzPts val="2000"/>
              <a:buFont typeface="Calibri" panose="020F0502020204030204"/>
              <a:buChar char="•"/>
            </a:pPr>
            <a:r>
              <a:rPr lang="en-IN" sz="2000">
                <a:latin typeface="Calibri" panose="020F0502020204030204"/>
                <a:ea typeface="Calibri" panose="020F0502020204030204"/>
                <a:cs typeface="Calibri" panose="020F0502020204030204"/>
                <a:sym typeface="Calibri" panose="020F0502020204030204"/>
              </a:rPr>
              <a:t>These are the specific attributes in the html tag which is unique for each component in the web page</a:t>
            </a:r>
            <a:endParaRPr sz="2000">
              <a:latin typeface="Calibri" panose="020F0502020204030204"/>
              <a:ea typeface="Calibri" panose="020F0502020204030204"/>
              <a:cs typeface="Calibri" panose="020F0502020204030204"/>
              <a:sym typeface="Calibri" panose="020F0502020204030204"/>
            </a:endParaRPr>
          </a:p>
          <a:p>
            <a:pPr marL="342900" lvl="0" indent="-342900" algn="l" rtl="0">
              <a:spcBef>
                <a:spcPts val="400"/>
              </a:spcBef>
              <a:spcAft>
                <a:spcPts val="0"/>
              </a:spcAft>
              <a:buClr>
                <a:schemeClr val="dk1"/>
              </a:buClr>
              <a:buSzPts val="2000"/>
              <a:buFont typeface="Calibri" panose="020F0502020204030204"/>
              <a:buChar char="•"/>
            </a:pPr>
            <a:r>
              <a:rPr lang="en-IN" sz="2000">
                <a:latin typeface="Calibri" panose="020F0502020204030204"/>
                <a:ea typeface="Calibri" panose="020F0502020204030204"/>
                <a:cs typeface="Calibri" panose="020F0502020204030204"/>
                <a:sym typeface="Calibri" panose="020F0502020204030204"/>
              </a:rPr>
              <a:t>Using this locators web driver will move to the specific html tag where the component is present and perform the desired operation</a:t>
            </a:r>
            <a:endParaRPr sz="2000">
              <a:latin typeface="Calibri" panose="020F0502020204030204"/>
              <a:ea typeface="Calibri" panose="020F0502020204030204"/>
              <a:cs typeface="Calibri" panose="020F0502020204030204"/>
              <a:sym typeface="Calibri" panose="020F0502020204030204"/>
            </a:endParaRPr>
          </a:p>
          <a:p>
            <a:pPr marL="342900" lvl="0" indent="-342900" algn="l" rtl="0">
              <a:spcBef>
                <a:spcPts val="400"/>
              </a:spcBef>
              <a:spcAft>
                <a:spcPts val="0"/>
              </a:spcAft>
              <a:buClr>
                <a:schemeClr val="dk1"/>
              </a:buClr>
              <a:buSzPts val="2000"/>
              <a:buFont typeface="Calibri" panose="020F0502020204030204"/>
              <a:buChar char="•"/>
            </a:pPr>
            <a:r>
              <a:rPr lang="en-IN" sz="2000">
                <a:latin typeface="Calibri" panose="020F0502020204030204"/>
                <a:ea typeface="Calibri" panose="020F0502020204030204"/>
                <a:cs typeface="Calibri" panose="020F0502020204030204"/>
                <a:sym typeface="Calibri" panose="020F0502020204030204"/>
              </a:rPr>
              <a:t>These locators are expected to be unique, in order to make the code unambiguous</a:t>
            </a:r>
            <a:endParaRPr sz="2000">
              <a:latin typeface="Calibri" panose="020F0502020204030204"/>
              <a:ea typeface="Calibri" panose="020F0502020204030204"/>
              <a:cs typeface="Calibri" panose="020F0502020204030204"/>
              <a:sym typeface="Calibri" panose="020F0502020204030204"/>
            </a:endParaRPr>
          </a:p>
          <a:p>
            <a:pPr marL="342900" lvl="0" indent="-342900" algn="l" rtl="0">
              <a:spcBef>
                <a:spcPts val="400"/>
              </a:spcBef>
              <a:spcAft>
                <a:spcPts val="0"/>
              </a:spcAft>
              <a:buClr>
                <a:schemeClr val="dk1"/>
              </a:buClr>
              <a:buSzPts val="2000"/>
              <a:buFont typeface="Calibri" panose="020F0502020204030204"/>
              <a:buChar char="•"/>
            </a:pPr>
            <a:r>
              <a:rPr lang="en-IN" sz="2000">
                <a:latin typeface="Calibri" panose="020F0502020204030204"/>
                <a:ea typeface="Calibri" panose="020F0502020204030204"/>
                <a:cs typeface="Calibri" panose="020F0502020204030204"/>
                <a:sym typeface="Calibri" panose="020F0502020204030204"/>
              </a:rPr>
              <a:t>In case these locators are not unique, we need to go with the advance locators, which will go with the combination of the attributes and tag and then locate the element</a:t>
            </a:r>
            <a:endParaRPr sz="2000">
              <a:latin typeface="Calibri" panose="020F0502020204030204"/>
              <a:ea typeface="Calibri" panose="020F0502020204030204"/>
              <a:cs typeface="Calibri" panose="020F0502020204030204"/>
              <a:sym typeface="Calibri" panose="020F0502020204030204"/>
            </a:endParaRPr>
          </a:p>
          <a:p>
            <a:pPr marL="342900" lvl="0" indent="-215900" algn="l" rtl="0">
              <a:spcBef>
                <a:spcPts val="400"/>
              </a:spcBef>
              <a:spcAft>
                <a:spcPts val="0"/>
              </a:spcAft>
              <a:buClr>
                <a:schemeClr val="dk1"/>
              </a:buClr>
              <a:buSzPts val="2000"/>
              <a:buFont typeface="Arial" panose="020B0604020202020204"/>
              <a:buNone/>
            </a:pPr>
            <a:endParaRPr sz="20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3"/>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ADD6FF"/>
                </a:solidFill>
              </a:rPr>
              <a:t>Basic Selenium Locators</a:t>
            </a:r>
            <a:endParaRPr>
              <a:solidFill>
                <a:srgbClr val="ADD6FF"/>
              </a:solidFill>
            </a:endParaRPr>
          </a:p>
        </p:txBody>
      </p:sp>
      <p:sp>
        <p:nvSpPr>
          <p:cNvPr id="100" name="Google Shape;100;p3"/>
          <p:cNvSpPr txBox="1"/>
          <p:nvPr>
            <p:ph type="body" idx="1"/>
          </p:nvPr>
        </p:nvSpPr>
        <p:spPr>
          <a:xfrm>
            <a:off x="609600" y="1174750"/>
            <a:ext cx="10972800" cy="55340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FF0000"/>
              </a:buClr>
              <a:buSzPts val="2000"/>
              <a:buFont typeface="Calibri" panose="020F0502020204030204"/>
              <a:buChar char="•"/>
            </a:pPr>
            <a:r>
              <a:rPr lang="en-IN" sz="2000">
                <a:solidFill>
                  <a:srgbClr val="FF0000"/>
                </a:solidFill>
                <a:latin typeface="Calibri" panose="020F0502020204030204"/>
                <a:ea typeface="Calibri" panose="020F0502020204030204"/>
                <a:cs typeface="Calibri" panose="020F0502020204030204"/>
                <a:sym typeface="Calibri" panose="020F0502020204030204"/>
              </a:rPr>
              <a:t>Id: </a:t>
            </a:r>
            <a:endParaRPr sz="2000">
              <a:solidFill>
                <a:srgbClr val="FF0000"/>
              </a:solidFill>
              <a:latin typeface="Calibri" panose="020F0502020204030204"/>
              <a:ea typeface="Calibri" panose="020F0502020204030204"/>
              <a:cs typeface="Calibri" panose="020F0502020204030204"/>
              <a:sym typeface="Calibri" panose="020F0502020204030204"/>
            </a:endParaRPr>
          </a:p>
          <a:p>
            <a:pPr marL="0" lvl="0" indent="0" algn="l" rtl="0">
              <a:spcBef>
                <a:spcPts val="280"/>
              </a:spcBef>
              <a:spcAft>
                <a:spcPts val="0"/>
              </a:spcAft>
              <a:buClr>
                <a:schemeClr val="dk1"/>
              </a:buClr>
              <a:buSzPts val="1400"/>
              <a:buFont typeface="Calibri" panose="020F0502020204030204"/>
              <a:buNone/>
            </a:pPr>
            <a:r>
              <a:rPr lang="en-IN" sz="1400" b="1" i="1">
                <a:latin typeface="Calibri" panose="020F0502020204030204"/>
                <a:ea typeface="Calibri" panose="020F0502020204030204"/>
                <a:cs typeface="Calibri" panose="020F0502020204030204"/>
                <a:sym typeface="Calibri" panose="020F0502020204030204"/>
              </a:rPr>
              <a:t>driver.findElement(By.id(“&lt;&lt;id&gt;&gt;”));</a:t>
            </a:r>
            <a:endParaRPr sz="1400" b="1" i="1">
              <a:latin typeface="Calibri" panose="020F0502020204030204"/>
              <a:ea typeface="Calibri" panose="020F0502020204030204"/>
              <a:cs typeface="Calibri" panose="020F0502020204030204"/>
              <a:sym typeface="Calibri" panose="020F0502020204030204"/>
            </a:endParaRPr>
          </a:p>
          <a:p>
            <a:pPr marL="342900" lvl="0" indent="-342900" algn="l" rtl="0">
              <a:spcBef>
                <a:spcPts val="400"/>
              </a:spcBef>
              <a:spcAft>
                <a:spcPts val="0"/>
              </a:spcAft>
              <a:buClr>
                <a:srgbClr val="FF0000"/>
              </a:buClr>
              <a:buSzPts val="2000"/>
              <a:buFont typeface="Calibri" panose="020F0502020204030204"/>
              <a:buChar char="•"/>
            </a:pPr>
            <a:r>
              <a:rPr lang="en-IN" sz="2000">
                <a:solidFill>
                  <a:srgbClr val="FF0000"/>
                </a:solidFill>
                <a:latin typeface="Calibri" panose="020F0502020204030204"/>
                <a:ea typeface="Calibri" panose="020F0502020204030204"/>
                <a:cs typeface="Calibri" panose="020F0502020204030204"/>
                <a:sym typeface="Calibri" panose="020F0502020204030204"/>
              </a:rPr>
              <a:t>Name:</a:t>
            </a:r>
            <a:endParaRPr sz="2000">
              <a:solidFill>
                <a:srgbClr val="FF0000"/>
              </a:solidFill>
              <a:latin typeface="Calibri" panose="020F0502020204030204"/>
              <a:ea typeface="Calibri" panose="020F0502020204030204"/>
              <a:cs typeface="Calibri" panose="020F0502020204030204"/>
              <a:sym typeface="Calibri" panose="020F0502020204030204"/>
            </a:endParaRPr>
          </a:p>
          <a:p>
            <a:pPr marL="0" lvl="0" indent="0" algn="l" rtl="0">
              <a:spcBef>
                <a:spcPts val="280"/>
              </a:spcBef>
              <a:spcAft>
                <a:spcPts val="0"/>
              </a:spcAft>
              <a:buClr>
                <a:schemeClr val="dk1"/>
              </a:buClr>
              <a:buSzPts val="1400"/>
              <a:buFont typeface="Calibri" panose="020F0502020204030204"/>
              <a:buNone/>
            </a:pPr>
            <a:r>
              <a:rPr lang="en-IN" sz="1400" b="1" i="1">
                <a:latin typeface="Calibri" panose="020F0502020204030204"/>
                <a:ea typeface="Calibri" panose="020F0502020204030204"/>
                <a:cs typeface="Calibri" panose="020F0502020204030204"/>
                <a:sym typeface="Calibri" panose="020F0502020204030204"/>
              </a:rPr>
              <a:t>driver.findElement(By.name(“&lt;&lt;name&gt;&gt;”));</a:t>
            </a:r>
            <a:endParaRPr sz="1400" b="1" i="1">
              <a:latin typeface="Calibri" panose="020F0502020204030204"/>
              <a:ea typeface="Calibri" panose="020F0502020204030204"/>
              <a:cs typeface="Calibri" panose="020F0502020204030204"/>
              <a:sym typeface="Calibri" panose="020F0502020204030204"/>
            </a:endParaRPr>
          </a:p>
          <a:p>
            <a:pPr marL="342900" lvl="0" indent="-342900" algn="l" rtl="0">
              <a:spcBef>
                <a:spcPts val="400"/>
              </a:spcBef>
              <a:spcAft>
                <a:spcPts val="0"/>
              </a:spcAft>
              <a:buClr>
                <a:srgbClr val="FF0000"/>
              </a:buClr>
              <a:buSzPts val="2000"/>
              <a:buFont typeface="Calibri" panose="020F0502020204030204"/>
              <a:buChar char="•"/>
            </a:pPr>
            <a:r>
              <a:rPr lang="en-IN" sz="2000">
                <a:solidFill>
                  <a:srgbClr val="FF0000"/>
                </a:solidFill>
                <a:latin typeface="Calibri" panose="020F0502020204030204"/>
                <a:ea typeface="Calibri" panose="020F0502020204030204"/>
                <a:cs typeface="Calibri" panose="020F0502020204030204"/>
                <a:sym typeface="Calibri" panose="020F0502020204030204"/>
              </a:rPr>
              <a:t>Class:</a:t>
            </a:r>
            <a:endParaRPr sz="2000">
              <a:solidFill>
                <a:srgbClr val="FF0000"/>
              </a:solidFill>
              <a:latin typeface="Calibri" panose="020F0502020204030204"/>
              <a:ea typeface="Calibri" panose="020F0502020204030204"/>
              <a:cs typeface="Calibri" panose="020F0502020204030204"/>
              <a:sym typeface="Calibri" panose="020F0502020204030204"/>
            </a:endParaRPr>
          </a:p>
          <a:p>
            <a:pPr marL="0" lvl="0" indent="0" algn="l" rtl="0">
              <a:spcBef>
                <a:spcPts val="280"/>
              </a:spcBef>
              <a:spcAft>
                <a:spcPts val="0"/>
              </a:spcAft>
              <a:buClr>
                <a:schemeClr val="dk1"/>
              </a:buClr>
              <a:buSzPts val="1400"/>
              <a:buFont typeface="Calibri" panose="020F0502020204030204"/>
              <a:buNone/>
            </a:pPr>
            <a:r>
              <a:rPr lang="en-IN" sz="1400" b="1" i="1">
                <a:latin typeface="Calibri" panose="020F0502020204030204"/>
                <a:ea typeface="Calibri" panose="020F0502020204030204"/>
                <a:cs typeface="Calibri" panose="020F0502020204030204"/>
                <a:sym typeface="Calibri" panose="020F0502020204030204"/>
              </a:rPr>
              <a:t>driver.findElement(By.className(“&lt;&lt;class&gt;&gt;”));</a:t>
            </a:r>
            <a:endParaRPr sz="1400" b="1" i="1">
              <a:latin typeface="Calibri" panose="020F0502020204030204"/>
              <a:ea typeface="Calibri" panose="020F0502020204030204"/>
              <a:cs typeface="Calibri" panose="020F0502020204030204"/>
              <a:sym typeface="Calibri" panose="020F0502020204030204"/>
            </a:endParaRPr>
          </a:p>
          <a:p>
            <a:pPr marL="342900" lvl="0" indent="-342900" algn="l" rtl="0">
              <a:spcBef>
                <a:spcPts val="400"/>
              </a:spcBef>
              <a:spcAft>
                <a:spcPts val="0"/>
              </a:spcAft>
              <a:buClr>
                <a:srgbClr val="FF0000"/>
              </a:buClr>
              <a:buSzPts val="2000"/>
              <a:buFont typeface="Calibri" panose="020F0502020204030204"/>
              <a:buChar char="•"/>
            </a:pPr>
            <a:r>
              <a:rPr lang="en-IN" sz="2000">
                <a:solidFill>
                  <a:srgbClr val="FF0000"/>
                </a:solidFill>
                <a:latin typeface="Calibri" panose="020F0502020204030204"/>
                <a:ea typeface="Calibri" panose="020F0502020204030204"/>
                <a:cs typeface="Calibri" panose="020F0502020204030204"/>
                <a:sym typeface="Calibri" panose="020F0502020204030204"/>
              </a:rPr>
              <a:t>Link text</a:t>
            </a:r>
            <a:endParaRPr sz="2000">
              <a:solidFill>
                <a:srgbClr val="FF0000"/>
              </a:solidFill>
              <a:latin typeface="Calibri" panose="020F0502020204030204"/>
              <a:ea typeface="Calibri" panose="020F0502020204030204"/>
              <a:cs typeface="Calibri" panose="020F0502020204030204"/>
              <a:sym typeface="Calibri" panose="020F0502020204030204"/>
            </a:endParaRPr>
          </a:p>
          <a:p>
            <a:pPr marL="0" lvl="0" indent="0" algn="l" rtl="0">
              <a:spcBef>
                <a:spcPts val="280"/>
              </a:spcBef>
              <a:spcAft>
                <a:spcPts val="0"/>
              </a:spcAft>
              <a:buClr>
                <a:schemeClr val="dk1"/>
              </a:buClr>
              <a:buSzPts val="1400"/>
              <a:buFont typeface="Calibri" panose="020F0502020204030204"/>
              <a:buNone/>
            </a:pPr>
            <a:r>
              <a:rPr lang="en-IN" sz="1400" b="1" i="1">
                <a:latin typeface="Calibri" panose="020F0502020204030204"/>
                <a:ea typeface="Calibri" panose="020F0502020204030204"/>
                <a:cs typeface="Calibri" panose="020F0502020204030204"/>
                <a:sym typeface="Calibri" panose="020F0502020204030204"/>
              </a:rPr>
              <a:t>driver.findElement(By.linkText(“&lt;&lt;link&gt;&gt;”));</a:t>
            </a:r>
            <a:endParaRPr sz="1400" b="1" i="1">
              <a:latin typeface="Calibri" panose="020F0502020204030204"/>
              <a:ea typeface="Calibri" panose="020F0502020204030204"/>
              <a:cs typeface="Calibri" panose="020F0502020204030204"/>
              <a:sym typeface="Calibri" panose="020F0502020204030204"/>
            </a:endParaRPr>
          </a:p>
          <a:p>
            <a:pPr marL="342900" lvl="0" indent="-342900" algn="l" rtl="0">
              <a:spcBef>
                <a:spcPts val="400"/>
              </a:spcBef>
              <a:spcAft>
                <a:spcPts val="0"/>
              </a:spcAft>
              <a:buClr>
                <a:srgbClr val="FF0000"/>
              </a:buClr>
              <a:buSzPts val="2000"/>
              <a:buFont typeface="Calibri" panose="020F0502020204030204"/>
              <a:buChar char="•"/>
            </a:pPr>
            <a:r>
              <a:rPr lang="en-IN" sz="2000">
                <a:solidFill>
                  <a:srgbClr val="FF0000"/>
                </a:solidFill>
                <a:latin typeface="Calibri" panose="020F0502020204030204"/>
                <a:ea typeface="Calibri" panose="020F0502020204030204"/>
                <a:cs typeface="Calibri" panose="020F0502020204030204"/>
                <a:sym typeface="Calibri" panose="020F0502020204030204"/>
              </a:rPr>
              <a:t>Partial link text</a:t>
            </a:r>
            <a:endParaRPr sz="2000">
              <a:solidFill>
                <a:srgbClr val="FF0000"/>
              </a:solidFill>
              <a:latin typeface="Calibri" panose="020F0502020204030204"/>
              <a:ea typeface="Calibri" panose="020F0502020204030204"/>
              <a:cs typeface="Calibri" panose="020F0502020204030204"/>
              <a:sym typeface="Calibri" panose="020F0502020204030204"/>
            </a:endParaRPr>
          </a:p>
          <a:p>
            <a:pPr marL="0" lvl="0" indent="0" algn="l" rtl="0">
              <a:spcBef>
                <a:spcPts val="280"/>
              </a:spcBef>
              <a:spcAft>
                <a:spcPts val="0"/>
              </a:spcAft>
              <a:buClr>
                <a:schemeClr val="dk1"/>
              </a:buClr>
              <a:buSzPts val="1400"/>
              <a:buFont typeface="Calibri" panose="020F0502020204030204"/>
              <a:buNone/>
            </a:pPr>
            <a:r>
              <a:rPr lang="en-IN" sz="1400" b="1" i="1">
                <a:latin typeface="Calibri" panose="020F0502020204030204"/>
                <a:ea typeface="Calibri" panose="020F0502020204030204"/>
                <a:cs typeface="Calibri" panose="020F0502020204030204"/>
                <a:sym typeface="Calibri" panose="020F0502020204030204"/>
              </a:rPr>
              <a:t>driver.findElement(By.partialLinkText(“&lt;&lt;part of the link&gt;&gt;”));</a:t>
            </a:r>
            <a:endParaRPr sz="1400" b="1" i="1">
              <a:latin typeface="Calibri" panose="020F0502020204030204"/>
              <a:ea typeface="Calibri" panose="020F0502020204030204"/>
              <a:cs typeface="Calibri" panose="020F0502020204030204"/>
              <a:sym typeface="Calibri" panose="020F0502020204030204"/>
            </a:endParaRPr>
          </a:p>
          <a:p>
            <a:pPr marL="342900" lvl="0" indent="-342900" algn="l" rtl="0">
              <a:spcBef>
                <a:spcPts val="400"/>
              </a:spcBef>
              <a:spcAft>
                <a:spcPts val="0"/>
              </a:spcAft>
              <a:buClr>
                <a:srgbClr val="FF0000"/>
              </a:buClr>
              <a:buSzPts val="2000"/>
              <a:buFont typeface="Calibri" panose="020F0502020204030204"/>
              <a:buChar char="•"/>
            </a:pPr>
            <a:r>
              <a:rPr lang="en-IN" sz="2000">
                <a:solidFill>
                  <a:srgbClr val="FF0000"/>
                </a:solidFill>
                <a:latin typeface="Calibri" panose="020F0502020204030204"/>
                <a:ea typeface="Calibri" panose="020F0502020204030204"/>
                <a:cs typeface="Calibri" panose="020F0502020204030204"/>
                <a:sym typeface="Calibri" panose="020F0502020204030204"/>
              </a:rPr>
              <a:t>css</a:t>
            </a:r>
            <a:endParaRPr sz="2000">
              <a:solidFill>
                <a:srgbClr val="FF0000"/>
              </a:solidFill>
              <a:latin typeface="Calibri" panose="020F0502020204030204"/>
              <a:ea typeface="Calibri" panose="020F0502020204030204"/>
              <a:cs typeface="Calibri" panose="020F0502020204030204"/>
              <a:sym typeface="Calibri" panose="020F0502020204030204"/>
            </a:endParaRPr>
          </a:p>
          <a:p>
            <a:pPr marL="0" lvl="0" indent="0" algn="l" rtl="0">
              <a:spcBef>
                <a:spcPts val="280"/>
              </a:spcBef>
              <a:spcAft>
                <a:spcPts val="0"/>
              </a:spcAft>
              <a:buClr>
                <a:schemeClr val="dk1"/>
              </a:buClr>
              <a:buSzPts val="1400"/>
              <a:buFont typeface="Calibri" panose="020F0502020204030204"/>
              <a:buNone/>
            </a:pPr>
            <a:r>
              <a:rPr lang="en-IN" sz="1400" b="1" i="1">
                <a:latin typeface="Calibri" panose="020F0502020204030204"/>
                <a:ea typeface="Calibri" panose="020F0502020204030204"/>
                <a:cs typeface="Calibri" panose="020F0502020204030204"/>
                <a:sym typeface="Calibri" panose="020F0502020204030204"/>
              </a:rPr>
              <a:t>&lt;tagname&gt;[&lt;attribute&gt;=’value’]</a:t>
            </a:r>
            <a:endParaRPr sz="1400" b="1" i="1">
              <a:latin typeface="Calibri" panose="020F0502020204030204"/>
              <a:ea typeface="Calibri" panose="020F0502020204030204"/>
              <a:cs typeface="Calibri" panose="020F0502020204030204"/>
              <a:sym typeface="Calibri" panose="020F0502020204030204"/>
            </a:endParaRPr>
          </a:p>
          <a:p>
            <a:pPr marL="0" lvl="0" indent="0" algn="l" rtl="0">
              <a:spcBef>
                <a:spcPts val="280"/>
              </a:spcBef>
              <a:spcAft>
                <a:spcPts val="0"/>
              </a:spcAft>
              <a:buClr>
                <a:schemeClr val="dk1"/>
              </a:buClr>
              <a:buSzPts val="1400"/>
              <a:buFont typeface="Calibri" panose="020F0502020204030204"/>
              <a:buNone/>
            </a:pPr>
            <a:r>
              <a:rPr lang="en-IN" sz="1400" b="1" i="1">
                <a:latin typeface="Calibri" panose="020F0502020204030204"/>
                <a:ea typeface="Calibri" panose="020F0502020204030204"/>
                <a:cs typeface="Calibri" panose="020F0502020204030204"/>
                <a:sym typeface="Calibri" panose="020F0502020204030204"/>
              </a:rPr>
              <a:t>&lt;tagname&gt;.&lt;classname&gt;</a:t>
            </a:r>
            <a:endParaRPr sz="1400" b="1" i="1">
              <a:latin typeface="Calibri" panose="020F0502020204030204"/>
              <a:ea typeface="Calibri" panose="020F0502020204030204"/>
              <a:cs typeface="Calibri" panose="020F0502020204030204"/>
              <a:sym typeface="Calibri" panose="020F0502020204030204"/>
            </a:endParaRPr>
          </a:p>
          <a:p>
            <a:pPr marL="0" lvl="0" indent="0" algn="l" rtl="0">
              <a:spcBef>
                <a:spcPts val="280"/>
              </a:spcBef>
              <a:spcAft>
                <a:spcPts val="0"/>
              </a:spcAft>
              <a:buClr>
                <a:schemeClr val="dk1"/>
              </a:buClr>
              <a:buSzPts val="1400"/>
              <a:buFont typeface="Calibri" panose="020F0502020204030204"/>
              <a:buNone/>
            </a:pPr>
            <a:r>
              <a:rPr lang="en-IN" sz="1400" b="1" i="1">
                <a:latin typeface="Calibri" panose="020F0502020204030204"/>
                <a:ea typeface="Calibri" panose="020F0502020204030204"/>
                <a:cs typeface="Calibri" panose="020F0502020204030204"/>
                <a:sym typeface="Calibri" panose="020F0502020204030204"/>
              </a:rPr>
              <a:t>&lt;tagname&gt;#&lt;id&gt;</a:t>
            </a:r>
            <a:endParaRPr sz="1400" b="1" i="1">
              <a:latin typeface="Calibri" panose="020F0502020204030204"/>
              <a:ea typeface="Calibri" panose="020F0502020204030204"/>
              <a:cs typeface="Calibri" panose="020F0502020204030204"/>
              <a:sym typeface="Calibri" panose="020F0502020204030204"/>
            </a:endParaRPr>
          </a:p>
          <a:p>
            <a:pPr marL="0" lvl="0" indent="0" algn="l" rtl="0">
              <a:spcBef>
                <a:spcPts val="280"/>
              </a:spcBef>
              <a:spcAft>
                <a:spcPts val="0"/>
              </a:spcAft>
              <a:buClr>
                <a:schemeClr val="dk1"/>
              </a:buClr>
              <a:buSzPts val="1400"/>
              <a:buFont typeface="Calibri" panose="020F0502020204030204"/>
              <a:buNone/>
            </a:pPr>
            <a:r>
              <a:rPr lang="en-IN" sz="1400" b="1" i="1">
                <a:latin typeface="Calibri" panose="020F0502020204030204"/>
                <a:ea typeface="Calibri" panose="020F0502020204030204"/>
                <a:cs typeface="Calibri" panose="020F0502020204030204"/>
                <a:sym typeface="Calibri" panose="020F0502020204030204"/>
              </a:rPr>
              <a:t>*Note: While using css with class name, we have to make sure that there shouldn’t be any spaces between classses. If there are spaces, we need to remove the spaces and use ‘.’(dot) instead </a:t>
            </a:r>
            <a:endParaRPr sz="1400" b="1" i="1">
              <a:latin typeface="Calibri" panose="020F0502020204030204"/>
              <a:ea typeface="Calibri" panose="020F0502020204030204"/>
              <a:cs typeface="Calibri" panose="020F0502020204030204"/>
              <a:sym typeface="Calibri" panose="020F0502020204030204"/>
            </a:endParaRPr>
          </a:p>
          <a:p>
            <a:pPr marL="342900" lvl="0" indent="-342900" algn="l" rtl="0">
              <a:spcBef>
                <a:spcPts val="400"/>
              </a:spcBef>
              <a:spcAft>
                <a:spcPts val="0"/>
              </a:spcAft>
              <a:buClr>
                <a:srgbClr val="FF0000"/>
              </a:buClr>
              <a:buSzPts val="2000"/>
              <a:buFont typeface="Calibri" panose="020F0502020204030204"/>
              <a:buChar char="•"/>
            </a:pPr>
            <a:r>
              <a:rPr lang="en-IN" sz="2000">
                <a:solidFill>
                  <a:srgbClr val="FF0000"/>
                </a:solidFill>
                <a:latin typeface="Calibri" panose="020F0502020204030204"/>
                <a:ea typeface="Calibri" panose="020F0502020204030204"/>
                <a:cs typeface="Calibri" panose="020F0502020204030204"/>
                <a:sym typeface="Calibri" panose="020F0502020204030204"/>
              </a:rPr>
              <a:t>xpath</a:t>
            </a:r>
            <a:endParaRPr sz="2000">
              <a:solidFill>
                <a:srgbClr val="FF0000"/>
              </a:solidFill>
              <a:latin typeface="Calibri" panose="020F0502020204030204"/>
              <a:ea typeface="Calibri" panose="020F0502020204030204"/>
              <a:cs typeface="Calibri" panose="020F0502020204030204"/>
              <a:sym typeface="Calibri" panose="020F0502020204030204"/>
            </a:endParaRPr>
          </a:p>
          <a:p>
            <a:pPr marL="0" lvl="0" indent="0" algn="l" rtl="0">
              <a:spcBef>
                <a:spcPts val="280"/>
              </a:spcBef>
              <a:spcAft>
                <a:spcPts val="0"/>
              </a:spcAft>
              <a:buClr>
                <a:schemeClr val="dk1"/>
              </a:buClr>
              <a:buSzPts val="1400"/>
              <a:buFont typeface="Calibri" panose="020F0502020204030204"/>
              <a:buNone/>
            </a:pPr>
            <a:r>
              <a:rPr lang="en-IN" sz="1400" b="1" i="1">
                <a:latin typeface="Calibri" panose="020F0502020204030204"/>
                <a:ea typeface="Calibri" panose="020F0502020204030204"/>
                <a:cs typeface="Calibri" panose="020F0502020204030204"/>
                <a:sym typeface="Calibri" panose="020F0502020204030204"/>
              </a:rPr>
              <a:t>//&lt;tagname&gt;[@attribute=’value’]</a:t>
            </a:r>
            <a:endParaRPr sz="1400" b="1" i="1">
              <a:latin typeface="Calibri" panose="020F0502020204030204"/>
              <a:ea typeface="Calibri" panose="020F0502020204030204"/>
              <a:cs typeface="Calibri" panose="020F0502020204030204"/>
              <a:sym typeface="Calibri" panose="020F0502020204030204"/>
            </a:endParaRPr>
          </a:p>
          <a:p>
            <a:pPr marL="342900" lvl="0" indent="-342900" algn="l" rtl="0">
              <a:spcBef>
                <a:spcPts val="400"/>
              </a:spcBef>
              <a:spcAft>
                <a:spcPts val="0"/>
              </a:spcAft>
              <a:buClr>
                <a:schemeClr val="dk1"/>
              </a:buClr>
              <a:buSzPts val="2000"/>
              <a:buFont typeface="Arial" panose="020B0604020202020204"/>
              <a:buNone/>
            </a:pPr>
            <a:endParaRPr sz="2000" b="1" i="1">
              <a:latin typeface="Calibri" panose="020F0502020204030204"/>
              <a:ea typeface="Calibri" panose="020F0502020204030204"/>
              <a:cs typeface="Calibri" panose="020F0502020204030204"/>
              <a:sym typeface="Calibri" panose="020F0502020204030204"/>
            </a:endParaRPr>
          </a:p>
          <a:p>
            <a:pPr marL="0" lvl="0" indent="0" algn="l" rtl="0">
              <a:spcBef>
                <a:spcPts val="400"/>
              </a:spcBef>
              <a:spcAft>
                <a:spcPts val="0"/>
              </a:spcAft>
              <a:buClr>
                <a:schemeClr val="dk1"/>
              </a:buClr>
              <a:buSzPts val="2000"/>
              <a:buFont typeface="Arial" panose="020B0604020202020204"/>
              <a:buNone/>
            </a:pPr>
            <a:endParaRPr sz="2000" b="1" i="1">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4"/>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chemeClr val="accent1"/>
                </a:solidFill>
              </a:rPr>
              <a:t>Basic wait Mechanisms </a:t>
            </a:r>
            <a:endParaRPr>
              <a:solidFill>
                <a:schemeClr val="accent1"/>
              </a:solidFill>
            </a:endParaRPr>
          </a:p>
        </p:txBody>
      </p:sp>
      <p:sp>
        <p:nvSpPr>
          <p:cNvPr id="106" name="Google Shape;106;p4"/>
          <p:cNvSpPr txBox="1"/>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Calibri" panose="020F0502020204030204"/>
              <a:buChar char="•"/>
            </a:pPr>
            <a:r>
              <a:rPr lang="en-IN" sz="2000">
                <a:latin typeface="Calibri" panose="020F0502020204030204"/>
                <a:ea typeface="Calibri" panose="020F0502020204030204"/>
                <a:cs typeface="Calibri" panose="020F0502020204030204"/>
                <a:sym typeface="Calibri" panose="020F0502020204030204"/>
              </a:rPr>
              <a:t>Implicit wait</a:t>
            </a:r>
            <a:endParaRPr sz="2000">
              <a:latin typeface="Calibri" panose="020F0502020204030204"/>
              <a:ea typeface="Calibri" panose="020F0502020204030204"/>
              <a:cs typeface="Calibri" panose="020F0502020204030204"/>
              <a:sym typeface="Calibri" panose="020F0502020204030204"/>
            </a:endParaRPr>
          </a:p>
          <a:p>
            <a:pPr marL="742950" lvl="1" indent="-285750" algn="l" rtl="0">
              <a:spcBef>
                <a:spcPts val="400"/>
              </a:spcBef>
              <a:spcAft>
                <a:spcPts val="0"/>
              </a:spcAft>
              <a:buClr>
                <a:schemeClr val="dk1"/>
              </a:buClr>
              <a:buSzPts val="2000"/>
              <a:buFont typeface="Noto Sans Symbols"/>
              <a:buChar char="⮚"/>
            </a:pPr>
            <a:r>
              <a:rPr lang="en-IN" sz="2000">
                <a:latin typeface="Calibri" panose="020F0502020204030204"/>
                <a:ea typeface="Calibri" panose="020F0502020204030204"/>
                <a:cs typeface="Calibri" panose="020F0502020204030204"/>
                <a:sym typeface="Calibri" panose="020F0502020204030204"/>
              </a:rPr>
              <a:t>Wait defined here is the maximum time to wait for an object to appear</a:t>
            </a:r>
            <a:endParaRPr sz="2000">
              <a:latin typeface="Calibri" panose="020F0502020204030204"/>
              <a:ea typeface="Calibri" panose="020F0502020204030204"/>
              <a:cs typeface="Calibri" panose="020F0502020204030204"/>
              <a:sym typeface="Calibri" panose="020F0502020204030204"/>
            </a:endParaRPr>
          </a:p>
          <a:p>
            <a:pPr marL="742950" lvl="1" indent="-285750" algn="l" rtl="0">
              <a:spcBef>
                <a:spcPts val="400"/>
              </a:spcBef>
              <a:spcAft>
                <a:spcPts val="0"/>
              </a:spcAft>
              <a:buClr>
                <a:schemeClr val="dk1"/>
              </a:buClr>
              <a:buSzPts val="2000"/>
              <a:buFont typeface="Noto Sans Symbols"/>
              <a:buChar char="⮚"/>
            </a:pPr>
            <a:r>
              <a:rPr lang="en-IN" sz="2000" b="1" i="1">
                <a:latin typeface="Calibri" panose="020F0502020204030204"/>
                <a:ea typeface="Calibri" panose="020F0502020204030204"/>
                <a:cs typeface="Calibri" panose="020F0502020204030204"/>
                <a:sym typeface="Calibri" panose="020F0502020204030204"/>
              </a:rPr>
              <a:t>driver.manage().timeouts().implicitlyWait(Duration.ofSeconds(5));</a:t>
            </a:r>
            <a:endParaRPr sz="2000" b="1" i="1">
              <a:latin typeface="Calibri" panose="020F0502020204030204"/>
              <a:ea typeface="Calibri" panose="020F0502020204030204"/>
              <a:cs typeface="Calibri" panose="020F0502020204030204"/>
              <a:sym typeface="Calibri" panose="020F0502020204030204"/>
            </a:endParaRPr>
          </a:p>
          <a:p>
            <a:pPr marL="742950" lvl="1" indent="-285750" algn="l" rtl="0">
              <a:spcBef>
                <a:spcPts val="400"/>
              </a:spcBef>
              <a:spcAft>
                <a:spcPts val="0"/>
              </a:spcAft>
              <a:buClr>
                <a:schemeClr val="dk1"/>
              </a:buClr>
              <a:buSzPts val="2000"/>
              <a:buFont typeface="Noto Sans Symbols"/>
              <a:buChar char="⮚"/>
            </a:pPr>
            <a:r>
              <a:rPr lang="en-IN" sz="2000" b="1" i="1">
                <a:latin typeface="Calibri" panose="020F0502020204030204"/>
                <a:ea typeface="Calibri" panose="020F0502020204030204"/>
                <a:cs typeface="Calibri" panose="020F0502020204030204"/>
                <a:sym typeface="Calibri" panose="020F0502020204030204"/>
              </a:rPr>
              <a:t>driver.manage().timeouts().implicitlyWait(5,TimeUnit.SECONDS);</a:t>
            </a:r>
            <a:endParaRPr sz="2000" b="1" i="1">
              <a:latin typeface="Calibri" panose="020F0502020204030204"/>
              <a:ea typeface="Calibri" panose="020F0502020204030204"/>
              <a:cs typeface="Calibri" panose="020F0502020204030204"/>
              <a:sym typeface="Calibri" panose="020F0502020204030204"/>
            </a:endParaRPr>
          </a:p>
          <a:p>
            <a:pPr marL="742950" lvl="1" indent="-285750" algn="l" rtl="0">
              <a:spcBef>
                <a:spcPts val="400"/>
              </a:spcBef>
              <a:spcAft>
                <a:spcPts val="0"/>
              </a:spcAft>
              <a:buClr>
                <a:schemeClr val="dk1"/>
              </a:buClr>
              <a:buSzPts val="2000"/>
              <a:buFont typeface="Noto Sans Symbols"/>
              <a:buChar char="⮚"/>
            </a:pPr>
            <a:r>
              <a:rPr lang="en-IN" sz="2000">
                <a:latin typeface="Calibri" panose="020F0502020204030204"/>
                <a:ea typeface="Calibri" panose="020F0502020204030204"/>
                <a:cs typeface="Calibri" panose="020F0502020204030204"/>
                <a:sym typeface="Calibri" panose="020F0502020204030204"/>
              </a:rPr>
              <a:t>Wait applicable for the entire code</a:t>
            </a:r>
            <a:endParaRPr sz="2000">
              <a:latin typeface="Calibri" panose="020F0502020204030204"/>
              <a:ea typeface="Calibri" panose="020F0502020204030204"/>
              <a:cs typeface="Calibri" panose="020F0502020204030204"/>
              <a:sym typeface="Calibri" panose="020F0502020204030204"/>
            </a:endParaRPr>
          </a:p>
          <a:p>
            <a:pPr marL="742950" lvl="1" indent="-285750" algn="l" rtl="0">
              <a:spcBef>
                <a:spcPts val="400"/>
              </a:spcBef>
              <a:spcAft>
                <a:spcPts val="0"/>
              </a:spcAft>
              <a:buClr>
                <a:schemeClr val="dk1"/>
              </a:buClr>
              <a:buSzPts val="2000"/>
              <a:buFont typeface="Noto Sans Symbols"/>
              <a:buChar char="⮚"/>
            </a:pPr>
            <a:r>
              <a:rPr lang="en-IN" sz="2000">
                <a:latin typeface="Calibri" panose="020F0502020204030204"/>
                <a:ea typeface="Calibri" panose="020F0502020204030204"/>
                <a:cs typeface="Calibri" panose="020F0502020204030204"/>
                <a:sym typeface="Calibri" panose="020F0502020204030204"/>
              </a:rPr>
              <a:t>Comparitively faster in execution</a:t>
            </a:r>
            <a:endParaRPr sz="2000">
              <a:latin typeface="Calibri" panose="020F0502020204030204"/>
              <a:ea typeface="Calibri" panose="020F0502020204030204"/>
              <a:cs typeface="Calibri" panose="020F0502020204030204"/>
              <a:sym typeface="Calibri" panose="020F0502020204030204"/>
            </a:endParaRPr>
          </a:p>
          <a:p>
            <a:pPr marL="457200" lvl="1" indent="0" algn="l" rtl="0">
              <a:spcBef>
                <a:spcPts val="400"/>
              </a:spcBef>
              <a:spcAft>
                <a:spcPts val="0"/>
              </a:spcAft>
              <a:buClr>
                <a:schemeClr val="dk1"/>
              </a:buClr>
              <a:buSzPts val="2000"/>
              <a:buFont typeface="Noto Sans Symbols"/>
              <a:buNone/>
            </a:pPr>
            <a:endParaRPr sz="2000">
              <a:latin typeface="Calibri" panose="020F0502020204030204"/>
              <a:ea typeface="Calibri" panose="020F0502020204030204"/>
              <a:cs typeface="Calibri" panose="020F0502020204030204"/>
              <a:sym typeface="Calibri" panose="020F0502020204030204"/>
            </a:endParaRPr>
          </a:p>
          <a:p>
            <a:pPr marL="342900" lvl="0" indent="-342900" algn="l" rtl="0">
              <a:spcBef>
                <a:spcPts val="400"/>
              </a:spcBef>
              <a:spcAft>
                <a:spcPts val="0"/>
              </a:spcAft>
              <a:buClr>
                <a:schemeClr val="dk1"/>
              </a:buClr>
              <a:buSzPts val="2000"/>
              <a:buFont typeface="Calibri" panose="020F0502020204030204"/>
              <a:buChar char="•"/>
            </a:pPr>
            <a:r>
              <a:rPr lang="en-IN" sz="2000">
                <a:latin typeface="Calibri" panose="020F0502020204030204"/>
                <a:ea typeface="Calibri" panose="020F0502020204030204"/>
                <a:cs typeface="Calibri" panose="020F0502020204030204"/>
                <a:sym typeface="Calibri" panose="020F0502020204030204"/>
              </a:rPr>
              <a:t>Explicit wait</a:t>
            </a:r>
            <a:endParaRPr sz="2000">
              <a:latin typeface="Calibri" panose="020F0502020204030204"/>
              <a:ea typeface="Calibri" panose="020F0502020204030204"/>
              <a:cs typeface="Calibri" panose="020F0502020204030204"/>
              <a:sym typeface="Calibri" panose="020F0502020204030204"/>
            </a:endParaRPr>
          </a:p>
          <a:p>
            <a:pPr marL="742950" lvl="1" indent="-285750" algn="l" rtl="0">
              <a:spcBef>
                <a:spcPts val="400"/>
              </a:spcBef>
              <a:spcAft>
                <a:spcPts val="0"/>
              </a:spcAft>
              <a:buClr>
                <a:schemeClr val="dk1"/>
              </a:buClr>
              <a:buSzPts val="2000"/>
              <a:buFont typeface="Noto Sans Symbols"/>
              <a:buChar char="⮚"/>
            </a:pPr>
            <a:r>
              <a:rPr lang="en-IN" sz="2000">
                <a:latin typeface="Calibri" panose="020F0502020204030204"/>
                <a:ea typeface="Calibri" panose="020F0502020204030204"/>
                <a:cs typeface="Calibri" panose="020F0502020204030204"/>
                <a:sym typeface="Calibri" panose="020F0502020204030204"/>
              </a:rPr>
              <a:t>Execution will wait for the specified duration</a:t>
            </a:r>
            <a:endParaRPr sz="2000">
              <a:latin typeface="Calibri" panose="020F0502020204030204"/>
              <a:ea typeface="Calibri" panose="020F0502020204030204"/>
              <a:cs typeface="Calibri" panose="020F0502020204030204"/>
              <a:sym typeface="Calibri" panose="020F0502020204030204"/>
            </a:endParaRPr>
          </a:p>
          <a:p>
            <a:pPr marL="742950" lvl="1" indent="-285750" algn="l" rtl="0">
              <a:spcBef>
                <a:spcPts val="400"/>
              </a:spcBef>
              <a:spcAft>
                <a:spcPts val="0"/>
              </a:spcAft>
              <a:buClr>
                <a:schemeClr val="dk1"/>
              </a:buClr>
              <a:buSzPts val="2000"/>
              <a:buFont typeface="Noto Sans Symbols"/>
              <a:buChar char="⮚"/>
            </a:pPr>
            <a:r>
              <a:rPr lang="en-IN" sz="2000" b="1" i="1">
                <a:latin typeface="Calibri" panose="020F0502020204030204"/>
                <a:ea typeface="Calibri" panose="020F0502020204030204"/>
                <a:cs typeface="Calibri" panose="020F0502020204030204"/>
                <a:sym typeface="Calibri" panose="020F0502020204030204"/>
              </a:rPr>
              <a:t>WebDriverWait wait=new WebDriverWait(driver, Duration.ofSeconds(2));</a:t>
            </a:r>
            <a:endParaRPr sz="2000" b="1" i="1">
              <a:latin typeface="Calibri" panose="020F0502020204030204"/>
              <a:ea typeface="Calibri" panose="020F0502020204030204"/>
              <a:cs typeface="Calibri" panose="020F0502020204030204"/>
              <a:sym typeface="Calibri" panose="020F0502020204030204"/>
            </a:endParaRPr>
          </a:p>
          <a:p>
            <a:pPr marL="742950" lvl="1" indent="-285750" algn="l" rtl="0">
              <a:spcBef>
                <a:spcPts val="400"/>
              </a:spcBef>
              <a:spcAft>
                <a:spcPts val="0"/>
              </a:spcAft>
              <a:buSzPts val="2000"/>
              <a:buFont typeface="Calibri" panose="020F0502020204030204"/>
              <a:buChar char="⮚"/>
            </a:pPr>
            <a:r>
              <a:rPr lang="en-IN" sz="2000" b="1" i="1">
                <a:latin typeface="Calibri" panose="020F0502020204030204"/>
                <a:ea typeface="Calibri" panose="020F0502020204030204"/>
                <a:cs typeface="Calibri" panose="020F0502020204030204"/>
                <a:sym typeface="Calibri" panose="020F0502020204030204"/>
              </a:rPr>
              <a:t>wait.until(ExpectedConditions.invisibilityOfElementLocated(By.cssSelector("input[id*='StudentDiscount']")));</a:t>
            </a:r>
            <a:endParaRPr sz="2000" b="1" i="1">
              <a:latin typeface="Calibri" panose="020F0502020204030204"/>
              <a:ea typeface="Calibri" panose="020F0502020204030204"/>
              <a:cs typeface="Calibri" panose="020F0502020204030204"/>
              <a:sym typeface="Calibri" panose="020F0502020204030204"/>
            </a:endParaRPr>
          </a:p>
          <a:p>
            <a:pPr marL="742950" lvl="1" indent="-285750" algn="l" rtl="0">
              <a:spcBef>
                <a:spcPts val="400"/>
              </a:spcBef>
              <a:spcAft>
                <a:spcPts val="0"/>
              </a:spcAft>
              <a:buClr>
                <a:schemeClr val="dk1"/>
              </a:buClr>
              <a:buSzPts val="2000"/>
              <a:buFont typeface="Noto Sans Symbols"/>
              <a:buChar char="⮚"/>
            </a:pPr>
            <a:r>
              <a:rPr lang="en-IN" sz="2000">
                <a:latin typeface="Calibri" panose="020F0502020204030204"/>
                <a:ea typeface="Calibri" panose="020F0502020204030204"/>
                <a:cs typeface="Calibri" panose="020F0502020204030204"/>
                <a:sym typeface="Calibri" panose="020F0502020204030204"/>
              </a:rPr>
              <a:t>Wait applicable only to the line where it is added</a:t>
            </a:r>
            <a:endParaRPr sz="2000">
              <a:latin typeface="Calibri" panose="020F0502020204030204"/>
              <a:ea typeface="Calibri" panose="020F0502020204030204"/>
              <a:cs typeface="Calibri" panose="020F0502020204030204"/>
              <a:sym typeface="Calibri" panose="020F0502020204030204"/>
            </a:endParaRPr>
          </a:p>
          <a:p>
            <a:pPr marL="742950" lvl="1" indent="-285750" algn="l" rtl="0">
              <a:spcBef>
                <a:spcPts val="400"/>
              </a:spcBef>
              <a:spcAft>
                <a:spcPts val="0"/>
              </a:spcAft>
              <a:buClr>
                <a:schemeClr val="dk1"/>
              </a:buClr>
              <a:buSzPts val="2000"/>
              <a:buFont typeface="Noto Sans Symbols"/>
              <a:buChar char="⮚"/>
            </a:pPr>
            <a:r>
              <a:rPr lang="en-IN" sz="2000">
                <a:latin typeface="Calibri" panose="020F0502020204030204"/>
                <a:ea typeface="Calibri" panose="020F0502020204030204"/>
                <a:cs typeface="Calibri" panose="020F0502020204030204"/>
                <a:sym typeface="Calibri" panose="020F0502020204030204"/>
              </a:rPr>
              <a:t>Slow down the execution compared to implicit wait</a:t>
            </a:r>
            <a:endParaRPr sz="20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5"/>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ADD6FF"/>
                </a:solidFill>
                <a:latin typeface="Calibri" panose="020F0502020204030204"/>
                <a:ea typeface="Calibri" panose="020F0502020204030204"/>
                <a:cs typeface="Calibri" panose="020F0502020204030204"/>
                <a:sym typeface="Calibri" panose="020F0502020204030204"/>
              </a:rPr>
              <a:t>Locating elements using locators</a:t>
            </a:r>
            <a:endParaRPr>
              <a:solidFill>
                <a:srgbClr val="ADD6FF"/>
              </a:solidFill>
              <a:latin typeface="Calibri" panose="020F0502020204030204"/>
              <a:ea typeface="Calibri" panose="020F0502020204030204"/>
              <a:cs typeface="Calibri" panose="020F0502020204030204"/>
              <a:sym typeface="Calibri" panose="020F0502020204030204"/>
            </a:endParaRPr>
          </a:p>
        </p:txBody>
      </p:sp>
      <p:pic>
        <p:nvPicPr>
          <p:cNvPr id="112" name="Google Shape;112;p5"/>
          <p:cNvPicPr preferRelativeResize="0"/>
          <p:nvPr>
            <p:ph type="body" idx="1"/>
          </p:nvPr>
        </p:nvPicPr>
        <p:blipFill rotWithShape="1">
          <a:blip r:embed="rId1"/>
          <a:srcRect/>
          <a:stretch>
            <a:fillRect/>
          </a:stretch>
        </p:blipFill>
        <p:spPr>
          <a:xfrm>
            <a:off x="1691005" y="1174750"/>
            <a:ext cx="9231630" cy="39281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6"/>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chemeClr val="accent1"/>
                </a:solidFill>
              </a:rPr>
              <a:t>Plug ins for locating elements</a:t>
            </a:r>
            <a:endParaRPr>
              <a:solidFill>
                <a:schemeClr val="accent1"/>
              </a:solidFill>
            </a:endParaRPr>
          </a:p>
        </p:txBody>
      </p:sp>
      <p:sp>
        <p:nvSpPr>
          <p:cNvPr id="118" name="Google Shape;118;p6"/>
          <p:cNvSpPr txBox="1"/>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Calibri" panose="020F0502020204030204"/>
              <a:buChar char="•"/>
            </a:pPr>
            <a:r>
              <a:rPr lang="en-IN" sz="2000">
                <a:latin typeface="Calibri" panose="020F0502020204030204"/>
                <a:ea typeface="Calibri" panose="020F0502020204030204"/>
                <a:cs typeface="Calibri" panose="020F0502020204030204"/>
                <a:sym typeface="Calibri" panose="020F0502020204030204"/>
              </a:rPr>
              <a:t>Locators must be unique</a:t>
            </a:r>
            <a:endParaRPr sz="2000">
              <a:latin typeface="Calibri" panose="020F0502020204030204"/>
              <a:ea typeface="Calibri" panose="020F0502020204030204"/>
              <a:cs typeface="Calibri" panose="020F0502020204030204"/>
              <a:sym typeface="Calibri" panose="020F0502020204030204"/>
            </a:endParaRPr>
          </a:p>
          <a:p>
            <a:pPr marL="342900" lvl="0" indent="-342900" algn="l" rtl="0">
              <a:spcBef>
                <a:spcPts val="400"/>
              </a:spcBef>
              <a:spcAft>
                <a:spcPts val="0"/>
              </a:spcAft>
              <a:buClr>
                <a:schemeClr val="dk1"/>
              </a:buClr>
              <a:buSzPts val="2000"/>
              <a:buFont typeface="Calibri" panose="020F0502020204030204"/>
              <a:buChar char="•"/>
            </a:pPr>
            <a:r>
              <a:rPr lang="en-IN" sz="2000">
                <a:latin typeface="Calibri" panose="020F0502020204030204"/>
                <a:ea typeface="Calibri" panose="020F0502020204030204"/>
                <a:cs typeface="Calibri" panose="020F0502020204030204"/>
                <a:sym typeface="Calibri" panose="020F0502020204030204"/>
              </a:rPr>
              <a:t>Install the following plugins for chrome browser in order to check the uniqueness of the locators </a:t>
            </a:r>
            <a:endParaRPr sz="2000">
              <a:latin typeface="Calibri" panose="020F0502020204030204"/>
              <a:ea typeface="Calibri" panose="020F0502020204030204"/>
              <a:cs typeface="Calibri" panose="020F0502020204030204"/>
              <a:sym typeface="Calibri" panose="020F0502020204030204"/>
            </a:endParaRPr>
          </a:p>
          <a:p>
            <a:pPr marL="742950" lvl="1" indent="-285750" algn="l" rtl="0">
              <a:spcBef>
                <a:spcPts val="400"/>
              </a:spcBef>
              <a:spcAft>
                <a:spcPts val="0"/>
              </a:spcAft>
              <a:buClr>
                <a:schemeClr val="dk1"/>
              </a:buClr>
              <a:buSzPts val="2000"/>
              <a:buFont typeface="Noto Sans Symbols"/>
              <a:buChar char="⮚"/>
            </a:pPr>
            <a:r>
              <a:rPr lang="en-IN" sz="2000">
                <a:latin typeface="Calibri" panose="020F0502020204030204"/>
                <a:ea typeface="Calibri" panose="020F0502020204030204"/>
                <a:cs typeface="Calibri" panose="020F0502020204030204"/>
                <a:sym typeface="Calibri" panose="020F0502020204030204"/>
              </a:rPr>
              <a:t>Chropath</a:t>
            </a:r>
            <a:endParaRPr sz="2000">
              <a:latin typeface="Calibri" panose="020F0502020204030204"/>
              <a:ea typeface="Calibri" panose="020F0502020204030204"/>
              <a:cs typeface="Calibri" panose="020F0502020204030204"/>
              <a:sym typeface="Calibri" panose="020F0502020204030204"/>
            </a:endParaRPr>
          </a:p>
          <a:p>
            <a:pPr marL="742950" lvl="1" indent="-285750" algn="l" rtl="0">
              <a:spcBef>
                <a:spcPts val="400"/>
              </a:spcBef>
              <a:spcAft>
                <a:spcPts val="0"/>
              </a:spcAft>
              <a:buClr>
                <a:schemeClr val="dk1"/>
              </a:buClr>
              <a:buSzPts val="2000"/>
              <a:buFont typeface="Noto Sans Symbols"/>
              <a:buChar char="⮚"/>
            </a:pPr>
            <a:r>
              <a:rPr lang="en-IN" sz="2000">
                <a:latin typeface="Calibri" panose="020F0502020204030204"/>
                <a:ea typeface="Calibri" panose="020F0502020204030204"/>
                <a:cs typeface="Calibri" panose="020F0502020204030204"/>
                <a:sym typeface="Calibri" panose="020F0502020204030204"/>
              </a:rPr>
              <a:t>SelectorsHub</a:t>
            </a:r>
            <a:endParaRPr sz="2000">
              <a:latin typeface="Calibri" panose="020F0502020204030204"/>
              <a:ea typeface="Calibri" panose="020F0502020204030204"/>
              <a:cs typeface="Calibri" panose="020F0502020204030204"/>
              <a:sym typeface="Calibri" panose="020F0502020204030204"/>
            </a:endParaRPr>
          </a:p>
          <a:p>
            <a:pPr marL="342900" lvl="0" indent="-342900" algn="l" rtl="0">
              <a:spcBef>
                <a:spcPts val="400"/>
              </a:spcBef>
              <a:spcAft>
                <a:spcPts val="0"/>
              </a:spcAft>
              <a:buClr>
                <a:schemeClr val="dk1"/>
              </a:buClr>
              <a:buSzPts val="2000"/>
              <a:buFont typeface="Calibri" panose="020F0502020204030204"/>
              <a:buChar char="•"/>
            </a:pPr>
            <a:r>
              <a:rPr lang="en-IN" sz="2000">
                <a:latin typeface="Calibri" panose="020F0502020204030204"/>
                <a:ea typeface="Calibri" panose="020F0502020204030204"/>
                <a:cs typeface="Calibri" panose="020F0502020204030204"/>
                <a:sym typeface="Calibri" panose="020F0502020204030204"/>
              </a:rPr>
              <a:t>Open any of plugin and copy the css or xpath created</a:t>
            </a:r>
            <a:endParaRPr sz="2000">
              <a:latin typeface="Calibri" panose="020F0502020204030204"/>
              <a:ea typeface="Calibri" panose="020F0502020204030204"/>
              <a:cs typeface="Calibri" panose="020F0502020204030204"/>
              <a:sym typeface="Calibri" panose="020F0502020204030204"/>
            </a:endParaRPr>
          </a:p>
          <a:p>
            <a:pPr marL="342900" lvl="0" indent="-342900" algn="l" rtl="0">
              <a:spcBef>
                <a:spcPts val="400"/>
              </a:spcBef>
              <a:spcAft>
                <a:spcPts val="0"/>
              </a:spcAft>
              <a:buClr>
                <a:schemeClr val="dk1"/>
              </a:buClr>
              <a:buSzPts val="2000"/>
              <a:buFont typeface="Calibri" panose="020F0502020204030204"/>
              <a:buChar char="•"/>
            </a:pPr>
            <a:r>
              <a:rPr lang="en-IN" sz="2000">
                <a:latin typeface="Calibri" panose="020F0502020204030204"/>
                <a:ea typeface="Calibri" panose="020F0502020204030204"/>
                <a:cs typeface="Calibri" panose="020F0502020204030204"/>
                <a:sym typeface="Calibri" panose="020F0502020204030204"/>
              </a:rPr>
              <a:t>It will show whether the created css is unique or not</a:t>
            </a:r>
            <a:endParaRPr sz="2000">
              <a:latin typeface="Calibri" panose="020F0502020204030204"/>
              <a:ea typeface="Calibri" panose="020F0502020204030204"/>
              <a:cs typeface="Calibri" panose="020F0502020204030204"/>
              <a:sym typeface="Calibri" panose="020F0502020204030204"/>
            </a:endParaRPr>
          </a:p>
          <a:p>
            <a:pPr marL="342900" lvl="0" indent="-342900" algn="l" rtl="0">
              <a:spcBef>
                <a:spcPts val="400"/>
              </a:spcBef>
              <a:spcAft>
                <a:spcPts val="0"/>
              </a:spcAft>
              <a:buClr>
                <a:schemeClr val="dk1"/>
              </a:buClr>
              <a:buSzPts val="2000"/>
              <a:buFont typeface="Calibri" panose="020F0502020204030204"/>
              <a:buChar char="•"/>
            </a:pPr>
            <a:r>
              <a:rPr lang="en-IN" sz="2000">
                <a:latin typeface="Calibri" panose="020F0502020204030204"/>
                <a:ea typeface="Calibri" panose="020F0502020204030204"/>
                <a:cs typeface="Calibri" panose="020F0502020204030204"/>
                <a:sym typeface="Calibri" panose="020F0502020204030204"/>
              </a:rPr>
              <a:t>Apart from the above mentioned plugins, we can also check the xpath and css correctness from the console in the developer tools</a:t>
            </a:r>
            <a:endParaRPr sz="2000">
              <a:latin typeface="Calibri" panose="020F0502020204030204"/>
              <a:ea typeface="Calibri" panose="020F0502020204030204"/>
              <a:cs typeface="Calibri" panose="020F0502020204030204"/>
              <a:sym typeface="Calibri" panose="020F0502020204030204"/>
            </a:endParaRPr>
          </a:p>
          <a:p>
            <a:pPr marL="342900" lvl="0" indent="-342900" algn="l" rtl="0">
              <a:spcBef>
                <a:spcPts val="400"/>
              </a:spcBef>
              <a:spcAft>
                <a:spcPts val="0"/>
              </a:spcAft>
              <a:buClr>
                <a:schemeClr val="dk1"/>
              </a:buClr>
              <a:buSzPts val="2000"/>
              <a:buFont typeface="Calibri" panose="020F0502020204030204"/>
              <a:buChar char="•"/>
            </a:pPr>
            <a:r>
              <a:rPr lang="en-IN" sz="2000">
                <a:latin typeface="Calibri" panose="020F0502020204030204"/>
                <a:ea typeface="Calibri" panose="020F0502020204030204"/>
                <a:cs typeface="Calibri" panose="020F0502020204030204"/>
                <a:sym typeface="Calibri" panose="020F0502020204030204"/>
              </a:rPr>
              <a:t>For css type in $(‘&lt;css&gt;’)</a:t>
            </a:r>
            <a:endParaRPr sz="2000">
              <a:latin typeface="Calibri" panose="020F0502020204030204"/>
              <a:ea typeface="Calibri" panose="020F0502020204030204"/>
              <a:cs typeface="Calibri" panose="020F0502020204030204"/>
              <a:sym typeface="Calibri" panose="020F0502020204030204"/>
            </a:endParaRPr>
          </a:p>
          <a:p>
            <a:pPr marL="342900" lvl="0" indent="-342900" algn="l" rtl="0">
              <a:spcBef>
                <a:spcPts val="400"/>
              </a:spcBef>
              <a:spcAft>
                <a:spcPts val="0"/>
              </a:spcAft>
              <a:buClr>
                <a:schemeClr val="dk1"/>
              </a:buClr>
              <a:buSzPts val="2000"/>
              <a:buFont typeface="Calibri" panose="020F0502020204030204"/>
              <a:buChar char="•"/>
            </a:pPr>
            <a:r>
              <a:rPr lang="en-IN" sz="2000">
                <a:latin typeface="Calibri" panose="020F0502020204030204"/>
                <a:ea typeface="Calibri" panose="020F0502020204030204"/>
                <a:cs typeface="Calibri" panose="020F0502020204030204"/>
                <a:sym typeface="Calibri" panose="020F0502020204030204"/>
              </a:rPr>
              <a:t>For xpath type in $x(“&lt;xpath&gt;”)</a:t>
            </a:r>
            <a:endParaRPr sz="20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2505</Words>
  <Application>WPS Presentation</Application>
  <PresentationFormat/>
  <Paragraphs>69</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Arial</vt:lpstr>
      <vt:lpstr>Calibri</vt:lpstr>
      <vt:lpstr>Noto Sans Symbols</vt:lpstr>
      <vt:lpstr>Segoe Print</vt:lpstr>
      <vt:lpstr>Microsoft YaHei</vt:lpstr>
      <vt:lpstr>Arial Unicode MS</vt:lpstr>
      <vt:lpstr>Blue Waves</vt:lpstr>
      <vt:lpstr>Locators In Selenium</vt:lpstr>
      <vt:lpstr>Importance of locators</vt:lpstr>
      <vt:lpstr>Basic Selenium Locators</vt:lpstr>
      <vt:lpstr>Basic wait Mechanisms </vt:lpstr>
      <vt:lpstr>Locating elements using locators</vt:lpstr>
      <vt:lpstr>Plug ins for locating elements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Locators In Selenium</dc:title>
  <dc:creator/>
  <cp:lastModifiedBy>lance</cp:lastModifiedBy>
  <cp:revision>3</cp:revision>
  <dcterms:created xsi:type="dcterms:W3CDTF">2022-10-14T00:25:26Z</dcterms:created>
  <dcterms:modified xsi:type="dcterms:W3CDTF">2022-10-14T02:03:39Z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FF4309721B8C4268906639D35909EBE8</vt:lpwstr>
  </property>
  <property fmtid="{D5CDD505-2E9C-101B-9397-08002B2CF9AE}" pid="3" name="KSOProductBuildVer">
    <vt:lpwstr>1033-11.2.0.11341</vt:lpwstr>
  </property>
</Properties>
</file>