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3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Introduction to Selenium</a:t>
            </a:r>
            <a:endParaRPr lang="en-IN" altLang="en-US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0000"/>
          </a:bodyPr>
          <a:lstStyle/>
          <a:p>
            <a:pPr marL="457200" indent="-457200" algn="l">
              <a:buAutoNum type="arabicPeriod"/>
            </a:pPr>
            <a:r>
              <a:rPr lang="en-IN" altLang="en-US" sz="457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Introduction to selenium</a:t>
            </a:r>
            <a:endParaRPr lang="en-IN" altLang="en-US" sz="457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pPr marL="457200" indent="-457200" algn="l">
              <a:buAutoNum type="arabicPeriod"/>
            </a:pPr>
            <a:r>
              <a:rPr lang="en-IN" altLang="en-US" sz="457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Selenium Architecture</a:t>
            </a:r>
            <a:endParaRPr lang="en-IN" altLang="en-US" sz="457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pPr marL="457200" indent="-457200" algn="l">
              <a:buAutoNum type="arabicPeriod"/>
            </a:pPr>
            <a:r>
              <a:rPr lang="en-IN" altLang="en-US" sz="457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Software requirements</a:t>
            </a:r>
            <a:endParaRPr lang="en-IN" altLang="en-US" sz="457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pPr marL="457200" indent="-457200"/>
            <a:r>
              <a:rPr lang="en-IN" altLang="en-US"/>
              <a:t> 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 to Selenium</a:t>
            </a:r>
            <a:endParaRPr lang="en-I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Open source test automation tool</a:t>
            </a:r>
            <a:endParaRPr lang="en-I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Key components of selenium are Selenium Webdriver, Selenium IDE and Selenium Grid</a:t>
            </a:r>
            <a:endParaRPr lang="en-I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Can be used for only web testing</a:t>
            </a:r>
            <a:endParaRPr lang="en-I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Supports wide range of browsers</a:t>
            </a:r>
            <a:r>
              <a:rPr lang="en-IN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(chrome, safari, Mozilla, IE, etc) </a:t>
            </a:r>
            <a:endParaRPr lang="en-I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Supports multiple OS and multiple programming language(java, C#, Python etc)</a:t>
            </a:r>
            <a:endParaRPr lang="en-I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endParaRPr lang="en-IN" altLang="en-US"/>
          </a:p>
          <a:p>
            <a:pPr lvl="1">
              <a:buFont typeface="Arial" panose="020B0604020202020204" pitchFamily="34" charset="0"/>
              <a:buChar char="•"/>
            </a:pP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123805" cy="582930"/>
          </a:xfrm>
        </p:spPr>
        <p:txBody>
          <a:bodyPr/>
          <a:p>
            <a:pPr algn="ctr"/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Selenium Architecture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Content Placeholder 5" descr="Archi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3945" y="1224915"/>
            <a:ext cx="9175115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Explaination</a:t>
            </a:r>
            <a:endParaRPr lang="en-I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Selenium client library is nothing but the programs that we had written in various programming language.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Once the test is triggered, code written will be converted to Json format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Generated Json will be sent to Browser Driver through http protocol.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Each browser will have its own drivers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Drivers will communicate with the respective browsers and execute the commands by interpreting Json received from the Client.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Browser driver will receive response from the server and send it to the client in json format.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Software Requirements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java 1.8 or above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ClrTx/>
              <a:buSzTx/>
              <a:buFontTx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Eclipse is the IDE to write and execute programs. Other IDEs can also be used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ClrTx/>
              <a:buSzTx/>
              <a:buFontTx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Maven libraries to create Maven Projects with dependencies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ClrTx/>
              <a:buSzTx/>
              <a:buFontTx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Browser drivers and web browsers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creation in Eclipse</a:t>
            </a:r>
            <a:endParaRPr lang="en-I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Open Eclipse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ClrTx/>
              <a:buSzTx/>
              <a:buFontTx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Go to File and click on New. Select Java project.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ClrTx/>
              <a:buSzTx/>
              <a:buFontTx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Enter the details like name of the project and click on Next.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ClrTx/>
              <a:buSzTx/>
              <a:buFontTx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Click on finish to complete and the project will be created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ClrTx/>
              <a:buSzTx/>
              <a:buFontTx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To get the libraries, convert the project to Maven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Configuring Maven libraries and dependencies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Right click on the project in the eclipse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ClrTx/>
              <a:buSzTx/>
              <a:buFontTx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Click on configure and select convert to Maven project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ClrTx/>
              <a:buSzTx/>
              <a:buFontTx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Enter the group id and artifacts and click on finish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ClrTx/>
              <a:buSzTx/>
              <a:buFontTx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Open the pom.xml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ClrTx/>
              <a:buSzTx/>
              <a:buFontTx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Visit the maven site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ClrTx/>
              <a:buSzTx/>
              <a:buFontTx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Search for selenium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ClrTx/>
              <a:buSzTx/>
              <a:buFontTx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Select selenium with java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ClrTx/>
              <a:buSzTx/>
              <a:buFontTx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Click on the latest version of the package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ClrTx/>
              <a:buSzTx/>
              <a:buFontTx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We can download the jar and configure the libraries in eclipse, but the preferable method is to copy the dependency and update that in pom.xml. 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ClrTx/>
              <a:buSzTx/>
              <a:buFontTx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All the libraries will be imported to Maven dependencies folder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ClrTx/>
              <a:buSzTx/>
              <a:buFontTx/>
            </a:pPr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Commands to Set Java_Home in MAC	</a:t>
            </a:r>
            <a:endParaRPr lang="en-I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vim ~/.bash_profile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ClrTx/>
              <a:buSzTx/>
              <a:buFontTx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export JAVA_HOME=$(/usr/libexec/java_home)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ClrTx/>
              <a:buSzTx/>
              <a:buFontTx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Hit Esc and then :wq  and then ENTER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ClrTx/>
              <a:buSzTx/>
              <a:buFontTx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 source ~/.bash_profile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ClrTx/>
              <a:buSzTx/>
              <a:buFontTx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 echo $JAVA_HOME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2090</Words>
  <Application>WPS Presentation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Microsoft YaHei</vt:lpstr>
      <vt:lpstr>Arial Unicode MS</vt:lpstr>
      <vt:lpstr>Blue Waves</vt:lpstr>
      <vt:lpstr>Introduction to Selenium</vt:lpstr>
      <vt:lpstr>Introduction to Selenium</vt:lpstr>
      <vt:lpstr>Selenium Architecture</vt:lpstr>
      <vt:lpstr>Explaination</vt:lpstr>
      <vt:lpstr>Software Requirements</vt:lpstr>
      <vt:lpstr>Project creation in Eclipse</vt:lpstr>
      <vt:lpstr>Configuring Maven libraries and dependencies</vt:lpstr>
      <vt:lpstr>Commands to Set Java_Home in MAC	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/>
  <cp:lastModifiedBy>WPS_1658850690</cp:lastModifiedBy>
  <cp:revision>5</cp:revision>
  <dcterms:created xsi:type="dcterms:W3CDTF">2022-07-26T18:34:00Z</dcterms:created>
  <dcterms:modified xsi:type="dcterms:W3CDTF">2022-09-02T18:11:42Z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335D92B71D54432BA6FEA659CEF7E5C8</vt:lpwstr>
  </property>
  <property fmtid="{D5CDD505-2E9C-101B-9397-08002B2CF9AE}" pid="3" name="KSOProductBuildVer">
    <vt:lpwstr>1033-11.2.0.11254</vt:lpwstr>
  </property>
</Properties>
</file>