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Web drivers</a:t>
            </a:r>
            <a:endParaRPr lang="en-IN" altLang="en-US">
              <a:ln w="22225">
                <a:solidFill>
                  <a:schemeClr val="accent2"/>
                </a:solidFill>
                <a:prstDash val="solid"/>
              </a:ln>
              <a:solidFill>
                <a:schemeClr val="accent2">
                  <a:lumMod val="40000"/>
                  <a:lumOff val="60000"/>
                </a:schemeClr>
              </a:solidFill>
              <a:effectLst/>
            </a:endParaRPr>
          </a:p>
        </p:txBody>
      </p:sp>
      <p:sp>
        <p:nvSpPr>
          <p:cNvPr id="5" name="Content Placeholder 4"/>
          <p:cNvSpPr>
            <a:spLocks noGrp="1"/>
          </p:cNvSpPr>
          <p:nvPr>
            <p:ph idx="1"/>
          </p:nvPr>
        </p:nvSpPr>
        <p:spPr/>
        <p:txBody>
          <a:bodyPr/>
          <a:p>
            <a:r>
              <a:rPr lang="en-IN" altLang="en-US" sz="2000">
                <a:latin typeface="Calibri" panose="020F0502020204030204" charset="0"/>
                <a:cs typeface="Calibri" panose="020F0502020204030204" charset="0"/>
              </a:rPr>
              <a:t>Introduction to webdrivers</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webDriver Architecture</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Invoking webDrivers and scripting</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sym typeface="+mn-ea"/>
              </a:rPr>
              <a:t>Different webDrivers</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Troubleshooting</a:t>
            </a:r>
            <a:endParaRPr lang="en-IN" altLang="en-US" sz="200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Introduction to WebDriver	</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2000">
                <a:latin typeface="Calibri" panose="020F0502020204030204" charset="0"/>
                <a:cs typeface="Calibri" panose="020F0502020204030204" charset="0"/>
              </a:rPr>
              <a:t>WebDriver is an interface, which has several classes and methods defined in it. These will be implemented in the selenium code</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It has seperate classes for the each browser</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We can create an object of the desired browser class and access the methods in the class in order to perform various actions on the browser</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sym typeface="+mn-ea"/>
              </a:rPr>
              <a:t>Though there are seperate classes for all the browsers, the method names inside the class is same. Hence we can easily switch from one browser to another with out changing much on the code</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sym typeface="+mn-ea"/>
              </a:rPr>
              <a:t>Some common methods from the WebDriver interfaces are get(), getTitle(),findElement(),findElements(), close(), quit() etc</a:t>
            </a:r>
            <a:endParaRPr lang="en-IN" altLang="en-US" sz="2000">
              <a:latin typeface="Calibri" panose="020F0502020204030204" charset="0"/>
              <a:cs typeface="Calibri" panose="020F0502020204030204" charset="0"/>
            </a:endParaRPr>
          </a:p>
          <a:p>
            <a:endParaRPr lang="en-IN" altLang="en-US" sz="20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webDriver Architecture</a:t>
            </a:r>
            <a:r>
              <a:rPr lang="en-IN" altLang="en-US"/>
              <a:t>	</a:t>
            </a:r>
            <a:endParaRPr lang="en-IN" altLang="en-US"/>
          </a:p>
        </p:txBody>
      </p:sp>
      <p:pic>
        <p:nvPicPr>
          <p:cNvPr id="7" name="Content Placeholder 6" descr="WD"/>
          <p:cNvPicPr>
            <a:picLocks noChangeAspect="1"/>
          </p:cNvPicPr>
          <p:nvPr>
            <p:ph sz="half" idx="1"/>
          </p:nvPr>
        </p:nvPicPr>
        <p:blipFill>
          <a:blip r:embed="rId1"/>
          <a:stretch>
            <a:fillRect/>
          </a:stretch>
        </p:blipFill>
        <p:spPr>
          <a:xfrm>
            <a:off x="609600" y="1174750"/>
            <a:ext cx="5504815" cy="5061585"/>
          </a:xfrm>
          <a:prstGeom prst="rect">
            <a:avLst/>
          </a:prstGeom>
        </p:spPr>
      </p:pic>
      <p:sp>
        <p:nvSpPr>
          <p:cNvPr id="6" name="Content Placeholder 5"/>
          <p:cNvSpPr>
            <a:spLocks noGrp="1"/>
          </p:cNvSpPr>
          <p:nvPr>
            <p:ph sz="half" idx="2"/>
          </p:nvPr>
        </p:nvSpPr>
        <p:spPr>
          <a:xfrm>
            <a:off x="6793230" y="1174750"/>
            <a:ext cx="4789170" cy="4953000"/>
          </a:xfrm>
        </p:spPr>
        <p:txBody>
          <a:bodyPr/>
          <a:p>
            <a:r>
              <a:rPr lang="en-US" sz="2000">
                <a:latin typeface="Calibri" panose="020F0502020204030204" charset="0"/>
                <a:cs typeface="Calibri" panose="020F0502020204030204" charset="0"/>
              </a:rPr>
              <a:t>WebDriver Architecture is made up of four major components:</a:t>
            </a:r>
            <a:endParaRPr lang="en-US" sz="2000">
              <a:latin typeface="Calibri" panose="020F0502020204030204" charset="0"/>
              <a:cs typeface="Calibri" panose="020F0502020204030204" charset="0"/>
            </a:endParaRPr>
          </a:p>
          <a:p>
            <a:pPr marL="0" indent="0">
              <a:buNone/>
            </a:pPr>
            <a:r>
              <a:rPr lang="en-IN" altLang="en-US" sz="2000">
                <a:latin typeface="Calibri" panose="020F0502020204030204" charset="0"/>
                <a:cs typeface="Calibri" panose="020F0502020204030204" charset="0"/>
              </a:rPr>
              <a:t>	1. </a:t>
            </a:r>
            <a:r>
              <a:rPr lang="en-US" sz="2000">
                <a:latin typeface="Calibri" panose="020F0502020204030204" charset="0"/>
                <a:cs typeface="Calibri" panose="020F0502020204030204" charset="0"/>
                <a:sym typeface="+mn-ea"/>
              </a:rPr>
              <a:t>Selenium Client library</a:t>
            </a:r>
            <a:endParaRPr lang="en-US" sz="2000">
              <a:latin typeface="Calibri" panose="020F0502020204030204" charset="0"/>
              <a:cs typeface="Calibri" panose="020F0502020204030204" charset="0"/>
              <a:sym typeface="+mn-ea"/>
            </a:endParaRPr>
          </a:p>
          <a:p>
            <a:pPr marL="0" indent="0">
              <a:buNone/>
            </a:pPr>
            <a:r>
              <a:rPr lang="en-IN" altLang="en-US" sz="2000">
                <a:latin typeface="Calibri" panose="020F0502020204030204" charset="0"/>
                <a:cs typeface="Calibri" panose="020F0502020204030204" charset="0"/>
                <a:sym typeface="+mn-ea"/>
              </a:rPr>
              <a:t>	2. </a:t>
            </a:r>
            <a:r>
              <a:rPr lang="en-US" sz="2000">
                <a:latin typeface="Calibri" panose="020F0502020204030204" charset="0"/>
                <a:cs typeface="Calibri" panose="020F0502020204030204" charset="0"/>
                <a:sym typeface="+mn-ea"/>
              </a:rPr>
              <a:t>JSON wire protocol over HTTP</a:t>
            </a:r>
            <a:endParaRPr lang="en-US" sz="2000">
              <a:latin typeface="Calibri" panose="020F0502020204030204" charset="0"/>
              <a:cs typeface="Calibri" panose="020F0502020204030204" charset="0"/>
              <a:sym typeface="+mn-ea"/>
            </a:endParaRPr>
          </a:p>
          <a:p>
            <a:pPr marL="0" indent="0">
              <a:buNone/>
            </a:pPr>
            <a:r>
              <a:rPr lang="en-IN" altLang="en-US" sz="2000">
                <a:latin typeface="Calibri" panose="020F0502020204030204" charset="0"/>
                <a:cs typeface="Calibri" panose="020F0502020204030204" charset="0"/>
                <a:sym typeface="+mn-ea"/>
              </a:rPr>
              <a:t>	3. </a:t>
            </a:r>
            <a:r>
              <a:rPr lang="en-US" sz="2000">
                <a:latin typeface="Calibri" panose="020F0502020204030204" charset="0"/>
                <a:cs typeface="Calibri" panose="020F0502020204030204" charset="0"/>
                <a:sym typeface="+mn-ea"/>
              </a:rPr>
              <a:t>Browser Drivers</a:t>
            </a:r>
            <a:endParaRPr lang="en-US" sz="2000">
              <a:latin typeface="Calibri" panose="020F0502020204030204" charset="0"/>
              <a:cs typeface="Calibri" panose="020F0502020204030204" charset="0"/>
            </a:endParaRPr>
          </a:p>
          <a:p>
            <a:pPr marL="0" indent="0">
              <a:buNone/>
            </a:pPr>
            <a:r>
              <a:rPr lang="en-IN" altLang="en-US" sz="2000">
                <a:latin typeface="Calibri" panose="020F0502020204030204" charset="0"/>
                <a:cs typeface="Calibri" panose="020F0502020204030204" charset="0"/>
              </a:rPr>
              <a:t>	4. </a:t>
            </a:r>
            <a:r>
              <a:rPr lang="en-US" sz="2000">
                <a:latin typeface="Calibri" panose="020F0502020204030204" charset="0"/>
                <a:cs typeface="Calibri" panose="020F0502020204030204" charset="0"/>
                <a:sym typeface="+mn-ea"/>
              </a:rPr>
              <a:t>Browsers</a:t>
            </a:r>
            <a:endParaRPr lang="en-US" sz="20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Invoking web driver and scripting in selenium</a:t>
            </a:r>
            <a:endParaRPr lang="en-IN" altLang="en-US">
              <a:solidFill>
                <a:schemeClr val="accent1"/>
              </a:solidFill>
              <a:effectLst>
                <a:outerShdw blurRad="38100" dist="25400" dir="5400000" algn="ctr" rotWithShape="0">
                  <a:srgbClr val="6E747A">
                    <a:alpha val="43000"/>
                  </a:srgbClr>
                </a:outerShdw>
              </a:effectLst>
            </a:endParaRPr>
          </a:p>
        </p:txBody>
      </p:sp>
      <p:sp>
        <p:nvSpPr>
          <p:cNvPr id="6" name="Content Placeholder 5"/>
          <p:cNvSpPr>
            <a:spLocks noGrp="1"/>
          </p:cNvSpPr>
          <p:nvPr>
            <p:ph idx="1"/>
          </p:nvPr>
        </p:nvSpPr>
        <p:spPr/>
        <p:txBody>
          <a:bodyPr/>
          <a:p>
            <a:r>
              <a:rPr lang="en-IN" altLang="en-US" sz="2000">
                <a:latin typeface="Calibri" panose="020F0502020204030204" charset="0"/>
                <a:cs typeface="Calibri" panose="020F0502020204030204" charset="0"/>
              </a:rPr>
              <a:t>Download the driver for the desired browser</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Version of the driver must be same as the version of the browser, else it will throw an exception while running the code</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Set the location in the code from where the driver must be invoked using setProperty method</a:t>
            </a:r>
            <a:endParaRPr lang="en-IN" altLang="en-US" sz="2000">
              <a:latin typeface="Calibri" panose="020F0502020204030204" charset="0"/>
              <a:cs typeface="Calibri" panose="020F0502020204030204" charset="0"/>
            </a:endParaRPr>
          </a:p>
          <a:p>
            <a:pPr marL="0" indent="0">
              <a:buNone/>
            </a:pPr>
            <a:r>
              <a:rPr lang="en-IN" altLang="en-US" sz="2000" b="1">
                <a:latin typeface="Calibri" panose="020F0502020204030204" charset="0"/>
                <a:cs typeface="Calibri" panose="020F0502020204030204" charset="0"/>
              </a:rPr>
              <a:t>Syntax: </a:t>
            </a:r>
            <a:r>
              <a:rPr lang="en-IN" altLang="en-US" sz="2000" b="1" i="1">
                <a:latin typeface="Calibri" panose="020F0502020204030204" charset="0"/>
                <a:cs typeface="Calibri" panose="020F0502020204030204" charset="0"/>
              </a:rPr>
              <a:t>System.setProperty("webdriver.chrome.driver","&lt;path of the driver in the local&gt;")</a:t>
            </a:r>
            <a:r>
              <a:rPr lang="en-IN" altLang="en-US" sz="2000" b="1">
                <a:latin typeface="Calibri" panose="020F0502020204030204" charset="0"/>
                <a:cs typeface="Calibri" panose="020F0502020204030204" charset="0"/>
              </a:rPr>
              <a:t>;</a:t>
            </a:r>
            <a:endParaRPr lang="en-IN" altLang="en-US" sz="2000" b="1">
              <a:latin typeface="Calibri" panose="020F0502020204030204" charset="0"/>
              <a:cs typeface="Calibri" panose="020F0502020204030204" charset="0"/>
            </a:endParaRPr>
          </a:p>
          <a:p>
            <a:pPr marL="0" indent="0">
              <a:buNone/>
            </a:pPr>
            <a:r>
              <a:rPr lang="en-IN" altLang="en-US" sz="2000" b="1">
                <a:latin typeface="Calibri" panose="020F0502020204030204" charset="0"/>
                <a:cs typeface="Calibri" panose="020F0502020204030204" charset="0"/>
              </a:rPr>
              <a:t>Eg: </a:t>
            </a:r>
            <a:r>
              <a:rPr lang="en-IN" altLang="en-US" sz="2000" b="1">
                <a:latin typeface="Calibri" panose="020F0502020204030204" charset="0"/>
                <a:cs typeface="Calibri" panose="020F0502020204030204" charset="0"/>
              </a:rPr>
              <a:t>System.setProperty("webdriver.chrome.driver","E:\\Selenium\\Applications\\chromedriver.exe");</a:t>
            </a:r>
            <a:endParaRPr lang="en-IN" altLang="en-US" sz="2000" b="1">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Create the object for the webDriver class and call the class for the specific browser</a:t>
            </a:r>
            <a:endParaRPr lang="en-IN" altLang="en-US" sz="2000">
              <a:latin typeface="Calibri" panose="020F0502020204030204" charset="0"/>
              <a:cs typeface="Calibri" panose="020F0502020204030204" charset="0"/>
            </a:endParaRPr>
          </a:p>
          <a:p>
            <a:endParaRPr lang="en-IN" altLang="en-US" sz="20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Different WebDrivers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a:latin typeface="Calibri" panose="020F0502020204030204" charset="0"/>
                <a:cs typeface="Calibri" panose="020F0502020204030204" charset="0"/>
              </a:rPr>
              <a:t>Various browser drivers are chromeDriver, edgeDriver, safariDriver, firefoxDriver etc </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Following are the syntaxes for invoking the commonly used webDrivers</a:t>
            </a:r>
            <a:endParaRPr lang="en-IN" altLang="en-US" sz="2000">
              <a:latin typeface="Calibri" panose="020F0502020204030204" charset="0"/>
              <a:cs typeface="Calibri" panose="020F0502020204030204" charset="0"/>
            </a:endParaRPr>
          </a:p>
          <a:p>
            <a:pPr marL="0" indent="0">
              <a:buNone/>
            </a:pPr>
            <a:r>
              <a:rPr lang="en-IN" altLang="en-US" sz="2000" i="1">
                <a:solidFill>
                  <a:srgbClr val="FF0000"/>
                </a:solidFill>
                <a:latin typeface="Calibri" panose="020F0502020204030204" charset="0"/>
                <a:cs typeface="Calibri" panose="020F0502020204030204" charset="0"/>
              </a:rPr>
              <a:t>ChromeDriver:</a:t>
            </a:r>
            <a:endParaRPr lang="en-IN" altLang="en-US" sz="2000" i="1">
              <a:solidFill>
                <a:srgbClr val="FF0000"/>
              </a:solidFill>
              <a:latin typeface="Calibri" panose="020F0502020204030204" charset="0"/>
              <a:cs typeface="Calibri" panose="020F0502020204030204" charset="0"/>
            </a:endParaRPr>
          </a:p>
          <a:p>
            <a:pPr marL="0" indent="0">
              <a:buNone/>
            </a:pPr>
            <a:r>
              <a:rPr lang="en-IN" altLang="en-US" sz="1800" b="1" i="1">
                <a:latin typeface="Calibri" panose="020F0502020204030204" charset="0"/>
                <a:cs typeface="Calibri" panose="020F0502020204030204" charset="0"/>
              </a:rPr>
              <a:t>System.setProperty("webdriver.chrome.driver","E:\\Selenium\\Applications\\chromedriver.exe");</a:t>
            </a:r>
            <a:endParaRPr lang="en-IN" altLang="en-US" sz="1800" b="1" i="1">
              <a:latin typeface="Calibri" panose="020F0502020204030204" charset="0"/>
              <a:cs typeface="Calibri" panose="020F0502020204030204" charset="0"/>
            </a:endParaRPr>
          </a:p>
          <a:p>
            <a:pPr marL="0" indent="0">
              <a:buNone/>
            </a:pPr>
            <a:r>
              <a:rPr lang="en-IN" altLang="en-US" sz="1800" b="1" i="1">
                <a:latin typeface="Calibri" panose="020F0502020204030204" charset="0"/>
                <a:cs typeface="Calibri" panose="020F0502020204030204" charset="0"/>
              </a:rPr>
              <a:t>WebDriver driver=new ChromeDriver();</a:t>
            </a:r>
            <a:endParaRPr lang="en-IN" altLang="en-US" sz="1800" b="1" i="1">
              <a:latin typeface="Calibri" panose="020F0502020204030204" charset="0"/>
              <a:cs typeface="Calibri" panose="020F0502020204030204" charset="0"/>
            </a:endParaRPr>
          </a:p>
          <a:p>
            <a:pPr marL="0" indent="0">
              <a:buNone/>
            </a:pPr>
            <a:endParaRPr lang="en-IN" altLang="en-US" sz="1800" i="1">
              <a:latin typeface="Calibri" panose="020F0502020204030204" charset="0"/>
              <a:cs typeface="Calibri" panose="020F0502020204030204" charset="0"/>
            </a:endParaRPr>
          </a:p>
          <a:p>
            <a:pPr marL="0" indent="0">
              <a:buNone/>
            </a:pPr>
            <a:r>
              <a:rPr lang="en-IN" altLang="en-US" sz="2000" i="1">
                <a:solidFill>
                  <a:srgbClr val="FF0000"/>
                </a:solidFill>
                <a:latin typeface="Calibri" panose="020F0502020204030204" charset="0"/>
                <a:cs typeface="Calibri" panose="020F0502020204030204" charset="0"/>
              </a:rPr>
              <a:t>firefoxDriver:</a:t>
            </a:r>
            <a:endParaRPr lang="en-IN" altLang="en-US" sz="2000" i="1">
              <a:solidFill>
                <a:srgbClr val="FF0000"/>
              </a:solidFill>
              <a:latin typeface="Calibri" panose="020F0502020204030204" charset="0"/>
              <a:cs typeface="Calibri" panose="020F0502020204030204" charset="0"/>
            </a:endParaRPr>
          </a:p>
          <a:p>
            <a:pPr marL="0" indent="0">
              <a:buNone/>
            </a:pPr>
            <a:r>
              <a:rPr lang="en-IN" altLang="en-US" sz="1800" b="1" i="1">
                <a:latin typeface="Calibri" panose="020F0502020204030204" charset="0"/>
                <a:cs typeface="Calibri" panose="020F0502020204030204" charset="0"/>
              </a:rPr>
              <a:t>System.setProperty("webdriver.gecko.driver","E:\\Selenium\\Applications\\geckodriver.exe");</a:t>
            </a:r>
            <a:endParaRPr lang="en-IN" altLang="en-US" sz="1800" b="1" i="1">
              <a:latin typeface="Calibri" panose="020F0502020204030204" charset="0"/>
              <a:cs typeface="Calibri" panose="020F0502020204030204" charset="0"/>
            </a:endParaRPr>
          </a:p>
          <a:p>
            <a:pPr marL="0" indent="0">
              <a:buNone/>
            </a:pPr>
            <a:r>
              <a:rPr lang="en-IN" altLang="en-US" sz="1800" b="1" i="1">
                <a:latin typeface="Calibri" panose="020F0502020204030204" charset="0"/>
                <a:cs typeface="Calibri" panose="020F0502020204030204" charset="0"/>
              </a:rPr>
              <a:t>WebDriver driver=new FirefoxDriver();</a:t>
            </a:r>
            <a:endParaRPr lang="en-IN" altLang="en-US" sz="1800" b="1" i="1">
              <a:latin typeface="Calibri" panose="020F0502020204030204" charset="0"/>
              <a:cs typeface="Calibri" panose="020F0502020204030204" charset="0"/>
            </a:endParaRPr>
          </a:p>
          <a:p>
            <a:pPr marL="0" indent="0">
              <a:buNone/>
            </a:pPr>
            <a:endParaRPr lang="en-IN" altLang="en-US" sz="1800" i="1">
              <a:latin typeface="Calibri" panose="020F0502020204030204" charset="0"/>
              <a:cs typeface="Calibri" panose="020F0502020204030204" charset="0"/>
            </a:endParaRPr>
          </a:p>
          <a:p>
            <a:pPr marL="0" indent="0">
              <a:buNone/>
            </a:pPr>
            <a:r>
              <a:rPr lang="en-IN" altLang="en-US" sz="2000" i="1">
                <a:solidFill>
                  <a:srgbClr val="FF0000"/>
                </a:solidFill>
                <a:latin typeface="Calibri" panose="020F0502020204030204" charset="0"/>
                <a:cs typeface="Calibri" panose="020F0502020204030204" charset="0"/>
              </a:rPr>
              <a:t>edgeDriver:</a:t>
            </a:r>
            <a:endParaRPr lang="en-IN" altLang="en-US" sz="2000" i="1">
              <a:solidFill>
                <a:srgbClr val="FF0000"/>
              </a:solidFill>
              <a:latin typeface="Calibri" panose="020F0502020204030204" charset="0"/>
              <a:cs typeface="Calibri" panose="020F0502020204030204" charset="0"/>
            </a:endParaRPr>
          </a:p>
          <a:p>
            <a:pPr marL="0" indent="0">
              <a:buNone/>
            </a:pPr>
            <a:r>
              <a:rPr lang="en-IN" altLang="en-US" sz="1800" b="1" i="1">
                <a:latin typeface="Calibri" panose="020F0502020204030204" charset="0"/>
                <a:cs typeface="Calibri" panose="020F0502020204030204" charset="0"/>
              </a:rPr>
              <a:t>System.setProperty("webdriver.edge.driver","E:\\Selenium\\Applications\\msedgedriver.exe");</a:t>
            </a:r>
            <a:endParaRPr lang="en-IN" altLang="en-US" sz="1800" b="1" i="1">
              <a:latin typeface="Calibri" panose="020F0502020204030204" charset="0"/>
              <a:cs typeface="Calibri" panose="020F0502020204030204" charset="0"/>
            </a:endParaRPr>
          </a:p>
          <a:p>
            <a:pPr marL="0" indent="0">
              <a:buNone/>
            </a:pPr>
            <a:r>
              <a:rPr lang="en-IN" altLang="en-US" sz="1800" b="1" i="1">
                <a:latin typeface="Calibri" panose="020F0502020204030204" charset="0"/>
                <a:cs typeface="Calibri" panose="020F0502020204030204" charset="0"/>
              </a:rPr>
              <a:t>WebDriver driver=new EdgeDriver();</a:t>
            </a:r>
            <a:endParaRPr lang="en-IN" altLang="en-US" sz="1800" b="1" i="1">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solidFill>
                <a:effectLst>
                  <a:outerShdw blurRad="38100" dist="25400" dir="5400000" algn="ctr" rotWithShape="0">
                    <a:srgbClr val="6E747A">
                      <a:alpha val="43000"/>
                    </a:srgbClr>
                  </a:outerShdw>
                </a:effectLst>
              </a:rPr>
              <a:t>Advantages and Disadvantages of the webDriver</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2000">
                <a:latin typeface="Calibri" panose="020F0502020204030204" charset="0"/>
                <a:cs typeface="Calibri" panose="020F0502020204030204" charset="0"/>
              </a:rPr>
              <a:t>Advantages:</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sym typeface="+mn-ea"/>
              </a:rPr>
              <a:t>Open source</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sym typeface="+mn-ea"/>
              </a:rPr>
              <a:t>Supports multiple OS</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sym typeface="+mn-ea"/>
              </a:rPr>
              <a:t>Compatibility with various programming languages</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sym typeface="+mn-ea"/>
              </a:rPr>
              <a:t>Compatible with almost all the browsers</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sym typeface="+mn-ea"/>
              </a:rPr>
              <a:t>Faster execution time</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Limitations:</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rPr>
              <a:t>Support to new browser will not readily available</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rPr>
              <a:t>Supports only web applications</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rPr>
              <a:t>No built in command for auto generation of test result</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sym typeface="+mn-ea"/>
              </a:rPr>
              <a:t>For automating window based applications, we have to use the tools like sikuli, AutoIT etc</a:t>
            </a:r>
            <a:endParaRPr lang="en-IN" altLang="en-US" sz="2000">
              <a:latin typeface="Calibri" panose="020F0502020204030204" charset="0"/>
              <a:cs typeface="Calibri" panose="020F0502020204030204" charset="0"/>
            </a:endParaRPr>
          </a:p>
          <a:p>
            <a:endParaRPr lang="en-IN" altLang="en-US"/>
          </a:p>
          <a:p>
            <a:pPr lvl="1"/>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Troubleshooting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a:latin typeface="Calibri" panose="020F0502020204030204" charset="0"/>
                <a:cs typeface="Calibri" panose="020F0502020204030204" charset="0"/>
              </a:rPr>
              <a:t>Most commonly used troubleshooting method is to import the required packages</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Handling keyboard and mouse events</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Downloading and updating webDrivers whenever the browser updates</a:t>
            </a:r>
            <a:endParaRPr lang="en-IN" altLang="en-US" sz="2000">
              <a:latin typeface="Calibri" panose="020F0502020204030204" charset="0"/>
              <a:cs typeface="Calibri" panose="020F0502020204030204" charset="0"/>
            </a:endParaRPr>
          </a:p>
          <a:p>
            <a:r>
              <a:rPr lang="en-IN" altLang="en-US" sz="2000">
                <a:latin typeface="Calibri" panose="020F0502020204030204" charset="0"/>
                <a:cs typeface="Calibri" panose="020F0502020204030204" charset="0"/>
              </a:rPr>
              <a:t>javascript executor</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rPr>
              <a:t>JavascriptExecutor interface is a part of org.openqa.selenium and implements java.lang.Object class.</a:t>
            </a:r>
            <a:endParaRPr lang="en-IN" altLang="en-US" sz="2000">
              <a:latin typeface="Calibri" panose="020F0502020204030204" charset="0"/>
              <a:cs typeface="Calibri" panose="020F0502020204030204" charset="0"/>
            </a:endParaRPr>
          </a:p>
          <a:p>
            <a:pPr lvl="1"/>
            <a:r>
              <a:rPr lang="en-IN" altLang="en-US" sz="2000">
                <a:latin typeface="Calibri" panose="020F0502020204030204" charset="0"/>
                <a:cs typeface="Calibri" panose="020F0502020204030204" charset="0"/>
              </a:rPr>
              <a:t>JavascriptExecutor presents the capabilities to execute JavaScript directly within the web-browser</a:t>
            </a:r>
            <a:endParaRPr lang="en-IN" altLang="en-US"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2944</Words>
  <Application>WPS Presentation</Application>
  <PresentationFormat>Widescreen</PresentationFormat>
  <Paragraphs>76</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Calibri</vt:lpstr>
      <vt:lpstr>Microsoft YaHei</vt:lpstr>
      <vt:lpstr>Arial Unicode MS</vt:lpstr>
      <vt:lpstr>Arial Black</vt:lpstr>
      <vt:lpstr>Arial Narrow</vt:lpstr>
      <vt:lpstr>Bahnschrift</vt:lpstr>
      <vt:lpstr>Bahnschrift Condensed</vt:lpstr>
      <vt:lpstr>Blue Waves</vt:lpstr>
      <vt:lpstr>Web drivers</vt:lpstr>
      <vt:lpstr>Introduction to WebDriver	</vt:lpstr>
      <vt:lpstr>webDriver Architecture	</vt:lpstr>
      <vt:lpstr>Invoking web driver and scripting in selenium</vt:lpstr>
      <vt:lpstr>Different WebDrivers</vt:lpstr>
      <vt:lpstr>Advantages and Disadvantages of the webDriver</vt:lpstr>
      <vt:lpstr>Troubleshooting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drivers</dc:title>
  <dc:creator/>
  <cp:lastModifiedBy>SBU</cp:lastModifiedBy>
  <cp:revision>5</cp:revision>
  <dcterms:created xsi:type="dcterms:W3CDTF">2022-08-02T18:58:00Z</dcterms:created>
  <dcterms:modified xsi:type="dcterms:W3CDTF">2022-08-15T18:15:20Z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C7A296B5422843519BE9DC80C5C12051</vt:lpwstr>
  </property>
  <property fmtid="{D5CDD505-2E9C-101B-9397-08002B2CF9AE}" pid="3" name="KSOProductBuildVer">
    <vt:lpwstr>1033-11.2.0.11254</vt:lpwstr>
  </property>
</Properties>
</file>