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Dropdown Handling</a:t>
            </a:r>
            <a:endParaRPr lang="en-I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422525"/>
            <a:ext cx="10949305" cy="318262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static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Dynamic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Dropdown looping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Autosuggestive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Radio button ,Checkboxes and Alerts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Synchronization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Static dropdowns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In this, the options in the dropdown are fixed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options are developed using select and option tags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can select the values in the dropdown using several methods defined in Select class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Some of the common methods are selectByIndex(), selectByVisibleText() and selectByValue()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setCurrencyDropdown.selectByIndex(3);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setCurrencyDropdown.selectByVisibleText("INR");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l">
              <a:buClrTx/>
              <a:buSzTx/>
              <a:buNone/>
            </a:pP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setCurrencyDropdown.selectByValue("AED");</a:t>
            </a: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algn="l">
              <a:buClrTx/>
              <a:buSzTx/>
              <a:buNone/>
            </a:pPr>
            <a:endParaRPr lang="en-IN" altLang="en-US" sz="2000" b="1" i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In the above example, </a:t>
            </a:r>
            <a:r>
              <a:rPr lang="en-IN" altLang="en-US" sz="2000" b="1" i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setCurrencyDropdown </a:t>
            </a:r>
            <a:r>
              <a:rPr lang="en-IN" altLang="en-US" sz="20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is the object created for the Select class which requires an argument of webElement</a:t>
            </a:r>
            <a:endParaRPr lang="en-IN" altLang="en-US"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Handling Dynamic Dropdowns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Dropdown options are not fixed and it will load based on user actions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there will not be any Select and option tags present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Locating the elements in the dropdown will be same as locating other elements on the browser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Syntax is same as locating using xpath, css, id, name etc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Handling Autosuggestive dropdowns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In this dropdown, we will get the options based on the user input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Suggestions will be displayed once the user key in the initial letters of the option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Handling this will be almost similar to handling dynamic dropdowns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we need to capture the elements of all the suggestions listed when we key in the initial letters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Then we need to find the suitable match in the list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For eg: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Thread.sleep(2000);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List&lt;WebElement&gt; options=driver.findElements(By.cssSelector(".ui-menu-item"));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for(WebElement option: options) {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if(option.getText().contains("USA")) {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	option.click();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	break;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	}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 i="1">
                <a:latin typeface="Calibri" panose="020F0502020204030204" charset="0"/>
                <a:cs typeface="Calibri" panose="020F0502020204030204" charset="0"/>
              </a:rPr>
              <a:t>		}</a:t>
            </a:r>
            <a:endParaRPr lang="en-IN" altLang="en-US" sz="1400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Checkboxes, Radio buttons and Alerts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Handling check boxes and radio buttons are similar to locating other elements on UI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Once we clicked on the Radio or Checkboxes, we can use the isSelected() function or by getting the attribute function to validate the value of attribute that changes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Eg:</a:t>
            </a:r>
            <a:endParaRPr lang="en-IN" altLang="en-US" sz="18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 b="1" i="1">
                <a:latin typeface="Calibri" panose="020F0502020204030204" charset="0"/>
                <a:cs typeface="Calibri" panose="020F0502020204030204" charset="0"/>
              </a:rPr>
              <a:t>driver.findElement(By.cssSelector("input[id*='StudentDiscount']")).click();</a:t>
            </a:r>
            <a:endParaRPr lang="en-IN" altLang="en-US" sz="18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800" b="1" i="1">
                <a:latin typeface="Calibri" panose="020F0502020204030204" charset="0"/>
                <a:cs typeface="Calibri" panose="020F0502020204030204" charset="0"/>
              </a:rPr>
              <a:t>		boolean checkboxstatus=driver.findElement(By.cssSelector("input[id*='StudentDiscount']")).isSelected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();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Alerts are generally the messages pop up when user tries to perform some actions, in order to cross check whether the action was intentional.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These alerts will never have html code. Hence locators cannot be used to handle them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Using switchTo() method, we can switch the control to the alert() method and we can either accept or reject the alert.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Eg: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driver.switchTo().alert().accept();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  <a:sym typeface="+mn-ea"/>
              </a:rPr>
              <a:t>driver.switchTo().alert().dismiss();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Synchronization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To achive the synchronization between dynamically loading web elements and the code execution we use synchronization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we don’t use synchronization, there are chances where code will try to execute before loading of the web element and will fail as it will not find the required element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will use waits to achive synchronization in selenium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Different types of waits are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Implicit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Explicit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IN" altLang="en-US" sz="1750">
                <a:latin typeface="Calibri" panose="020F0502020204030204" charset="0"/>
                <a:cs typeface="Calibri" panose="020F0502020204030204" charset="0"/>
              </a:rPr>
              <a:t>Fluent wait</a:t>
            </a:r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IN" altLang="en-US" sz="175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Implicit wait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9665"/>
            <a:ext cx="10972800" cy="4953000"/>
          </a:xfrm>
        </p:spPr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wait will be usually  added in the beginning of the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will be applicable to all the code lines after the wait is added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wait added here will be the maximum wait that code has to wait for getting required element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the element loaded before the specified wait completion, code will continue to execute as soon as the element is loaded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If the element is not loaded till the completion of the wait, code will throw an exception after completion of specified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 b="1" i="1">
                <a:latin typeface="Calibri" panose="020F0502020204030204" charset="0"/>
                <a:cs typeface="Calibri" panose="020F0502020204030204" charset="0"/>
              </a:rPr>
              <a:t>driver.manage().timeouts().implicitlyWait(Duration.ofSeconds(5));</a:t>
            </a:r>
            <a:endParaRPr lang="en-IN" altLang="en-US" sz="2000" b="1" i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Explicit wait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These waits are not applied globally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We will use this whenever we need to add wait before execution of specific line of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applied wait will be applicable for only perticular line of code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The code will wait for the loading of specific object for the prescribed unit of time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will throw an exception if the element is not loaded even after the specified duration of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WebDriverWait wait=new WebDriverWait(driver, Duration.ofSeconds(2));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600" b="1" i="1">
                <a:latin typeface="Calibri" panose="020F0502020204030204" charset="0"/>
                <a:cs typeface="Calibri" panose="020F0502020204030204" charset="0"/>
              </a:rPr>
              <a:t>wait.until(ExpectedConditions.invisibilityOfElementLocated(By.cssSelector("input[id*='StudentDiscount']")));</a:t>
            </a:r>
            <a:endParaRPr lang="en-IN" altLang="en-US" sz="1600" b="1" i="1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Fluent Wait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This is one of the types of Explicit wait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Here along with the condition we will add the polling time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Code will wait for the loading of specific object for specified intervals and it will check the DOM at the polling frequency for the loading of object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Syntax:</a:t>
            </a:r>
            <a:endParaRPr lang="en-IN" altLang="en-US" sz="200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Wait&lt;WebDriver&gt; wait = new FluentWait&lt;WebDriver&gt;(driver)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.withTimeout(Duration.ofSeconds(30L))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.pollingEvery(Duration.ofSeconds(5L))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.ignoring(NoSuchElementException.class);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WebElement foo = wait.until(new Function&lt;WebDriver, WebElement&gt;() {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public WebElement apply(WebDriver driver) {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  return driver.findElement(By.id("foo"));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  }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400">
                <a:latin typeface="Calibri" panose="020F0502020204030204" charset="0"/>
                <a:cs typeface="Calibri" panose="020F0502020204030204" charset="0"/>
              </a:rPr>
              <a:t>   });</a:t>
            </a:r>
            <a:endParaRPr lang="en-IN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4708</Words>
  <Application>WPS Presentation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1_Blue Waves</vt:lpstr>
      <vt:lpstr>Dropdown Handling</vt:lpstr>
      <vt:lpstr>Static dropdowns</vt:lpstr>
      <vt:lpstr>Handling Dynamic Dropdowns</vt:lpstr>
      <vt:lpstr>Handling Autosuggestive dropdowns</vt:lpstr>
      <vt:lpstr>Checkboxes, Radio buttons and Alerts</vt:lpstr>
      <vt:lpstr>Synchronization</vt:lpstr>
      <vt:lpstr>Implicit wait</vt:lpstr>
      <vt:lpstr>Explicit wait</vt:lpstr>
      <vt:lpstr>Fluent Wait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pages Automation techniques</dc:title>
  <dc:creator/>
  <cp:lastModifiedBy>lance</cp:lastModifiedBy>
  <cp:revision>14</cp:revision>
  <dcterms:created xsi:type="dcterms:W3CDTF">2022-08-22T19:18:00Z</dcterms:created>
  <dcterms:modified xsi:type="dcterms:W3CDTF">2022-11-02T00:31:33Z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DB7A6BEE9CE74E2C8FFC5910CF36857E</vt:lpwstr>
  </property>
  <property fmtid="{D5CDD505-2E9C-101B-9397-08002B2CF9AE}" pid="3" name="KSOProductBuildVer">
    <vt:lpwstr>1033-11.2.0.11380</vt:lpwstr>
  </property>
</Properties>
</file>