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3" r:id="rId4"/>
    <p:sldId id="258" r:id="rId5"/>
    <p:sldId id="261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Advanced locating using Css and Xpath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Types of xpath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Locate using indexes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Locate using xpath with parent child navigation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Assertions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Window activities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Xpath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Absolute xpath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It will traverse from beginning of the page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Will have the complete html path of the locator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Syntax is “</a:t>
            </a:r>
            <a:r>
              <a:rPr lang="en-IN" altLang="en-US" sz="1750" b="1" i="1">
                <a:latin typeface="Calibri" panose="020F0502020204030204" charset="0"/>
                <a:cs typeface="Calibri" panose="020F0502020204030204" charset="0"/>
              </a:rPr>
              <a:t>/html/head/script/div/input[@attribute=’value’]</a:t>
            </a: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”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Relative xpath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This will have the relative path i.e. only the tag of the present element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Starts with ‘//’ and the tagname of the present element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* can be given after ‘//’ so that it will search for the perticular element in all the tags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Syntax is “</a:t>
            </a:r>
            <a:r>
              <a:rPr lang="en-IN" altLang="en-US" sz="1750" b="1" i="1">
                <a:latin typeface="Calibri" panose="020F0502020204030204" charset="0"/>
                <a:cs typeface="Calibri" panose="020F0502020204030204" charset="0"/>
                <a:sym typeface="+mn-ea"/>
              </a:rPr>
              <a:t>//&lt;tagname&gt;[@attribute=’value’]”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Locate Using Indexs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Use index for locating elements when there are multiple locators with same attributes and tagnames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Xpath: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en-IN" altLang="en-US"/>
              <a:t>	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//&lt;tagname&gt;[@attribute=’value’][&lt;index&gt;]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css: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en-IN" altLang="en-US"/>
              <a:t>	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&lt;tagname&gt;[attribute=’value’]:nth-child(&lt;index&gt;)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Locate with xpath using parent child navigation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Whenever we have multiple line with same attribute values, we will go with traversing from parent to child</a:t>
            </a:r>
            <a:endParaRPr lang="en-IN" altLang="en-US" sz="2000" b="1"/>
          </a:p>
          <a:p>
            <a:pPr marL="0" indent="0">
              <a:buNone/>
            </a:pPr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Eg: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i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css:</a:t>
            </a:r>
            <a:endParaRPr lang="en-IN" altLang="en-US" sz="1600" i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driver.findElement(By.cssSelector("div[class='a-row a-spacing-base'] input"))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6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i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xpath:</a:t>
            </a:r>
            <a:endParaRPr lang="en-IN" altLang="en-US" sz="1600" i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driver.findElement(By.xpath("(//div[@class='a-row a-spacing-base']/input)[2]"))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driver.findElement(By.xpath("(//div[@class='a-row a-spacing-base']/input)[3]"))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i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Regular expression in xpath:</a:t>
            </a:r>
            <a:endParaRPr lang="en-IN" altLang="en-US" sz="1600" i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will use the regular expression whenever some portion of attribute value is static and some portion is dynamic which keeps changing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>
                <a:latin typeface="Calibri" panose="020F0502020204030204" charset="0"/>
                <a:cs typeface="Calibri" panose="020F0502020204030204" charset="0"/>
              </a:rPr>
              <a:t>Syntax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By.xpath(“//div[contains(@attribute,’&lt;partial value&gt;’)];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Assertions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Assertions are used to make decisions in the execution.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With the help of these assertions, the code will decide whether to announce the test as pass/fail.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If the test failed to meet the assertion criteria, the execution will be failed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Assert class of org.testng has various assertion methods defined and we need to import this class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Eg: </a:t>
            </a:r>
            <a:endParaRPr lang="en-IN" altLang="en-US" sz="2000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Assert.assertEquals(actual, expected);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Assert.assertNotEquals(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actual, expected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Assert.assertFalse(boolean);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Assert.assertTrue(boolean);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Assert.assertSame(actual, expected);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Assert.assertNotSame(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actual, expected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Assert.assertNull(actual, expected);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Assert.assertNotNull(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actual, expected</a:t>
            </a: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 activities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Move backword: 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performs similar to clicking on backword arrow button on web page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driver.navigate.back()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Move forward: 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This performs similar to clicking on forward arrow button on web page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driver.navigate.forward()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Difference between </a:t>
            </a:r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driver.get()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driver.navigate() 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meathods: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driver.get()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 will not move to next line untill the complete page is loaded where as </a:t>
            </a:r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driver.navigate()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 will move to next page as soon as the page is loaded. It will not wait or check whether all the elements are loaded on the page or not 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WPS Presentation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Blue Waves</vt:lpstr>
      <vt:lpstr>Advanced locating using Css and Xpath</vt:lpstr>
      <vt:lpstr>Types of Xpath</vt:lpstr>
      <vt:lpstr>Locate Using Indexs</vt:lpstr>
      <vt:lpstr>Locate with xpath using parent child navigation</vt:lpstr>
      <vt:lpstr>Assertions</vt:lpstr>
      <vt:lpstr>Window activities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locating using Css and Xpath</dc:title>
  <dc:creator>SBU</dc:creator>
  <cp:lastModifiedBy>WPS_1658850690</cp:lastModifiedBy>
  <cp:revision>4</cp:revision>
  <dcterms:created xsi:type="dcterms:W3CDTF">2022-08-17T19:27:00Z</dcterms:created>
  <dcterms:modified xsi:type="dcterms:W3CDTF">2022-08-29T20:23:08Z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BC4EA2359CE144D8B00438062C3998B3</vt:lpwstr>
  </property>
  <property fmtid="{D5CDD505-2E9C-101B-9397-08002B2CF9AE}" pid="3" name="KSOProductBuildVer">
    <vt:lpwstr>1033-11.2.0.11254</vt:lpwstr>
  </property>
</Properties>
</file>