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Dropdown Handling</a:t>
            </a:r>
            <a:endParaRPr lang="en-IN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745" y="2422525"/>
            <a:ext cx="10949305" cy="318262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Handling static dropdowns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Handling Dynamic dropdowns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Dropdown looping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Handling Autosuggestive dropdowns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Radio button ,Checkboxes and Alerts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Synchronization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Alert Handling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Alerts are those 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Static dropdowns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In this, the options in the dropdown are fixed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The options are developed using select and option tags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We can select the values in the dropdown using several methods defined in Select class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Some of the common methods are selectByIndex(), selectByVisibleText() and selectByValue()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Syntax:</a:t>
            </a:r>
            <a:endParaRPr lang="en-IN" alt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setCurrencyDropdown.selectByIndex(3);</a:t>
            </a:r>
            <a:endParaRPr lang="en-IN" altLang="en-US" sz="2000" b="1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setCurrencyDropdown.selectByVisibleText("INR");</a:t>
            </a:r>
            <a:endParaRPr lang="en-IN" altLang="en-US" sz="2000" b="1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algn="l">
              <a:buClrTx/>
              <a:buSzTx/>
              <a:buNone/>
            </a:pPr>
            <a:r>
              <a:rPr lang="en-IN" altLang="en-US" sz="2000" b="1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setCurrencyDropdown.selectByValue("AED");</a:t>
            </a:r>
            <a:endParaRPr lang="en-IN" altLang="en-US" sz="2000" b="1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algn="l">
              <a:buClrTx/>
              <a:buSzTx/>
              <a:buNone/>
            </a:pPr>
            <a:endParaRPr lang="en-IN" altLang="en-US" sz="2000" b="1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In the above example, </a:t>
            </a:r>
            <a:r>
              <a:rPr lang="en-IN" altLang="en-US" sz="2000" b="1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setCurrencyDropdown </a:t>
            </a:r>
            <a:r>
              <a:rPr lang="en-IN" altLang="en-US" sz="20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is the object created for the Select class which requires an argument of webElement</a:t>
            </a:r>
            <a:endParaRPr lang="en-IN" altLang="en-US" sz="20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 sz="20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Handling Dynamic Dropdowns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Dropdown options are not fixed and it will load based on user actions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Here there will not be any Select and option tags present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Locating the elements in the dropdown will be same as locating other elements on the browser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Syntax is same as locating using xpath, css, id, name etc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Handling Autosuggestive dropdowns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In this dropdown, we will get the options based on the user input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Suggestions will be displayed once the user key in the initial letters of the option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Handling this will be almost similar to handling dynamic dropdowns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Here we need to capture the elements of all the suggestions listed when we key in the initial letters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Then we need to find the suitable match in the list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For eg: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 i="1">
                <a:latin typeface="Calibri" panose="020F0502020204030204" charset="0"/>
                <a:cs typeface="Calibri" panose="020F0502020204030204" charset="0"/>
              </a:rPr>
              <a:t>Thread.sleep(2000);</a:t>
            </a:r>
            <a:endParaRPr lang="en-IN" altLang="en-US" sz="1400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 i="1">
                <a:latin typeface="Calibri" panose="020F0502020204030204" charset="0"/>
                <a:cs typeface="Calibri" panose="020F0502020204030204" charset="0"/>
              </a:rPr>
              <a:t>		List&lt;WebElement&gt; options=driver.findElements(By.cssSelector(".ui-menu-item"));</a:t>
            </a:r>
            <a:endParaRPr lang="en-IN" altLang="en-US" sz="1400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 i="1">
                <a:latin typeface="Calibri" panose="020F0502020204030204" charset="0"/>
                <a:cs typeface="Calibri" panose="020F0502020204030204" charset="0"/>
              </a:rPr>
              <a:t>		</a:t>
            </a:r>
            <a:endParaRPr lang="en-IN" altLang="en-US" sz="1400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 i="1">
                <a:latin typeface="Calibri" panose="020F0502020204030204" charset="0"/>
                <a:cs typeface="Calibri" panose="020F0502020204030204" charset="0"/>
              </a:rPr>
              <a:t>		for(WebElement option: options) {</a:t>
            </a:r>
            <a:endParaRPr lang="en-IN" altLang="en-US" sz="1400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 i="1">
                <a:latin typeface="Calibri" panose="020F0502020204030204" charset="0"/>
                <a:cs typeface="Calibri" panose="020F0502020204030204" charset="0"/>
              </a:rPr>
              <a:t>			if(option.getText().contains("USA")) {</a:t>
            </a:r>
            <a:endParaRPr lang="en-IN" altLang="en-US" sz="1400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 i="1">
                <a:latin typeface="Calibri" panose="020F0502020204030204" charset="0"/>
                <a:cs typeface="Calibri" panose="020F0502020204030204" charset="0"/>
              </a:rPr>
              <a:t>				option.click();</a:t>
            </a:r>
            <a:endParaRPr lang="en-IN" altLang="en-US" sz="1400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 i="1">
                <a:latin typeface="Calibri" panose="020F0502020204030204" charset="0"/>
                <a:cs typeface="Calibri" panose="020F0502020204030204" charset="0"/>
              </a:rPr>
              <a:t>				break;</a:t>
            </a:r>
            <a:endParaRPr lang="en-IN" altLang="en-US" sz="1400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 i="1">
                <a:latin typeface="Calibri" panose="020F0502020204030204" charset="0"/>
                <a:cs typeface="Calibri" panose="020F0502020204030204" charset="0"/>
              </a:rPr>
              <a:t>			}</a:t>
            </a:r>
            <a:endParaRPr lang="en-IN" altLang="en-US" sz="1400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 i="1">
                <a:latin typeface="Calibri" panose="020F0502020204030204" charset="0"/>
                <a:cs typeface="Calibri" panose="020F0502020204030204" charset="0"/>
              </a:rPr>
              <a:t>		}</a:t>
            </a:r>
            <a:endParaRPr lang="en-IN" altLang="en-US" sz="1400" i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Checkboxes, Radio buttons and Alerts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1800">
                <a:latin typeface="Calibri" panose="020F0502020204030204" charset="0"/>
                <a:cs typeface="Calibri" panose="020F0502020204030204" charset="0"/>
              </a:rPr>
              <a:t>Handling check boxes and radio buttons are similar to locating other elements on UI</a:t>
            </a:r>
            <a:endParaRPr lang="en-IN" alt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1800">
                <a:latin typeface="Calibri" panose="020F0502020204030204" charset="0"/>
                <a:cs typeface="Calibri" panose="020F0502020204030204" charset="0"/>
              </a:rPr>
              <a:t>Once we clicked on the Radio or Checkboxes, we can use the isSelected() function or by getting the attribute function to validate the value of attribute that changes</a:t>
            </a:r>
            <a:endParaRPr lang="en-IN" altLang="en-US" sz="1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8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Eg:</a:t>
            </a:r>
            <a:endParaRPr lang="en-IN" altLang="en-US" sz="18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800" b="1" i="1">
                <a:latin typeface="Calibri" panose="020F0502020204030204" charset="0"/>
                <a:cs typeface="Calibri" panose="020F0502020204030204" charset="0"/>
              </a:rPr>
              <a:t>driver.findElement(By.cssSelector("input[id*='StudentDiscount']")).click();</a:t>
            </a:r>
            <a:endParaRPr lang="en-IN" altLang="en-US" sz="1800" b="1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800" b="1" i="1">
                <a:latin typeface="Calibri" panose="020F0502020204030204" charset="0"/>
                <a:cs typeface="Calibri" panose="020F0502020204030204" charset="0"/>
              </a:rPr>
              <a:t>		boolean checkboxstatus=driver.findElement(By.cssSelector("input[id*='StudentDiscount']")).isSelected</a:t>
            </a:r>
            <a:r>
              <a:rPr lang="en-IN" altLang="en-US" sz="1800">
                <a:latin typeface="Calibri" panose="020F0502020204030204" charset="0"/>
                <a:cs typeface="Calibri" panose="020F0502020204030204" charset="0"/>
              </a:rPr>
              <a:t>();</a:t>
            </a:r>
            <a:endParaRPr lang="en-IN" alt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1800">
                <a:latin typeface="Calibri" panose="020F0502020204030204" charset="0"/>
                <a:cs typeface="Calibri" panose="020F0502020204030204" charset="0"/>
              </a:rPr>
              <a:t>Alerts are generally the messages pop up when user tries to perform some actions, in order to cross check whether the action was intentional.</a:t>
            </a:r>
            <a:endParaRPr lang="en-IN" alt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1800">
                <a:latin typeface="Calibri" panose="020F0502020204030204" charset="0"/>
                <a:cs typeface="Calibri" panose="020F0502020204030204" charset="0"/>
              </a:rPr>
              <a:t>These alerts will never have html code. Hence locators cannot be used to handle them</a:t>
            </a:r>
            <a:endParaRPr lang="en-IN" alt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1800">
                <a:latin typeface="Calibri" panose="020F0502020204030204" charset="0"/>
                <a:cs typeface="Calibri" panose="020F0502020204030204" charset="0"/>
              </a:rPr>
              <a:t>Using switchTo() method, we can switch the control to the alert() method and we can either accept or reject the alert.</a:t>
            </a:r>
            <a:endParaRPr lang="en-IN" altLang="en-US" sz="1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Eg:</a:t>
            </a:r>
            <a:endParaRPr lang="en-IN" alt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</a:rPr>
              <a:t>driver.switchTo().alert().accept();</a:t>
            </a:r>
            <a:endParaRPr lang="en-IN" altLang="en-US" sz="2000" b="1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  <a:sym typeface="+mn-ea"/>
              </a:rPr>
              <a:t>driver.switchTo().alert().dismiss();</a:t>
            </a:r>
            <a:endParaRPr lang="en-IN" altLang="en-US" sz="2000" b="1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2000" b="1" i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Synchronization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To achive the synchronization between dynamically loading web elements and the code execution we use synchronization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If we don’t use synchronization, there are chances where code will try to execute before loading of the web element and will fail as it will not find the required element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We will use waits to achive synchronization in selenium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Different types of waits are 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IN" altLang="en-US" sz="1750">
                <a:latin typeface="Calibri" panose="020F0502020204030204" charset="0"/>
                <a:cs typeface="Calibri" panose="020F0502020204030204" charset="0"/>
              </a:rPr>
              <a:t>Implicit wait</a:t>
            </a:r>
            <a:endParaRPr lang="en-IN" altLang="en-US" sz="175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IN" altLang="en-US" sz="1750">
                <a:latin typeface="Calibri" panose="020F0502020204030204" charset="0"/>
                <a:cs typeface="Calibri" panose="020F0502020204030204" charset="0"/>
              </a:rPr>
              <a:t>Explicit wait</a:t>
            </a:r>
            <a:endParaRPr lang="en-IN" altLang="en-US" sz="175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IN" altLang="en-US" sz="1750">
                <a:latin typeface="Calibri" panose="020F0502020204030204" charset="0"/>
                <a:cs typeface="Calibri" panose="020F0502020204030204" charset="0"/>
              </a:rPr>
              <a:t>Fluent wait</a:t>
            </a:r>
            <a:endParaRPr lang="en-IN" altLang="en-US" sz="1750">
              <a:latin typeface="Calibri" panose="020F0502020204030204" charset="0"/>
              <a:cs typeface="Calibri" panose="020F0502020204030204" charset="0"/>
            </a:endParaRPr>
          </a:p>
          <a:p>
            <a:pPr lvl="1"/>
            <a:endParaRPr lang="en-IN" altLang="en-US" sz="175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Implicit wait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9665"/>
            <a:ext cx="10972800" cy="4953000"/>
          </a:xfrm>
        </p:spPr>
        <p:txBody>
          <a:bodyPr/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This wait will be usually  added in the beginning of the code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This will be applicable to all the code lines after the wait is added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The wait added here will be the maximum wait that code has to wait for getting required element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If the element loaded before the specified wait completion, code will continue to execute as soon as the element is loaded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If the element is not loaded till the completion of the wait, code will throw an exception after completion of specified wait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Syntax:</a:t>
            </a:r>
            <a:endParaRPr lang="en-IN" alt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</a:rPr>
              <a:t>driver.manage().timeouts().implicitlyWait(Duration.ofSeconds(5));</a:t>
            </a:r>
            <a:endParaRPr lang="en-IN" altLang="en-US" sz="2000" b="1" i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Explicit wait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These waits are not applied globally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We will use this whenever we need to add wait before execution of specific line of code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The applied wait will be applicable for only perticular line of code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The code will wait for the loading of specific object for the prescribed unit of time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This will throw an exception if the element is not loaded even after the specified duration of wait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Syntax:</a:t>
            </a:r>
            <a:endParaRPr lang="en-IN" alt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600" b="1" i="1">
                <a:latin typeface="Calibri" panose="020F0502020204030204" charset="0"/>
                <a:cs typeface="Calibri" panose="020F0502020204030204" charset="0"/>
              </a:rPr>
              <a:t>WebDriverWait wait=new WebDriverWait(driver, Duration.ofSeconds(2));</a:t>
            </a:r>
            <a:endParaRPr lang="en-IN" altLang="en-US" sz="1600" b="1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600" b="1" i="1">
                <a:latin typeface="Calibri" panose="020F0502020204030204" charset="0"/>
                <a:cs typeface="Calibri" panose="020F0502020204030204" charset="0"/>
              </a:rPr>
              <a:t>wait.until(ExpectedConditions.invisibilityOfElementLocated(By.cssSelector("input[id*='StudentDiscount']")));</a:t>
            </a:r>
            <a:endParaRPr lang="en-IN" altLang="en-US" sz="1600" b="1" i="1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Fluent Wait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This is one of the types of Explicit wait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Here along with the condition we will add the polling time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Code will wait for the loading of specific object for specified intervals and it will check the DOM at the polling frequency for the loading of object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Syntax:</a:t>
            </a:r>
            <a:endParaRPr lang="en-IN" alt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en-IN" altLang="en-US" sz="1400">
                <a:latin typeface="Calibri" panose="020F0502020204030204" charset="0"/>
                <a:cs typeface="Calibri" panose="020F0502020204030204" charset="0"/>
              </a:rPr>
              <a:t>Wait&lt;WebDriver&gt; wait = new FluentWait&lt;WebDriver&gt;(driver)</a:t>
            </a: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>
                <a:latin typeface="Calibri" panose="020F0502020204030204" charset="0"/>
                <a:cs typeface="Calibri" panose="020F0502020204030204" charset="0"/>
              </a:rPr>
              <a:t>       .withTimeout(Duration.ofSeconds(30L))</a:t>
            </a: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>
                <a:latin typeface="Calibri" panose="020F0502020204030204" charset="0"/>
                <a:cs typeface="Calibri" panose="020F0502020204030204" charset="0"/>
              </a:rPr>
              <a:t>       .pollingEvery(Duration.ofSeconds(5L))</a:t>
            </a: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>
                <a:latin typeface="Calibri" panose="020F0502020204030204" charset="0"/>
                <a:cs typeface="Calibri" panose="020F0502020204030204" charset="0"/>
              </a:rPr>
              <a:t>       .ignoring(NoSuchElementException.class);</a:t>
            </a: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>
                <a:latin typeface="Calibri" panose="020F0502020204030204" charset="0"/>
                <a:cs typeface="Calibri" panose="020F0502020204030204" charset="0"/>
              </a:rPr>
              <a:t>   WebElement foo = wait.until(new Function&lt;WebDriver, WebElement&gt;() {</a:t>
            </a: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>
                <a:latin typeface="Calibri" panose="020F0502020204030204" charset="0"/>
                <a:cs typeface="Calibri" panose="020F0502020204030204" charset="0"/>
              </a:rPr>
              <a:t>     public WebElement apply(WebDriver driver) {</a:t>
            </a: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>
                <a:latin typeface="Calibri" panose="020F0502020204030204" charset="0"/>
                <a:cs typeface="Calibri" panose="020F0502020204030204" charset="0"/>
              </a:rPr>
              <a:t>       return driver.findElement(By.id("foo"));</a:t>
            </a: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>
                <a:latin typeface="Calibri" panose="020F0502020204030204" charset="0"/>
                <a:cs typeface="Calibri" panose="020F0502020204030204" charset="0"/>
              </a:rPr>
              <a:t>     }</a:t>
            </a: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>
                <a:latin typeface="Calibri" panose="020F0502020204030204" charset="0"/>
                <a:cs typeface="Calibri" panose="020F0502020204030204" charset="0"/>
              </a:rPr>
              <a:t>   });</a:t>
            </a: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4739</Words>
  <Application>WPS Presentation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Arial Unicode MS</vt:lpstr>
      <vt:lpstr>1_Blue Waves</vt:lpstr>
      <vt:lpstr>Dropdown Handling</vt:lpstr>
      <vt:lpstr>Static dropdowns</vt:lpstr>
      <vt:lpstr>Handling Dynamic Dropdowns</vt:lpstr>
      <vt:lpstr>Handling Autosuggestive dropdowns</vt:lpstr>
      <vt:lpstr>Checkboxes, Radio buttons and Alerts</vt:lpstr>
      <vt:lpstr>Synchronization</vt:lpstr>
      <vt:lpstr>Implicit wait</vt:lpstr>
      <vt:lpstr>Explicit wait</vt:lpstr>
      <vt:lpstr>Fluent Wait</vt:lpstr>
      <vt:lpstr>Alert Handling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pages Automation techniques</dc:title>
  <dc:creator/>
  <cp:lastModifiedBy>lance</cp:lastModifiedBy>
  <cp:revision>13</cp:revision>
  <dcterms:created xsi:type="dcterms:W3CDTF">2022-08-22T19:18:00Z</dcterms:created>
  <dcterms:modified xsi:type="dcterms:W3CDTF">2022-10-27T02:05:57Z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DB7A6BEE9CE74E2C8FFC5910CF36857E</vt:lpwstr>
  </property>
  <property fmtid="{D5CDD505-2E9C-101B-9397-08002B2CF9AE}" pid="3" name="KSOProductBuildVer">
    <vt:lpwstr>1033-11.2.0.11373</vt:lpwstr>
  </property>
</Properties>
</file>