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Core Java Basics</a:t>
            </a:r>
            <a:endParaRPr lang="en-I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9665"/>
            <a:ext cx="10972800" cy="4953000"/>
          </a:xfrm>
        </p:spPr>
        <p:txBody>
          <a:bodyPr/>
          <a:lstStyle/>
          <a:p>
            <a:r>
              <a:rPr lang="en-IN" altLang="en-US" sz="2400"/>
              <a:t>Classes and objects</a:t>
            </a:r>
            <a:endParaRPr lang="en-IN" altLang="en-US" sz="2400"/>
          </a:p>
          <a:p>
            <a:r>
              <a:rPr lang="en-IN" altLang="en-US" sz="2400"/>
              <a:t>Variables and Data types</a:t>
            </a:r>
            <a:endParaRPr lang="en-IN" altLang="en-US" sz="2400"/>
          </a:p>
          <a:p>
            <a:r>
              <a:rPr lang="en-IN" altLang="en-US" sz="2400">
                <a:sym typeface="+mn-ea"/>
              </a:rPr>
              <a:t>Declaring and accessing methods</a:t>
            </a:r>
            <a:endParaRPr lang="en-IN" altLang="en-US" sz="2400">
              <a:sym typeface="+mn-ea"/>
            </a:endParaRPr>
          </a:p>
          <a:p>
            <a:r>
              <a:rPr lang="en-IN" altLang="en-US" sz="2400">
                <a:sym typeface="+mn-ea"/>
              </a:rPr>
              <a:t>Constructors</a:t>
            </a:r>
            <a:endParaRPr lang="en-IN" altLang="en-US" sz="2400">
              <a:sym typeface="+mn-ea"/>
            </a:endParaRPr>
          </a:p>
          <a:p>
            <a:r>
              <a:rPr lang="en-IN" altLang="en-US" sz="2400">
                <a:sym typeface="+mn-ea"/>
              </a:rPr>
              <a:t>Strings Class</a:t>
            </a:r>
            <a:endParaRPr lang="en-IN" altLang="en-US" sz="2400"/>
          </a:p>
          <a:p>
            <a:r>
              <a:rPr lang="en-IN" altLang="en-US" sz="2400"/>
              <a:t>Arrays</a:t>
            </a:r>
            <a:endParaRPr lang="en-IN" altLang="en-US" sz="2400"/>
          </a:p>
          <a:p>
            <a:r>
              <a:rPr lang="en-IN" altLang="en-US" sz="2400">
                <a:sym typeface="+mn-ea"/>
              </a:rPr>
              <a:t>Array lists</a:t>
            </a:r>
            <a:endParaRPr lang="en-IN" altLang="en-US" sz="2400"/>
          </a:p>
          <a:p>
            <a:r>
              <a:rPr lang="en-IN" altLang="en-US" sz="2400"/>
              <a:t>Loops and Conditions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Classes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1800"/>
              <a:t>Class is a set of object which share the comman characteristics/behavior and common properties</a:t>
            </a:r>
            <a:endParaRPr lang="en-IN" altLang="en-US" sz="1800"/>
          </a:p>
          <a:p>
            <a:r>
              <a:rPr lang="en-IN" altLang="en-US" sz="1800"/>
              <a:t>Its a blueprint or prototype from which the objects are created</a:t>
            </a:r>
            <a:endParaRPr lang="en-IN" altLang="en-US" sz="1800"/>
          </a:p>
          <a:p>
            <a:r>
              <a:rPr lang="en-IN" altLang="en-US" sz="1800"/>
              <a:t>Its a group of variables of different datatypes and methods</a:t>
            </a:r>
            <a:endParaRPr lang="en-IN" altLang="en-US" sz="1800"/>
          </a:p>
          <a:p>
            <a:r>
              <a:rPr lang="en-IN" altLang="en-US" sz="1800"/>
              <a:t>During execution, code present inside the Main() method will be executed. </a:t>
            </a:r>
            <a:endParaRPr lang="en-IN" altLang="en-US" sz="1800"/>
          </a:p>
          <a:p>
            <a:r>
              <a:rPr lang="en-IN" altLang="en-US" sz="1800"/>
              <a:t>Anything written outside the main() method will not be executed directly. We can execute them with the help of the objects</a:t>
            </a:r>
            <a:r>
              <a:rPr lang="en-IN" altLang="en-US" sz="2000"/>
              <a:t>.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Syntax: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public class sample {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int i=1;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String str=’Demo strings’;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long l=223536.3663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public void getData(){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}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}</a:t>
            </a:r>
            <a:endParaRPr lang="en-I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Objects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1800"/>
              <a:t>Objects are basic units of OOP. They are used to invoke the methods</a:t>
            </a:r>
            <a:endParaRPr lang="en-IN" altLang="en-US" sz="1800"/>
          </a:p>
          <a:p>
            <a:r>
              <a:rPr lang="en-IN" altLang="en-US" sz="1800"/>
              <a:t>When the object is created for the class, class is said to be instantiated. All the instances share the behavior and attributes of the class</a:t>
            </a:r>
            <a:endParaRPr lang="en-IN" altLang="en-US" sz="1800"/>
          </a:p>
          <a:p>
            <a:r>
              <a:rPr lang="en-IN" altLang="en-US" sz="1800"/>
              <a:t>Single class can have any number of instances/objects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400"/>
              <a:t>Syntax:</a:t>
            </a:r>
            <a:endParaRPr lang="en-IN" altLang="en-US" sz="1400"/>
          </a:p>
          <a:p>
            <a:pPr marL="0" indent="0">
              <a:buNone/>
            </a:pPr>
            <a:r>
              <a:rPr lang="en-IN" altLang="en-US" sz="1400"/>
              <a:t>public class car {</a:t>
            </a:r>
            <a:endParaRPr lang="en-IN" altLang="en-US" sz="1400"/>
          </a:p>
          <a:p>
            <a:pPr marL="0" indent="0">
              <a:buNone/>
            </a:pPr>
            <a:r>
              <a:rPr lang="en-IN" altLang="en-US" sz="1400"/>
              <a:t>	String name;</a:t>
            </a:r>
            <a:endParaRPr lang="en-IN" altLang="en-US" sz="1400"/>
          </a:p>
          <a:p>
            <a:pPr marL="0" indent="0">
              <a:buNone/>
            </a:pPr>
            <a:r>
              <a:rPr lang="en-IN" altLang="en-US" sz="1400"/>
              <a:t>	String brand;</a:t>
            </a:r>
            <a:endParaRPr lang="en-IN" altLang="en-US" sz="1400"/>
          </a:p>
          <a:p>
            <a:pPr marL="0" indent="0">
              <a:buNone/>
            </a:pPr>
            <a:r>
              <a:rPr lang="en-IN" altLang="en-US" sz="1400"/>
              <a:t>	double cc;</a:t>
            </a:r>
            <a:endParaRPr lang="en-IN" altLang="en-US" sz="1400"/>
          </a:p>
          <a:p>
            <a:pPr marL="0" indent="0">
              <a:buNone/>
            </a:pPr>
            <a:r>
              <a:rPr lang="en-IN" altLang="en-US" sz="1400"/>
              <a:t>public void carVariant(String name, String brand, double cc) {</a:t>
            </a:r>
            <a:endParaRPr lang="en-IN" altLang="en-US" sz="1400"/>
          </a:p>
          <a:p>
            <a:pPr marL="0" indent="0">
              <a:buNone/>
            </a:pPr>
            <a:endParaRPr lang="en-IN" altLang="en-US" sz="1400"/>
          </a:p>
          <a:p>
            <a:pPr marL="0" indent="0">
              <a:buNone/>
            </a:pPr>
            <a:r>
              <a:rPr lang="en-IN" altLang="en-US" sz="1400"/>
              <a:t>}</a:t>
            </a:r>
            <a:endParaRPr lang="en-IN" altLang="en-US" sz="1400"/>
          </a:p>
          <a:p>
            <a:pPr marL="0" indent="0">
              <a:buNone/>
            </a:pPr>
            <a:r>
              <a:rPr lang="en-IN" altLang="en-US" sz="1400"/>
              <a:t>public static void main(String[] args) {</a:t>
            </a:r>
            <a:endParaRPr lang="en-IN" altLang="en-US" sz="1400"/>
          </a:p>
          <a:p>
            <a:pPr marL="0" indent="0">
              <a:buNone/>
            </a:pPr>
            <a:r>
              <a:rPr lang="en-IN" altLang="en-US" sz="1400"/>
              <a:t>		</a:t>
            </a:r>
            <a:r>
              <a:rPr lang="en-IN" altLang="en-US" sz="1400">
                <a:highlight>
                  <a:srgbClr val="FFFF00"/>
                </a:highlight>
              </a:rPr>
              <a:t>car c=new car();</a:t>
            </a:r>
            <a:endParaRPr lang="en-IN" altLang="en-US" sz="14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 altLang="en-US" sz="1400"/>
              <a:t>		c.carVariant("Nexon", "Tata Motors",1.2);</a:t>
            </a:r>
            <a:endParaRPr lang="en-IN" altLang="en-US" sz="1400"/>
          </a:p>
          <a:p>
            <a:pPr marL="0" indent="0">
              <a:buNone/>
            </a:pPr>
            <a:r>
              <a:rPr lang="en-IN" altLang="en-US" sz="1400"/>
              <a:t>		c.carVariant("Fortuner", "Toyata Motors",2.0);</a:t>
            </a:r>
            <a:endParaRPr lang="en-IN" altLang="en-US" sz="1400"/>
          </a:p>
          <a:p>
            <a:pPr marL="0" indent="0">
              <a:buNone/>
            </a:pPr>
            <a:r>
              <a:rPr lang="en-IN" altLang="en-US" sz="1400"/>
              <a:t>	}</a:t>
            </a:r>
            <a:endParaRPr lang="en-I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Variables and data types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/>
              <a:t>Variables:</a:t>
            </a:r>
            <a:endParaRPr lang="en-IN" altLang="en-US" sz="2000"/>
          </a:p>
          <a:p>
            <a:r>
              <a:rPr lang="en-IN" altLang="en-US" sz="2000"/>
              <a:t>Variables are generally created by the user to hold the test data or value</a:t>
            </a:r>
            <a:endParaRPr lang="en-IN" altLang="en-US" sz="2000"/>
          </a:p>
          <a:p>
            <a:r>
              <a:rPr lang="en-IN" altLang="en-US" sz="2000"/>
              <a:t>User can create a variable with any name of his choice</a:t>
            </a:r>
            <a:endParaRPr lang="en-IN" altLang="en-US" sz="2000"/>
          </a:p>
          <a:p>
            <a:r>
              <a:rPr lang="en-IN" altLang="en-US" sz="2000"/>
              <a:t>Whenever we want to use the same value in the multiple phases of the code, we can declare a variable to store the value</a:t>
            </a:r>
            <a:endParaRPr lang="en-IN" altLang="en-US" sz="2000"/>
          </a:p>
          <a:p>
            <a:r>
              <a:rPr lang="en-IN" altLang="en-US" sz="2000"/>
              <a:t>Purpose is to avoid hardcoding and easily changing of values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Data types:</a:t>
            </a:r>
            <a:endParaRPr lang="en-IN" altLang="en-US" sz="2000"/>
          </a:p>
          <a:p>
            <a:r>
              <a:rPr lang="en-IN" altLang="en-US" sz="2000"/>
              <a:t>Data types are used to indicate the type of variable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Eg: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int a=5, char c=’e’ String s=”this is string” double d=5.23 boolean b=true etc</a:t>
            </a:r>
            <a:endParaRPr lang="en-I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Arrays</a:t>
            </a:r>
            <a:endParaRPr lang="en-I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/>
              <a:t>Arrays are used to store more than one value to the variable</a:t>
            </a:r>
            <a:endParaRPr lang="en-IN" altLang="en-US" sz="2000"/>
          </a:p>
          <a:p>
            <a:r>
              <a:rPr lang="en-IN" altLang="en-US" sz="2000"/>
              <a:t>Data types defined with [] will be considered as arrays</a:t>
            </a:r>
            <a:endParaRPr lang="en-IN" altLang="en-US" sz="2000"/>
          </a:p>
          <a:p>
            <a:r>
              <a:rPr lang="en-IN" altLang="en-US" sz="2000"/>
              <a:t>User have to define the size of the array, so that it will hold those many values in the array. In essence the size of the array is static.</a:t>
            </a:r>
            <a:endParaRPr lang="en-IN" altLang="en-US" sz="2000"/>
          </a:p>
          <a:p>
            <a:r>
              <a:rPr lang="en-IN" altLang="en-US" sz="2000"/>
              <a:t>Once the size is defined, array will hold the storage as per the defined size even if the values are not</a:t>
            </a:r>
            <a:endParaRPr lang="en-IN" altLang="en-US" sz="2000"/>
          </a:p>
          <a:p>
            <a:r>
              <a:rPr lang="en-IN" altLang="en-US" sz="2000"/>
              <a:t>While storing the values to array, array index starts with 0.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Eg: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int[] i={1,2,3,4,5}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int a[]=new int[2]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a[0]=1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a[1]=2</a:t>
            </a:r>
            <a:endParaRPr lang="en-I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Array lists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/>
              <a:t>Basically ArrayList is a class which offers various methods to program</a:t>
            </a:r>
            <a:endParaRPr lang="en-IN" altLang="en-US" sz="2000"/>
          </a:p>
          <a:p>
            <a:r>
              <a:rPr lang="en-IN" altLang="en-US" sz="2000"/>
              <a:t>To get access to these methods we have to create the object for the ArrayList class</a:t>
            </a:r>
            <a:endParaRPr lang="en-IN" altLang="en-US" sz="2000"/>
          </a:p>
          <a:p>
            <a:r>
              <a:rPr lang="en-IN" altLang="en-US" sz="2000"/>
              <a:t>We can dynamically create and increase the size of the array</a:t>
            </a:r>
            <a:endParaRPr lang="en-IN" altLang="en-US" sz="2000"/>
          </a:p>
          <a:p>
            <a:endParaRPr lang="en-IN" altLang="en-US"/>
          </a:p>
          <a:p>
            <a:pPr marL="0" indent="0" algn="l">
              <a:buClrTx/>
              <a:buSzTx/>
              <a:buFontTx/>
              <a:buNone/>
            </a:pPr>
            <a:r>
              <a:rPr lang="en-IN" altLang="en-US" sz="2000"/>
              <a:t>Eg: </a:t>
            </a:r>
            <a:endParaRPr lang="en-IN" altLang="en-US" sz="2000"/>
          </a:p>
          <a:p>
            <a:pPr marL="0" indent="0" algn="l">
              <a:buClrTx/>
              <a:buSzTx/>
              <a:buFontTx/>
              <a:buNone/>
            </a:pPr>
            <a:r>
              <a:rPr lang="en-IN" altLang="en-US" sz="2000"/>
              <a:t>ArrayList&lt;String&gt; a=new ArrayList&lt;String&gt;();</a:t>
            </a:r>
            <a:endParaRPr lang="en-IN" altLang="en-US" sz="2000"/>
          </a:p>
          <a:p>
            <a:pPr marL="0" indent="0" algn="l">
              <a:buClrTx/>
              <a:buSzTx/>
              <a:buFontTx/>
              <a:buNone/>
            </a:pPr>
            <a:r>
              <a:rPr lang="en-IN" altLang="en-US" sz="2000"/>
              <a:t>a.add(“string”);</a:t>
            </a:r>
            <a:endParaRPr lang="en-IN" altLang="en-US" sz="2000"/>
          </a:p>
          <a:p>
            <a:pPr marL="0" indent="0" algn="l">
              <a:buClrTx/>
              <a:buSzTx/>
              <a:buFontTx/>
              <a:buNone/>
            </a:pPr>
            <a:r>
              <a:rPr lang="en-IN" altLang="en-US" sz="2000"/>
              <a:t>a.remove(&lt;index&gt;);</a:t>
            </a:r>
            <a:endParaRPr lang="en-I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Loops and Conditions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208905"/>
          </a:xfrm>
        </p:spPr>
        <p:txBody>
          <a:bodyPr/>
          <a:p>
            <a:r>
              <a:rPr lang="en-IN" altLang="en-US" sz="2000"/>
              <a:t>Loops are used when we have to execute certain set of instructions in repeated mode, based on certain conditions</a:t>
            </a:r>
            <a:endParaRPr lang="en-IN" altLang="en-US" sz="2000"/>
          </a:p>
          <a:p>
            <a:r>
              <a:rPr lang="en-IN" altLang="en-US" sz="2000"/>
              <a:t>This helps us to avoid the repeatation of same lines of code for the number of times, it has to be repeated</a:t>
            </a:r>
            <a:endParaRPr lang="en-IN" altLang="en-US" sz="2000"/>
          </a:p>
          <a:p>
            <a:endParaRPr lang="en-IN" altLang="en-US" sz="2000"/>
          </a:p>
          <a:p>
            <a:pPr marL="0" indent="0">
              <a:buNone/>
            </a:pPr>
            <a:r>
              <a:rPr lang="en-IN" altLang="en-US" sz="2000" b="1" i="1"/>
              <a:t>Major loops used in selenium</a:t>
            </a:r>
            <a:endParaRPr lang="en-IN" altLang="en-US" sz="2000" b="1" i="1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 b="1"/>
              <a:t>If loop</a:t>
            </a:r>
            <a:endParaRPr lang="en-IN" altLang="en-US" sz="2000" b="1"/>
          </a:p>
          <a:p>
            <a:pPr marL="0" indent="0">
              <a:buNone/>
            </a:pPr>
            <a:endParaRPr lang="en-IN" altLang="en-US" sz="1800" i="1"/>
          </a:p>
          <a:p>
            <a:pPr marL="0" indent="0">
              <a:buNone/>
            </a:pPr>
            <a:r>
              <a:rPr lang="en-IN" altLang="en-US" sz="1800" i="1"/>
              <a:t>if(&lt;condition&gt;){</a:t>
            </a:r>
            <a:endParaRPr lang="en-IN" altLang="en-US" sz="1800" i="1"/>
          </a:p>
          <a:p>
            <a:pPr marL="0" indent="0">
              <a:buNone/>
            </a:pPr>
            <a:r>
              <a:rPr lang="en-IN" altLang="en-US" sz="1800" i="1"/>
              <a:t>	</a:t>
            </a:r>
            <a:r>
              <a:rPr lang="en-IN" altLang="en-US" sz="1800" i="1">
                <a:sym typeface="+mn-ea"/>
              </a:rPr>
              <a:t>&lt;code to be executed&gt;</a:t>
            </a:r>
            <a:endParaRPr lang="en-IN" altLang="en-US" sz="1800" i="1">
              <a:sym typeface="+mn-ea"/>
            </a:endParaRPr>
          </a:p>
          <a:p>
            <a:pPr marL="0" indent="0">
              <a:buNone/>
            </a:pPr>
            <a:r>
              <a:rPr lang="en-IN" altLang="en-US" sz="1800" i="1"/>
              <a:t>}else{</a:t>
            </a:r>
            <a:endParaRPr lang="en-IN" altLang="en-US" sz="1800" i="1"/>
          </a:p>
          <a:p>
            <a:pPr marL="0" indent="0">
              <a:buNone/>
            </a:pPr>
            <a:r>
              <a:rPr lang="en-IN" altLang="en-US" sz="1800" i="1"/>
              <a:t>	</a:t>
            </a:r>
            <a:r>
              <a:rPr lang="en-IN" altLang="en-US" sz="1800" i="1">
                <a:sym typeface="+mn-ea"/>
              </a:rPr>
              <a:t>&lt;code to be executed&gt;</a:t>
            </a:r>
            <a:endParaRPr lang="en-IN" altLang="en-US" sz="1800" i="1">
              <a:sym typeface="+mn-ea"/>
            </a:endParaRPr>
          </a:p>
          <a:p>
            <a:pPr marL="0" indent="0">
              <a:buNone/>
            </a:pPr>
            <a:r>
              <a:rPr lang="en-IN" altLang="en-US" sz="1800" i="1"/>
              <a:t>}</a:t>
            </a:r>
            <a:endParaRPr lang="en-IN" altLang="en-US" sz="18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068070" y="1007110"/>
            <a:ext cx="100564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/>
              <a:t>while loop</a:t>
            </a:r>
            <a:endParaRPr lang="en-IN" altLang="en-US" b="1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i="1"/>
              <a:t>while (&lt;condition&gt;{</a:t>
            </a:r>
            <a:endParaRPr lang="en-IN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i="1"/>
              <a:t>	</a:t>
            </a:r>
            <a:r>
              <a:rPr lang="en-IN" altLang="en-US" i="1">
                <a:sym typeface="+mn-ea"/>
              </a:rPr>
              <a:t>&lt;code to be executed&gt;</a:t>
            </a:r>
            <a:r>
              <a:rPr lang="en-IN" altLang="en-US" i="1"/>
              <a:t>}</a:t>
            </a:r>
            <a:endParaRPr lang="en-IN" altLang="en-US" i="1"/>
          </a:p>
          <a:p>
            <a:pPr indent="0">
              <a:buFont typeface="Arial" panose="020B0604020202020204" pitchFamily="34" charset="0"/>
              <a:buNone/>
            </a:pPr>
            <a:endParaRPr lang="en-IN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i="1"/>
              <a:t>do{</a:t>
            </a:r>
            <a:endParaRPr lang="en-IN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i="1"/>
              <a:t>	&lt;code to be executed&gt;</a:t>
            </a:r>
            <a:endParaRPr lang="en-IN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i="1"/>
              <a:t>}</a:t>
            </a:r>
            <a:endParaRPr lang="en-IN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i="1"/>
              <a:t>while(&lt;condition&gt;);</a:t>
            </a:r>
            <a:endParaRPr lang="en-IN" altLang="en-US" i="1"/>
          </a:p>
          <a:p>
            <a:pPr indent="0">
              <a:buFont typeface="Arial" panose="020B0604020202020204" pitchFamily="34" charset="0"/>
              <a:buNone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/>
              <a:t>for loop</a:t>
            </a:r>
            <a:endParaRPr lang="en-IN" altLang="en-US" b="1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i="1"/>
              <a:t>for (&lt;condtion&gt;){</a:t>
            </a:r>
            <a:endParaRPr lang="en-IN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i="1"/>
              <a:t>	&lt;code to be executed&gt;</a:t>
            </a:r>
            <a:endParaRPr lang="en-IN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i="1"/>
              <a:t>}</a:t>
            </a:r>
            <a:endParaRPr lang="en-IN" altLang="en-US" i="1"/>
          </a:p>
          <a:p>
            <a:pPr indent="0">
              <a:buFont typeface="Arial" panose="020B0604020202020204" pitchFamily="34" charset="0"/>
              <a:buNone/>
            </a:pPr>
            <a:endParaRPr lang="en-IN" altLang="en-US" i="1"/>
          </a:p>
          <a:p>
            <a:pPr indent="0">
              <a:buFont typeface="Arial" panose="020B0604020202020204" pitchFamily="34" charset="0"/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70610" y="494030"/>
            <a:ext cx="1005078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2000" b="1"/>
              <a:t>Switch case:</a:t>
            </a:r>
            <a:endParaRPr lang="en-IN" altLang="en-US" sz="2000" b="1"/>
          </a:p>
          <a:p>
            <a:pPr algn="l"/>
            <a:endParaRPr lang="en-IN" altLang="en-US"/>
          </a:p>
          <a:p>
            <a:pPr algn="l"/>
            <a:r>
              <a:rPr lang="en-IN" altLang="en-US" i="1"/>
              <a:t>switch(&lt;condition&gt;){</a:t>
            </a:r>
            <a:endParaRPr lang="en-IN" altLang="en-US" i="1"/>
          </a:p>
          <a:p>
            <a:pPr algn="l"/>
            <a:endParaRPr lang="en-IN" altLang="en-US" i="1"/>
          </a:p>
          <a:p>
            <a:pPr algn="l"/>
            <a:r>
              <a:rPr lang="en-IN" altLang="en-US" i="1"/>
              <a:t>case 1:</a:t>
            </a:r>
            <a:endParaRPr lang="en-IN" altLang="en-US" i="1"/>
          </a:p>
          <a:p>
            <a:pPr algn="l"/>
            <a:r>
              <a:rPr lang="en-IN" altLang="en-US" i="1"/>
              <a:t>&lt;code to be executed&gt;</a:t>
            </a:r>
            <a:endParaRPr lang="en-IN" altLang="en-US" i="1"/>
          </a:p>
          <a:p>
            <a:pPr algn="l"/>
            <a:r>
              <a:rPr lang="en-IN" altLang="en-US" i="1"/>
              <a:t>break;</a:t>
            </a:r>
            <a:endParaRPr lang="en-IN" altLang="en-US" i="1"/>
          </a:p>
          <a:p>
            <a:pPr algn="l"/>
            <a:endParaRPr lang="en-IN" altLang="en-US" i="1"/>
          </a:p>
          <a:p>
            <a:pPr algn="l"/>
            <a:r>
              <a:rPr lang="en-IN" altLang="en-US" i="1"/>
              <a:t>Case 2:</a:t>
            </a:r>
            <a:endParaRPr lang="en-IN" altLang="en-US" i="1"/>
          </a:p>
          <a:p>
            <a:pPr algn="l"/>
            <a:r>
              <a:rPr lang="en-IN" altLang="en-US" i="1">
                <a:sym typeface="+mn-ea"/>
              </a:rPr>
              <a:t>&lt;code to be executed&gt;</a:t>
            </a:r>
            <a:endParaRPr lang="en-IN" altLang="en-US" i="1"/>
          </a:p>
          <a:p>
            <a:pPr algn="l"/>
            <a:r>
              <a:rPr lang="en-IN" altLang="en-US" i="1">
                <a:sym typeface="+mn-ea"/>
              </a:rPr>
              <a:t>break;</a:t>
            </a:r>
            <a:endParaRPr lang="en-IN" altLang="en-US" i="1"/>
          </a:p>
          <a:p>
            <a:pPr algn="l"/>
            <a:endParaRPr lang="en-IN" altLang="en-US" i="1"/>
          </a:p>
          <a:p>
            <a:pPr algn="l"/>
            <a:r>
              <a:rPr lang="en-IN" altLang="en-US" i="1"/>
              <a:t>Case n:</a:t>
            </a:r>
            <a:endParaRPr lang="en-IN" altLang="en-US" i="1"/>
          </a:p>
          <a:p>
            <a:pPr algn="l"/>
            <a:r>
              <a:rPr lang="en-IN" altLang="en-US" i="1">
                <a:sym typeface="+mn-ea"/>
              </a:rPr>
              <a:t>&lt;code to be executed&gt;</a:t>
            </a:r>
            <a:endParaRPr lang="en-IN" altLang="en-US" i="1"/>
          </a:p>
          <a:p>
            <a:pPr algn="l"/>
            <a:r>
              <a:rPr lang="en-IN" altLang="en-US" i="1">
                <a:sym typeface="+mn-ea"/>
              </a:rPr>
              <a:t>break;</a:t>
            </a:r>
            <a:endParaRPr lang="en-IN" altLang="en-US" i="1"/>
          </a:p>
          <a:p>
            <a:pPr algn="l"/>
            <a:endParaRPr lang="en-IN" altLang="en-US" i="1"/>
          </a:p>
          <a:p>
            <a:pPr algn="l"/>
            <a:r>
              <a:rPr lang="en-IN" altLang="en-US" i="1"/>
              <a:t>default:</a:t>
            </a:r>
            <a:endParaRPr lang="en-IN" altLang="en-US" i="1"/>
          </a:p>
          <a:p>
            <a:pPr algn="l"/>
            <a:endParaRPr lang="en-IN" altLang="en-US" i="1"/>
          </a:p>
          <a:p>
            <a:pPr algn="l"/>
            <a:r>
              <a:rPr lang="en-IN" altLang="en-US" i="1"/>
              <a:t>}</a:t>
            </a:r>
            <a:endParaRPr lang="en-IN" altLang="en-US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3117</Words>
  <Application>WPS Presentation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1_Blue Waves</vt:lpstr>
      <vt:lpstr>Core Java Basics</vt:lpstr>
      <vt:lpstr>Classes</vt:lpstr>
      <vt:lpstr>Objects</vt:lpstr>
      <vt:lpstr>Variables and data types</vt:lpstr>
      <vt:lpstr>Arrays</vt:lpstr>
      <vt:lpstr>Array lists</vt:lpstr>
      <vt:lpstr>Loops and Conditions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Basics</dc:title>
  <dc:creator/>
  <cp:lastModifiedBy>lance</cp:lastModifiedBy>
  <cp:revision>15</cp:revision>
  <dcterms:created xsi:type="dcterms:W3CDTF">2022-10-12T17:03:00Z</dcterms:created>
  <dcterms:modified xsi:type="dcterms:W3CDTF">2022-11-03T00:27:18Z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1CDDA7363F584AC2B4EFC2B4D3DCCF2A</vt:lpwstr>
  </property>
  <property fmtid="{D5CDD505-2E9C-101B-9397-08002B2CF9AE}" pid="3" name="KSOProductBuildVer">
    <vt:lpwstr>1033-11.2.0.11380</vt:lpwstr>
  </property>
</Properties>
</file>