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3" r:id="rId4"/>
    <p:sldId id="359" r:id="rId5"/>
    <p:sldId id="360" r:id="rId6"/>
    <p:sldId id="368" r:id="rId7"/>
    <p:sldId id="285" r:id="rId8"/>
    <p:sldId id="263" r:id="rId9"/>
    <p:sldId id="369" r:id="rId10"/>
    <p:sldId id="370" r:id="rId11"/>
    <p:sldId id="30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B2F"/>
    <a:srgbClr val="6CAFE1"/>
    <a:srgbClr val="1783DF"/>
    <a:srgbClr val="03509C"/>
    <a:srgbClr val="D9D9D9"/>
    <a:srgbClr val="57C2FD"/>
    <a:srgbClr val="1C96F5"/>
    <a:srgbClr val="44A0FB"/>
    <a:srgbClr val="2D2D2D"/>
    <a:srgbClr val="226D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5079" autoAdjust="0"/>
  </p:normalViewPr>
  <p:slideViewPr>
    <p:cSldViewPr snapToGrid="0">
      <p:cViewPr varScale="1">
        <p:scale>
          <a:sx n="81" d="100"/>
          <a:sy n="81" d="100"/>
        </p:scale>
        <p:origin x="468" y="96"/>
      </p:cViewPr>
      <p:guideLst>
        <p:guide orient="horz" pos="1029"/>
        <p:guide pos="677"/>
        <p:guide orient="horz" pos="811"/>
        <p:guide orient="horz" pos="390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12519" y="0"/>
            <a:ext cx="11479481" cy="3757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 flipV="1">
            <a:off x="89344" y="-10615"/>
            <a:ext cx="2268186" cy="386327"/>
          </a:xfrm>
          <a:custGeom>
            <a:avLst/>
            <a:gdLst>
              <a:gd name="connsiteX0" fmla="*/ 0 w 2268186"/>
              <a:gd name="connsiteY0" fmla="*/ 0 h 386327"/>
              <a:gd name="connsiteX1" fmla="*/ 2268186 w 2268186"/>
              <a:gd name="connsiteY1" fmla="*/ 7222 h 386327"/>
              <a:gd name="connsiteX2" fmla="*/ 1876691 w 2268186"/>
              <a:gd name="connsiteY2" fmla="*/ 386327 h 386327"/>
              <a:gd name="connsiteX3" fmla="*/ 0 w 2268186"/>
              <a:gd name="connsiteY3" fmla="*/ 386327 h 3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8186" h="386327">
                <a:moveTo>
                  <a:pt x="0" y="0"/>
                </a:moveTo>
                <a:lnTo>
                  <a:pt x="2268186" y="7222"/>
                </a:lnTo>
                <a:lnTo>
                  <a:pt x="1876691" y="386327"/>
                </a:lnTo>
                <a:lnTo>
                  <a:pt x="0" y="38632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 flipV="1">
            <a:off x="-1" y="-10615"/>
            <a:ext cx="2268186" cy="386327"/>
          </a:xfrm>
          <a:custGeom>
            <a:avLst/>
            <a:gdLst>
              <a:gd name="connsiteX0" fmla="*/ 0 w 2268186"/>
              <a:gd name="connsiteY0" fmla="*/ 0 h 386327"/>
              <a:gd name="connsiteX1" fmla="*/ 2268186 w 2268186"/>
              <a:gd name="connsiteY1" fmla="*/ 7222 h 386327"/>
              <a:gd name="connsiteX2" fmla="*/ 1876691 w 2268186"/>
              <a:gd name="connsiteY2" fmla="*/ 386327 h 386327"/>
              <a:gd name="connsiteX3" fmla="*/ 0 w 2268186"/>
              <a:gd name="connsiteY3" fmla="*/ 386327 h 3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8186" h="386327">
                <a:moveTo>
                  <a:pt x="0" y="0"/>
                </a:moveTo>
                <a:lnTo>
                  <a:pt x="2268186" y="7222"/>
                </a:lnTo>
                <a:lnTo>
                  <a:pt x="1876691" y="386327"/>
                </a:lnTo>
                <a:lnTo>
                  <a:pt x="0" y="38632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6650182"/>
            <a:ext cx="12192001" cy="2189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户外, 场景&#10;&#10;已生成极高可信度的说明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6000"/>
                </a:schemeClr>
              </a:gs>
              <a:gs pos="100000">
                <a:schemeClr val="tx1">
                  <a:alpha val="93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 rot="21422584" flipV="1">
            <a:off x="3094187" y="963829"/>
            <a:ext cx="6003626" cy="4158190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laceholder_64509"/>
          <p:cNvSpPr>
            <a:spLocks noChangeAspect="1"/>
          </p:cNvSpPr>
          <p:nvPr/>
        </p:nvSpPr>
        <p:spPr bwMode="auto">
          <a:xfrm>
            <a:off x="492327" y="4918663"/>
            <a:ext cx="1017159" cy="1416678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5" h="607">
                <a:moveTo>
                  <a:pt x="435" y="218"/>
                </a:moveTo>
                <a:cubicBezTo>
                  <a:pt x="435" y="97"/>
                  <a:pt x="337" y="0"/>
                  <a:pt x="217" y="0"/>
                </a:cubicBezTo>
                <a:cubicBezTo>
                  <a:pt x="97" y="0"/>
                  <a:pt x="0" y="97"/>
                  <a:pt x="0" y="218"/>
                </a:cubicBezTo>
                <a:cubicBezTo>
                  <a:pt x="0" y="265"/>
                  <a:pt x="22" y="305"/>
                  <a:pt x="41" y="345"/>
                </a:cubicBezTo>
                <a:cubicBezTo>
                  <a:pt x="75" y="413"/>
                  <a:pt x="138" y="522"/>
                  <a:pt x="171" y="580"/>
                </a:cubicBezTo>
                <a:cubicBezTo>
                  <a:pt x="179" y="595"/>
                  <a:pt x="199" y="607"/>
                  <a:pt x="220" y="607"/>
                </a:cubicBezTo>
                <a:cubicBezTo>
                  <a:pt x="242" y="607"/>
                  <a:pt x="261" y="595"/>
                  <a:pt x="269" y="580"/>
                </a:cubicBezTo>
                <a:cubicBezTo>
                  <a:pt x="301" y="522"/>
                  <a:pt x="357" y="428"/>
                  <a:pt x="394" y="344"/>
                </a:cubicBezTo>
                <a:cubicBezTo>
                  <a:pt x="412" y="304"/>
                  <a:pt x="435" y="265"/>
                  <a:pt x="435" y="218"/>
                </a:cubicBezTo>
                <a:close/>
                <a:moveTo>
                  <a:pt x="217" y="146"/>
                </a:moveTo>
                <a:cubicBezTo>
                  <a:pt x="257" y="146"/>
                  <a:pt x="289" y="178"/>
                  <a:pt x="289" y="218"/>
                </a:cubicBezTo>
                <a:cubicBezTo>
                  <a:pt x="289" y="257"/>
                  <a:pt x="257" y="289"/>
                  <a:pt x="217" y="289"/>
                </a:cubicBezTo>
                <a:cubicBezTo>
                  <a:pt x="178" y="289"/>
                  <a:pt x="146" y="257"/>
                  <a:pt x="146" y="218"/>
                </a:cubicBezTo>
                <a:cubicBezTo>
                  <a:pt x="146" y="178"/>
                  <a:pt x="178" y="146"/>
                  <a:pt x="217" y="146"/>
                </a:cubicBezTo>
                <a:close/>
              </a:path>
            </a:pathLst>
          </a:custGeom>
          <a:solidFill>
            <a:schemeClr val="accent1">
              <a:alpha val="62000"/>
            </a:schemeClr>
          </a:solidFill>
          <a:ln>
            <a:noFill/>
          </a:ln>
          <a:effectLst>
            <a:softEdge rad="76200"/>
          </a:effectLst>
        </p:spPr>
      </p:sp>
      <p:sp>
        <p:nvSpPr>
          <p:cNvPr id="17" name="placeholder_64509"/>
          <p:cNvSpPr>
            <a:spLocks noChangeAspect="1"/>
          </p:cNvSpPr>
          <p:nvPr/>
        </p:nvSpPr>
        <p:spPr bwMode="auto">
          <a:xfrm>
            <a:off x="8168293" y="4545806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93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20" name="任意多边形: 形状 19"/>
          <p:cNvSpPr>
            <a:spLocks noChangeAspect="1"/>
          </p:cNvSpPr>
          <p:nvPr/>
        </p:nvSpPr>
        <p:spPr bwMode="auto">
          <a:xfrm>
            <a:off x="10201064" y="4206441"/>
            <a:ext cx="2483263" cy="3458637"/>
          </a:xfrm>
          <a:custGeom>
            <a:avLst/>
            <a:gdLst>
              <a:gd name="connsiteX0" fmla="*/ 1238900 w 2483263"/>
              <a:gd name="connsiteY0" fmla="*/ 0 h 3458637"/>
              <a:gd name="connsiteX1" fmla="*/ 2483263 w 2483263"/>
              <a:gd name="connsiteY1" fmla="*/ 1241997 h 3458637"/>
              <a:gd name="connsiteX2" fmla="*/ 2249091 w 2483263"/>
              <a:gd name="connsiteY2" fmla="*/ 1960010 h 3458637"/>
              <a:gd name="connsiteX3" fmla="*/ 1535650 w 2483263"/>
              <a:gd name="connsiteY3" fmla="*/ 3304728 h 3458637"/>
              <a:gd name="connsiteX4" fmla="*/ 1255786 w 2483263"/>
              <a:gd name="connsiteY4" fmla="*/ 3458637 h 3458637"/>
              <a:gd name="connsiteX5" fmla="*/ 976171 w 2483263"/>
              <a:gd name="connsiteY5" fmla="*/ 3304728 h 3458637"/>
              <a:gd name="connsiteX6" fmla="*/ 234172 w 2483263"/>
              <a:gd name="connsiteY6" fmla="*/ 1965889 h 3458637"/>
              <a:gd name="connsiteX7" fmla="*/ 0 w 2483263"/>
              <a:gd name="connsiteY7" fmla="*/ 1241997 h 3458637"/>
              <a:gd name="connsiteX8" fmla="*/ 1238900 w 2483263"/>
              <a:gd name="connsiteY8" fmla="*/ 0 h 345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263" h="3458637">
                <a:moveTo>
                  <a:pt x="1238900" y="0"/>
                </a:moveTo>
                <a:cubicBezTo>
                  <a:pt x="1923784" y="0"/>
                  <a:pt x="2483263" y="552690"/>
                  <a:pt x="2483263" y="1241997"/>
                </a:cubicBezTo>
                <a:cubicBezTo>
                  <a:pt x="2483263" y="1510041"/>
                  <a:pt x="2351898" y="1732086"/>
                  <a:pt x="2249091" y="1960010"/>
                </a:cubicBezTo>
                <a:cubicBezTo>
                  <a:pt x="2038014" y="2438685"/>
                  <a:pt x="1718418" y="2974428"/>
                  <a:pt x="1535650" y="3304728"/>
                </a:cubicBezTo>
                <a:cubicBezTo>
                  <a:pt x="1489958" y="3390156"/>
                  <a:pt x="1381439" y="3458637"/>
                  <a:pt x="1255786" y="3458637"/>
                </a:cubicBezTo>
                <a:cubicBezTo>
                  <a:pt x="1136093" y="3458637"/>
                  <a:pt x="1021863" y="3390156"/>
                  <a:pt x="976171" y="3304728"/>
                </a:cubicBezTo>
                <a:cubicBezTo>
                  <a:pt x="787691" y="2974428"/>
                  <a:pt x="428115" y="2353257"/>
                  <a:pt x="234172" y="1965889"/>
                </a:cubicBezTo>
                <a:cubicBezTo>
                  <a:pt x="125653" y="1737965"/>
                  <a:pt x="0" y="1510041"/>
                  <a:pt x="0" y="1241997"/>
                </a:cubicBezTo>
                <a:cubicBezTo>
                  <a:pt x="0" y="552690"/>
                  <a:pt x="553768" y="0"/>
                  <a:pt x="1238900" y="0"/>
                </a:cubicBezTo>
                <a:close/>
              </a:path>
            </a:pathLst>
          </a:custGeom>
          <a:solidFill>
            <a:schemeClr val="accent1">
              <a:alpha val="29000"/>
            </a:schemeClr>
          </a:solidFill>
          <a:ln>
            <a:noFill/>
          </a:ln>
          <a:effectLst>
            <a:glow>
              <a:schemeClr val="accent1">
                <a:satMod val="175000"/>
              </a:schemeClr>
            </a:glow>
            <a:softEdge rad="342900"/>
          </a:effectLst>
        </p:spPr>
      </p:sp>
      <p:sp>
        <p:nvSpPr>
          <p:cNvPr id="22" name="placeholder_64509"/>
          <p:cNvSpPr>
            <a:spLocks noChangeAspect="1"/>
          </p:cNvSpPr>
          <p:nvPr/>
        </p:nvSpPr>
        <p:spPr bwMode="auto">
          <a:xfrm>
            <a:off x="4339675" y="3475283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21" name="任意多边形: 形状 20"/>
          <p:cNvSpPr/>
          <p:nvPr/>
        </p:nvSpPr>
        <p:spPr>
          <a:xfrm rot="21357563" flipV="1">
            <a:off x="2827685" y="806085"/>
            <a:ext cx="6495802" cy="4499078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75000"/>
              <a:alpha val="47000"/>
            </a:schemeClr>
          </a:solidFill>
          <a:ln w="57150">
            <a:noFill/>
          </a:ln>
          <a:effectLst>
            <a:glow>
              <a:schemeClr val="accent1">
                <a:alpha val="40000"/>
              </a:schemeClr>
            </a:glow>
            <a:outerShdw blurRad="292100" dist="88900" sx="102000" sy="102000" algn="ctr" rotWithShape="0">
              <a:schemeClr val="bg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68525" y="2265363"/>
            <a:ext cx="8303895" cy="1106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/>
            <a:r>
              <a:rPr lang="zh-CN" altLang="en-US" sz="6600" b="1">
                <a:solidFill>
                  <a:srgbClr val="FFC000"/>
                </a:solidFill>
              </a:rPr>
              <a:t>微信小程序开发教程</a:t>
            </a:r>
            <a:endParaRPr lang="zh-CN" altLang="en-US" sz="6600" b="1">
              <a:solidFill>
                <a:srgbClr val="FFC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95525" y="3452495"/>
            <a:ext cx="8049895" cy="521970"/>
          </a:xfrm>
          <a:prstGeom prst="rect">
            <a:avLst/>
          </a:prstGeom>
          <a:solidFill>
            <a:schemeClr val="bg1">
              <a:lumMod val="95000"/>
              <a:alpha val="3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讲 师：秦 宇 煌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Box 18"/>
          <p:cNvSpPr>
            <a:spLocks noChangeArrowheads="1"/>
          </p:cNvSpPr>
          <p:nvPr/>
        </p:nvSpPr>
        <p:spPr bwMode="auto">
          <a:xfrm>
            <a:off x="2677207" y="2559095"/>
            <a:ext cx="6837586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4265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本小节内容结束</a:t>
            </a:r>
            <a:endParaRPr lang="zh-CN" altLang="en-US" sz="4265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 rot="21422584" flipV="1">
            <a:off x="3094187" y="1215289"/>
            <a:ext cx="6003626" cy="4158190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 flipV="1">
            <a:off x="3092453" y="1188720"/>
            <a:ext cx="5982967" cy="4240530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75000"/>
              <a:alpha val="47000"/>
            </a:schemeClr>
          </a:solidFill>
          <a:ln w="57150">
            <a:noFill/>
          </a:ln>
          <a:effectLst>
            <a:glow>
              <a:schemeClr val="accent1">
                <a:alpha val="40000"/>
              </a:schemeClr>
            </a:glow>
            <a:outerShdw blurRad="292100" dist="88900" sx="102000" sy="102000" algn="ctr" rotWithShape="0">
              <a:schemeClr val="bg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3868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37067" y="102149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cs typeface="+mn-ea"/>
                <a:sym typeface="+mn-lt"/>
              </a:rPr>
              <a:t>目录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2325" y="3832225"/>
            <a:ext cx="44056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5"/>
                </a:solidFill>
                <a:cs typeface="+mn-ea"/>
                <a:sym typeface="+mn-lt"/>
              </a:rPr>
              <a:t>第一章：微信小程序前奏</a:t>
            </a:r>
            <a:endParaRPr lang="zh-CN" altLang="en-US" sz="2800" b="1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sp>
        <p:nvSpPr>
          <p:cNvPr id="6" name="placeholder_64509"/>
          <p:cNvSpPr>
            <a:spLocks noChangeAspect="1"/>
          </p:cNvSpPr>
          <p:nvPr/>
        </p:nvSpPr>
        <p:spPr bwMode="auto">
          <a:xfrm>
            <a:off x="1579924" y="1196434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5">
              <a:alpha val="93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3" name="椭圆 2"/>
          <p:cNvSpPr/>
          <p:nvPr/>
        </p:nvSpPr>
        <p:spPr>
          <a:xfrm>
            <a:off x="1579924" y="1724660"/>
            <a:ext cx="286132" cy="96520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 rot="21422584" flipV="1">
            <a:off x="1792834" y="785882"/>
            <a:ext cx="2425698" cy="1680071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 flipV="1">
            <a:off x="1852694" y="741324"/>
            <a:ext cx="2407557" cy="1786075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75000"/>
              <a:alpha val="47000"/>
            </a:schemeClr>
          </a:solidFill>
          <a:ln w="57150">
            <a:noFill/>
          </a:ln>
          <a:effectLst>
            <a:glow>
              <a:schemeClr val="accent1">
                <a:alpha val="40000"/>
              </a:schemeClr>
            </a:glow>
            <a:outerShdw blurRad="292100" dist="88900" sx="102000" sy="102000" algn="ctr" rotWithShape="0">
              <a:schemeClr val="bg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941255">
            <a:off x="11821482" y="5677072"/>
            <a:ext cx="45719" cy="122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22325" y="4594860"/>
            <a:ext cx="440563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000" dirty="0">
                <a:solidFill>
                  <a:srgbClr val="00B0F0"/>
                </a:solidFill>
                <a:cs typeface="+mn-ea"/>
                <a:sym typeface="+mn-lt"/>
              </a:rPr>
              <a:t>第三节：官方开发工具界面</a:t>
            </a:r>
            <a:endParaRPr lang="zh-CN" altLang="en-US" sz="20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24090" y="1998980"/>
            <a:ext cx="398018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/>
              <a:t>全局分布图</a:t>
            </a:r>
            <a:endParaRPr lang="zh-CN" altLang="en-US" sz="2000"/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/>
              <a:t>全局结构</a:t>
            </a:r>
            <a:endParaRPr lang="zh-CN" altLang="en-US" sz="2000"/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/>
              <a:t>界面区域的显示和隐藏</a:t>
            </a:r>
            <a:endParaRPr lang="en-US" altLang="zh-CN" sz="20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/>
              <a:t>各区域分解</a:t>
            </a:r>
            <a:endParaRPr lang="en-US" altLang="zh-CN"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/>
              <a:t>模拟器区域</a:t>
            </a:r>
            <a:endParaRPr lang="zh-CN" altLang="en-US"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/>
              <a:t>项目管理区</a:t>
            </a:r>
            <a:endParaRPr lang="zh-CN" altLang="en-US"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sz="2000"/>
              <a:t>机型预览</a:t>
            </a:r>
            <a:endParaRPr 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2435" y="2835910"/>
            <a:ext cx="4939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cs typeface="+mn-ea"/>
                <a:sym typeface="+mn-lt"/>
              </a:rPr>
              <a:t>全局分布图</a:t>
            </a:r>
            <a:endParaRPr lang="zh-CN" altLang="en-US" sz="5400" b="1" dirty="0"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 rot="10578600">
            <a:off x="1859395" y="2526030"/>
            <a:ext cx="1949898" cy="180594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743621">
            <a:off x="2701065" y="2779556"/>
            <a:ext cx="920602" cy="985198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2693697">
            <a:off x="1953110" y="3597644"/>
            <a:ext cx="242586" cy="29156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4425274">
            <a:off x="2989143" y="3509697"/>
            <a:ext cx="166044" cy="11758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291931">
            <a:off x="1851367" y="2398213"/>
            <a:ext cx="166044" cy="11758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laceholder_64509"/>
          <p:cNvSpPr>
            <a:spLocks noChangeAspect="1"/>
          </p:cNvSpPr>
          <p:nvPr/>
        </p:nvSpPr>
        <p:spPr bwMode="auto">
          <a:xfrm>
            <a:off x="2263220" y="2307881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5">
              <a:alpha val="93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12" name="椭圆 11"/>
          <p:cNvSpPr/>
          <p:nvPr/>
        </p:nvSpPr>
        <p:spPr>
          <a:xfrm>
            <a:off x="2263220" y="2836107"/>
            <a:ext cx="286132" cy="96520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20-02-23_1141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9535" y="522605"/>
            <a:ext cx="7200900" cy="5978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93335" y="4093210"/>
            <a:ext cx="15525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模拟器区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2925" y="1739900"/>
            <a:ext cx="2621915" cy="455231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92035" y="1537335"/>
            <a:ext cx="2109470" cy="3062605"/>
          </a:xfrm>
          <a:prstGeom prst="rect">
            <a:avLst/>
          </a:prstGeom>
          <a:noFill/>
          <a:ln w="28575" cmpd="sng">
            <a:solidFill>
              <a:srgbClr val="1783D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85100" y="3680460"/>
            <a:ext cx="17068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accent1"/>
                </a:solidFill>
              </a:rPr>
              <a:t>项目管理区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49130" y="1537335"/>
            <a:ext cx="1525270" cy="3062605"/>
          </a:xfrm>
          <a:prstGeom prst="rect">
            <a:avLst/>
          </a:prstGeom>
          <a:noFill/>
          <a:ln w="28575" cmpd="sng">
            <a:solidFill>
              <a:srgbClr val="FDBB2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688195" y="3680460"/>
            <a:ext cx="15525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代码开发区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79970" y="4659630"/>
            <a:ext cx="3706495" cy="1692275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88195" y="5714365"/>
            <a:ext cx="15525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accent6"/>
                </a:solidFill>
              </a:rPr>
              <a:t>调试区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40130" y="3279140"/>
            <a:ext cx="213550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600" b="1" dirty="0">
                <a:cs typeface="+mn-ea"/>
                <a:sym typeface="+mn-lt"/>
              </a:rPr>
              <a:t>全局结构</a:t>
            </a:r>
            <a:endParaRPr lang="zh-CN" altLang="en-US" sz="3600" b="1" dirty="0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10585" y="204598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20-02-23_1141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6675" y="522605"/>
            <a:ext cx="7200900" cy="5978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70475" y="4093210"/>
            <a:ext cx="15525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模拟器区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30065" y="1739900"/>
            <a:ext cx="2621915" cy="455231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69175" y="1537335"/>
            <a:ext cx="2109470" cy="3062605"/>
          </a:xfrm>
          <a:prstGeom prst="rect">
            <a:avLst/>
          </a:prstGeom>
          <a:noFill/>
          <a:ln w="28575" cmpd="sng">
            <a:solidFill>
              <a:srgbClr val="1783D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62240" y="3680460"/>
            <a:ext cx="17068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accent1"/>
                </a:solidFill>
              </a:rPr>
              <a:t>项目管理区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26270" y="1537335"/>
            <a:ext cx="1525270" cy="3062605"/>
          </a:xfrm>
          <a:prstGeom prst="rect">
            <a:avLst/>
          </a:prstGeom>
          <a:noFill/>
          <a:ln w="28575" cmpd="sng">
            <a:solidFill>
              <a:srgbClr val="FDBB2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665335" y="3680460"/>
            <a:ext cx="15525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代码开发区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57110" y="4659630"/>
            <a:ext cx="3706495" cy="1692275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65335" y="5714365"/>
            <a:ext cx="15525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accent6"/>
                </a:solidFill>
              </a:rPr>
              <a:t>调试区</a:t>
            </a:r>
            <a:endParaRPr lang="zh-CN" altLang="en-US">
              <a:solidFill>
                <a:schemeClr val="accent6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4449445" y="1346200"/>
            <a:ext cx="345440" cy="3816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11" idx="0"/>
          </p:cNvCxnSpPr>
          <p:nvPr/>
        </p:nvCxnSpPr>
        <p:spPr>
          <a:xfrm flipH="1" flipV="1">
            <a:off x="4794250" y="1298575"/>
            <a:ext cx="5506085" cy="238760"/>
          </a:xfrm>
          <a:prstGeom prst="straightConnector1">
            <a:avLst/>
          </a:prstGeom>
          <a:ln w="25400">
            <a:solidFill>
              <a:srgbClr val="FDBB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3" idx="1"/>
          </p:cNvCxnSpPr>
          <p:nvPr/>
        </p:nvCxnSpPr>
        <p:spPr>
          <a:xfrm flipH="1" flipV="1">
            <a:off x="5426075" y="1179830"/>
            <a:ext cx="1942465" cy="4326255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63930" y="2938145"/>
            <a:ext cx="1824990" cy="156845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cs typeface="+mn-ea"/>
                <a:sym typeface="+mn-lt"/>
              </a:rPr>
              <a:t>界面区域的显示和隐藏</a:t>
            </a:r>
            <a:endParaRPr lang="zh-CN" altLang="en-US" sz="3200" b="1" dirty="0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124835" y="2058052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8615" y="2811145"/>
            <a:ext cx="48793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cs typeface="+mn-ea"/>
                <a:sym typeface="+mn-lt"/>
              </a:rPr>
              <a:t>各区域分解</a:t>
            </a:r>
            <a:endParaRPr lang="zh-CN" altLang="en-US" sz="5400" b="1" dirty="0"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 rot="10578600">
            <a:off x="1859395" y="2526030"/>
            <a:ext cx="1949898" cy="180594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743621">
            <a:off x="2701065" y="2779556"/>
            <a:ext cx="920602" cy="985198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2693697">
            <a:off x="1953110" y="3597644"/>
            <a:ext cx="242586" cy="29156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4425274">
            <a:off x="2989143" y="3509697"/>
            <a:ext cx="166044" cy="11758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291931">
            <a:off x="1851367" y="2398213"/>
            <a:ext cx="166044" cy="11758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laceholder_64509"/>
          <p:cNvSpPr>
            <a:spLocks noChangeAspect="1"/>
          </p:cNvSpPr>
          <p:nvPr/>
        </p:nvSpPr>
        <p:spPr bwMode="auto">
          <a:xfrm>
            <a:off x="2263220" y="2307881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5">
              <a:alpha val="93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12" name="椭圆 11"/>
          <p:cNvSpPr/>
          <p:nvPr/>
        </p:nvSpPr>
        <p:spPr>
          <a:xfrm>
            <a:off x="2263220" y="2836107"/>
            <a:ext cx="286132" cy="96520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690" y="3299460"/>
            <a:ext cx="213550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600" b="1" dirty="0">
                <a:cs typeface="+mn-ea"/>
                <a:sym typeface="+mn-lt"/>
              </a:rPr>
              <a:t>模拟器区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98862" y="2118146"/>
            <a:ext cx="12971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不是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HTML5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31775" y="2707686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即用即走，随手可得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39551" y="329941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拥有离线能力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10940" y="204598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2020-02-23_114108"/>
          <p:cNvPicPr>
            <a:picLocks noChangeAspect="1"/>
          </p:cNvPicPr>
          <p:nvPr/>
        </p:nvPicPr>
        <p:blipFill>
          <a:blip r:embed="rId1"/>
          <a:srcRect r="51240"/>
          <a:stretch>
            <a:fillRect/>
          </a:stretch>
        </p:blipFill>
        <p:spPr>
          <a:xfrm>
            <a:off x="4332605" y="656590"/>
            <a:ext cx="3458845" cy="58896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67295" y="1477645"/>
            <a:ext cx="214630" cy="2260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2020-02-23_114108"/>
          <p:cNvPicPr>
            <a:picLocks noChangeAspect="1"/>
          </p:cNvPicPr>
          <p:nvPr/>
        </p:nvPicPr>
        <p:blipFill>
          <a:blip r:embed="rId1"/>
          <a:srcRect l="24266" r="51240" b="66620"/>
          <a:stretch>
            <a:fillRect/>
          </a:stretch>
        </p:blipFill>
        <p:spPr>
          <a:xfrm>
            <a:off x="8049895" y="656590"/>
            <a:ext cx="3543300" cy="400939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180445" y="2339975"/>
            <a:ext cx="369570" cy="3892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endCxn id="7" idx="2"/>
          </p:cNvCxnSpPr>
          <p:nvPr/>
        </p:nvCxnSpPr>
        <p:spPr>
          <a:xfrm flipH="1" flipV="1">
            <a:off x="7674610" y="1703705"/>
            <a:ext cx="2431415" cy="38360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0" idx="2"/>
          </p:cNvCxnSpPr>
          <p:nvPr/>
        </p:nvCxnSpPr>
        <p:spPr>
          <a:xfrm flipV="1">
            <a:off x="10116820" y="2729230"/>
            <a:ext cx="1248410" cy="279971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855710" y="5659120"/>
            <a:ext cx="268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将模拟器区域独立悬浮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690" y="3299460"/>
            <a:ext cx="25279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600" b="1" dirty="0">
                <a:cs typeface="+mn-ea"/>
                <a:sym typeface="+mn-lt"/>
              </a:rPr>
              <a:t>项目管理区</a:t>
            </a:r>
            <a:endParaRPr lang="zh-CN" altLang="en-US" sz="3600" b="1" dirty="0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086860" y="206630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2020-02-23_114108"/>
          <p:cNvPicPr>
            <a:picLocks noChangeAspect="1"/>
          </p:cNvPicPr>
          <p:nvPr/>
        </p:nvPicPr>
        <p:blipFill>
          <a:blip r:embed="rId1"/>
          <a:srcRect l="48202" r="22042" b="50411"/>
          <a:stretch>
            <a:fillRect/>
          </a:stretch>
        </p:blipFill>
        <p:spPr>
          <a:xfrm>
            <a:off x="4721860" y="1483995"/>
            <a:ext cx="2905125" cy="4019550"/>
          </a:xfrm>
          <a:prstGeom prst="rect">
            <a:avLst/>
          </a:prstGeom>
        </p:spPr>
      </p:pic>
      <p:pic>
        <p:nvPicPr>
          <p:cNvPr id="4" name="图片 3" descr="2020-02-23_114108"/>
          <p:cNvPicPr>
            <a:picLocks noChangeAspect="1"/>
          </p:cNvPicPr>
          <p:nvPr/>
        </p:nvPicPr>
        <p:blipFill>
          <a:blip r:embed="rId1"/>
          <a:srcRect l="70506" r="22042" b="79292"/>
          <a:stretch>
            <a:fillRect/>
          </a:stretch>
        </p:blipFill>
        <p:spPr>
          <a:xfrm>
            <a:off x="8662035" y="1483995"/>
            <a:ext cx="1209040" cy="27895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257415" y="2614295"/>
            <a:ext cx="272415" cy="2482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349105" y="3364230"/>
            <a:ext cx="369570" cy="3892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9" idx="2"/>
          </p:cNvCxnSpPr>
          <p:nvPr/>
        </p:nvCxnSpPr>
        <p:spPr>
          <a:xfrm flipH="1" flipV="1">
            <a:off x="7404735" y="2862580"/>
            <a:ext cx="1699260" cy="240474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4" idx="2"/>
          </p:cNvCxnSpPr>
          <p:nvPr/>
        </p:nvCxnSpPr>
        <p:spPr>
          <a:xfrm flipV="1">
            <a:off x="9114790" y="3753485"/>
            <a:ext cx="429895" cy="15138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626985" y="537273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控制项目管理区折叠或展开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690" y="3299460"/>
            <a:ext cx="213550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600" b="1" dirty="0">
                <a:cs typeface="+mn-ea"/>
                <a:sym typeface="+mn-lt"/>
              </a:rPr>
              <a:t>机型预览</a:t>
            </a:r>
            <a:endParaRPr lang="zh-CN" altLang="en-US" sz="3600" b="1" dirty="0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10940" y="204598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2020-02-23_114108"/>
          <p:cNvPicPr>
            <a:picLocks noChangeAspect="1"/>
          </p:cNvPicPr>
          <p:nvPr/>
        </p:nvPicPr>
        <p:blipFill>
          <a:blip r:embed="rId1"/>
          <a:srcRect r="78699" b="49667"/>
          <a:stretch>
            <a:fillRect/>
          </a:stretch>
        </p:blipFill>
        <p:spPr>
          <a:xfrm>
            <a:off x="4439285" y="1388745"/>
            <a:ext cx="2079625" cy="4079875"/>
          </a:xfrm>
          <a:prstGeom prst="rect">
            <a:avLst/>
          </a:prstGeom>
        </p:spPr>
      </p:pic>
      <p:pic>
        <p:nvPicPr>
          <p:cNvPr id="4" name="图片 3" descr="2020-02-23_114108"/>
          <p:cNvPicPr>
            <a:picLocks noChangeAspect="1"/>
          </p:cNvPicPr>
          <p:nvPr/>
        </p:nvPicPr>
        <p:blipFill>
          <a:blip r:embed="rId1"/>
          <a:srcRect r="77789" b="79436"/>
          <a:stretch>
            <a:fillRect/>
          </a:stretch>
        </p:blipFill>
        <p:spPr>
          <a:xfrm>
            <a:off x="7246620" y="1389380"/>
            <a:ext cx="3322955" cy="255460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246620" y="3122930"/>
            <a:ext cx="3322320" cy="3892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39285" y="2472055"/>
            <a:ext cx="2080260" cy="3384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5384165" y="2886075"/>
            <a:ext cx="2336800" cy="2336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720965" y="3584575"/>
            <a:ext cx="749300" cy="1676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860415" y="5235575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控制小程序预览的设备型号及显示比例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27DC2"/>
      </a:accent1>
      <a:accent2>
        <a:srgbClr val="03509C"/>
      </a:accent2>
      <a:accent3>
        <a:srgbClr val="6CAFE1"/>
      </a:accent3>
      <a:accent4>
        <a:srgbClr val="F17B1C"/>
      </a:accent4>
      <a:accent5>
        <a:srgbClr val="FDBB2F"/>
      </a:accent5>
      <a:accent6>
        <a:srgbClr val="7AC141"/>
      </a:accent6>
      <a:hlink>
        <a:srgbClr val="027DC2"/>
      </a:hlink>
      <a:folHlink>
        <a:srgbClr val="BFBFBF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WPS 演示</Application>
  <PresentationFormat>宽屏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weizhi</dc:creator>
  <cp:lastModifiedBy>MrQin</cp:lastModifiedBy>
  <cp:revision>114</cp:revision>
  <dcterms:created xsi:type="dcterms:W3CDTF">2017-10-25T03:11:00Z</dcterms:created>
  <dcterms:modified xsi:type="dcterms:W3CDTF">2020-02-23T04:21:51Z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KSOProductBuildVer" pid="2">
    <vt:lpwstr>2052-11.8.2.8411</vt:lpwstr>
  </property>
  <property fmtid="{D5CDD505-2E9C-101B-9397-08002B2CF9AE}" name="NXPowerLiteLastOptimized" pid="3">
    <vt:lpwstr>271441</vt:lpwstr>
  </property>
  <property fmtid="{D5CDD505-2E9C-101B-9397-08002B2CF9AE}" name="NXPowerLiteSettings" pid="4">
    <vt:lpwstr>C700052003A000</vt:lpwstr>
  </property>
  <property fmtid="{D5CDD505-2E9C-101B-9397-08002B2CF9AE}" name="NXPowerLiteVersion" pid="5">
    <vt:lpwstr>D8.0.2</vt:lpwstr>
  </property>
</Properties>
</file>