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3" r:id="rId4"/>
    <p:sldId id="359" r:id="rId5"/>
    <p:sldId id="360" r:id="rId6"/>
    <p:sldId id="285" r:id="rId7"/>
    <p:sldId id="263" r:id="rId8"/>
    <p:sldId id="363" r:id="rId9"/>
    <p:sldId id="364" r:id="rId10"/>
    <p:sldId id="365" r:id="rId11"/>
    <p:sldId id="366" r:id="rId12"/>
    <p:sldId id="30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B2F"/>
    <a:srgbClr val="6CAFE1"/>
    <a:srgbClr val="1783DF"/>
    <a:srgbClr val="03509C"/>
    <a:srgbClr val="D9D9D9"/>
    <a:srgbClr val="57C2FD"/>
    <a:srgbClr val="1C96F5"/>
    <a:srgbClr val="44A0FB"/>
    <a:srgbClr val="2D2D2D"/>
    <a:srgbClr val="226D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5079" autoAdjust="0"/>
  </p:normalViewPr>
  <p:slideViewPr>
    <p:cSldViewPr snapToGrid="0">
      <p:cViewPr varScale="1">
        <p:scale>
          <a:sx n="81" d="100"/>
          <a:sy n="81" d="100"/>
        </p:scale>
        <p:origin x="468" y="96"/>
      </p:cViewPr>
      <p:guideLst>
        <p:guide orient="horz" pos="1029"/>
        <p:guide pos="669"/>
        <p:guide orient="horz" pos="799"/>
        <p:guide orient="horz" pos="390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B0B-9247-4822-BB49-52523D27C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C5AC-0DF6-46F9-B1EE-95EE3B60C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B0B-9247-4822-BB49-52523D27C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C5AC-0DF6-46F9-B1EE-95EE3B60CDC7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712519" y="0"/>
            <a:ext cx="11479481" cy="3757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 userDrawn="1"/>
        </p:nvSpPr>
        <p:spPr>
          <a:xfrm flipV="1">
            <a:off x="89344" y="-10615"/>
            <a:ext cx="2268186" cy="386327"/>
          </a:xfrm>
          <a:custGeom>
            <a:avLst/>
            <a:gdLst>
              <a:gd name="connsiteX0" fmla="*/ 0 w 2268186"/>
              <a:gd name="connsiteY0" fmla="*/ 0 h 386327"/>
              <a:gd name="connsiteX1" fmla="*/ 2268186 w 2268186"/>
              <a:gd name="connsiteY1" fmla="*/ 7222 h 386327"/>
              <a:gd name="connsiteX2" fmla="*/ 1876691 w 2268186"/>
              <a:gd name="connsiteY2" fmla="*/ 386327 h 386327"/>
              <a:gd name="connsiteX3" fmla="*/ 0 w 2268186"/>
              <a:gd name="connsiteY3" fmla="*/ 386327 h 3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8186" h="386327">
                <a:moveTo>
                  <a:pt x="0" y="0"/>
                </a:moveTo>
                <a:lnTo>
                  <a:pt x="2268186" y="7222"/>
                </a:lnTo>
                <a:lnTo>
                  <a:pt x="1876691" y="386327"/>
                </a:lnTo>
                <a:lnTo>
                  <a:pt x="0" y="38632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 flipV="1">
            <a:off x="-1" y="-10615"/>
            <a:ext cx="2268186" cy="386327"/>
          </a:xfrm>
          <a:custGeom>
            <a:avLst/>
            <a:gdLst>
              <a:gd name="connsiteX0" fmla="*/ 0 w 2268186"/>
              <a:gd name="connsiteY0" fmla="*/ 0 h 386327"/>
              <a:gd name="connsiteX1" fmla="*/ 2268186 w 2268186"/>
              <a:gd name="connsiteY1" fmla="*/ 7222 h 386327"/>
              <a:gd name="connsiteX2" fmla="*/ 1876691 w 2268186"/>
              <a:gd name="connsiteY2" fmla="*/ 386327 h 386327"/>
              <a:gd name="connsiteX3" fmla="*/ 0 w 2268186"/>
              <a:gd name="connsiteY3" fmla="*/ 386327 h 3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8186" h="386327">
                <a:moveTo>
                  <a:pt x="0" y="0"/>
                </a:moveTo>
                <a:lnTo>
                  <a:pt x="2268186" y="7222"/>
                </a:lnTo>
                <a:lnTo>
                  <a:pt x="1876691" y="386327"/>
                </a:lnTo>
                <a:lnTo>
                  <a:pt x="0" y="38632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6650182"/>
            <a:ext cx="12192001" cy="2189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B0B-9247-4822-BB49-52523D27C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C5AC-0DF6-46F9-B1EE-95EE3B60C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A3B0B-9247-4822-BB49-52523D27C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5C5AC-0DF6-46F9-B1EE-95EE3B60CD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10.xml.rels><?xml version="1.0" encoding="UTF-8" standalone="yes" ?><Relationships xmlns="http://schemas.openxmlformats.org/package/2006/relationships"><Relationship Id="rId5" Target="../slideLayouts/slideLayout2.xml" Type="http://schemas.openxmlformats.org/officeDocument/2006/relationships/slideLayout"/><Relationship Id="rId4" Target="../theme/themeOverride10.xml" Type="http://schemas.openxmlformats.org/officeDocument/2006/relationships/themeOverride"/><Relationship Id="rId3" Target="../media/image6.jpeg" Type="http://schemas.openxmlformats.org/officeDocument/2006/relationships/image"/><Relationship Id="rId2" Target="../media/image5.jpeg" Type="http://schemas.openxmlformats.org/officeDocument/2006/relationships/image"/><Relationship Id="rId1" Target="../media/image4.png" Type="http://schemas.openxmlformats.org/officeDocument/2006/relationships/image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户外, 场景&#10;&#10;已生成极高可信度的说明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6000"/>
                </a:schemeClr>
              </a:gs>
              <a:gs pos="100000">
                <a:schemeClr val="tx1">
                  <a:alpha val="93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 rot="21422584" flipV="1">
            <a:off x="3094187" y="963829"/>
            <a:ext cx="6003626" cy="4158190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laceholder_64509"/>
          <p:cNvSpPr>
            <a:spLocks noChangeAspect="1"/>
          </p:cNvSpPr>
          <p:nvPr/>
        </p:nvSpPr>
        <p:spPr bwMode="auto">
          <a:xfrm>
            <a:off x="492327" y="4918663"/>
            <a:ext cx="1017159" cy="1416678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5" h="607">
                <a:moveTo>
                  <a:pt x="435" y="218"/>
                </a:moveTo>
                <a:cubicBezTo>
                  <a:pt x="435" y="97"/>
                  <a:pt x="337" y="0"/>
                  <a:pt x="217" y="0"/>
                </a:cubicBezTo>
                <a:cubicBezTo>
                  <a:pt x="97" y="0"/>
                  <a:pt x="0" y="97"/>
                  <a:pt x="0" y="218"/>
                </a:cubicBezTo>
                <a:cubicBezTo>
                  <a:pt x="0" y="265"/>
                  <a:pt x="22" y="305"/>
                  <a:pt x="41" y="345"/>
                </a:cubicBezTo>
                <a:cubicBezTo>
                  <a:pt x="75" y="413"/>
                  <a:pt x="138" y="522"/>
                  <a:pt x="171" y="580"/>
                </a:cubicBezTo>
                <a:cubicBezTo>
                  <a:pt x="179" y="595"/>
                  <a:pt x="199" y="607"/>
                  <a:pt x="220" y="607"/>
                </a:cubicBezTo>
                <a:cubicBezTo>
                  <a:pt x="242" y="607"/>
                  <a:pt x="261" y="595"/>
                  <a:pt x="269" y="580"/>
                </a:cubicBezTo>
                <a:cubicBezTo>
                  <a:pt x="301" y="522"/>
                  <a:pt x="357" y="428"/>
                  <a:pt x="394" y="344"/>
                </a:cubicBezTo>
                <a:cubicBezTo>
                  <a:pt x="412" y="304"/>
                  <a:pt x="435" y="265"/>
                  <a:pt x="435" y="218"/>
                </a:cubicBezTo>
                <a:close/>
                <a:moveTo>
                  <a:pt x="217" y="146"/>
                </a:moveTo>
                <a:cubicBezTo>
                  <a:pt x="257" y="146"/>
                  <a:pt x="289" y="178"/>
                  <a:pt x="289" y="218"/>
                </a:cubicBezTo>
                <a:cubicBezTo>
                  <a:pt x="289" y="257"/>
                  <a:pt x="257" y="289"/>
                  <a:pt x="217" y="289"/>
                </a:cubicBezTo>
                <a:cubicBezTo>
                  <a:pt x="178" y="289"/>
                  <a:pt x="146" y="257"/>
                  <a:pt x="146" y="218"/>
                </a:cubicBezTo>
                <a:cubicBezTo>
                  <a:pt x="146" y="178"/>
                  <a:pt x="178" y="146"/>
                  <a:pt x="217" y="146"/>
                </a:cubicBezTo>
                <a:close/>
              </a:path>
            </a:pathLst>
          </a:custGeom>
          <a:solidFill>
            <a:schemeClr val="accent1">
              <a:alpha val="62000"/>
            </a:schemeClr>
          </a:solidFill>
          <a:ln>
            <a:noFill/>
          </a:ln>
          <a:effectLst>
            <a:softEdge rad="76200"/>
          </a:effectLst>
        </p:spPr>
      </p:sp>
      <p:sp>
        <p:nvSpPr>
          <p:cNvPr id="17" name="placeholder_64509"/>
          <p:cNvSpPr>
            <a:spLocks noChangeAspect="1"/>
          </p:cNvSpPr>
          <p:nvPr/>
        </p:nvSpPr>
        <p:spPr bwMode="auto">
          <a:xfrm>
            <a:off x="8168293" y="4545806"/>
            <a:ext cx="286132" cy="429484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  <a:gd name="connsiteX0" fmla="*/ 10000 w 10000"/>
              <a:gd name="connsiteY0" fmla="*/ 3591 h 10777"/>
              <a:gd name="connsiteX1" fmla="*/ 4989 w 10000"/>
              <a:gd name="connsiteY1" fmla="*/ 0 h 10777"/>
              <a:gd name="connsiteX2" fmla="*/ 0 w 10000"/>
              <a:gd name="connsiteY2" fmla="*/ 3591 h 10777"/>
              <a:gd name="connsiteX3" fmla="*/ 943 w 10000"/>
              <a:gd name="connsiteY3" fmla="*/ 5684 h 10777"/>
              <a:gd name="connsiteX4" fmla="*/ 3931 w 10000"/>
              <a:gd name="connsiteY4" fmla="*/ 9555 h 10777"/>
              <a:gd name="connsiteX5" fmla="*/ 5057 w 10000"/>
              <a:gd name="connsiteY5" fmla="*/ 10777 h 10777"/>
              <a:gd name="connsiteX6" fmla="*/ 6184 w 10000"/>
              <a:gd name="connsiteY6" fmla="*/ 9555 h 10777"/>
              <a:gd name="connsiteX7" fmla="*/ 9057 w 10000"/>
              <a:gd name="connsiteY7" fmla="*/ 5667 h 10777"/>
              <a:gd name="connsiteX8" fmla="*/ 10000 w 10000"/>
              <a:gd name="connsiteY8" fmla="*/ 3591 h 10777"/>
              <a:gd name="connsiteX9" fmla="*/ 4989 w 10000"/>
              <a:gd name="connsiteY9" fmla="*/ 2405 h 10777"/>
              <a:gd name="connsiteX10" fmla="*/ 6644 w 10000"/>
              <a:gd name="connsiteY10" fmla="*/ 3591 h 10777"/>
              <a:gd name="connsiteX11" fmla="*/ 4989 w 10000"/>
              <a:gd name="connsiteY11" fmla="*/ 4761 h 10777"/>
              <a:gd name="connsiteX12" fmla="*/ 3356 w 10000"/>
              <a:gd name="connsiteY12" fmla="*/ 3591 h 10777"/>
              <a:gd name="connsiteX13" fmla="*/ 4989 w 10000"/>
              <a:gd name="connsiteY13" fmla="*/ 2405 h 1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0" h="10777">
                <a:moveTo>
                  <a:pt x="10000" y="3591"/>
                </a:moveTo>
                <a:cubicBezTo>
                  <a:pt x="10000" y="1598"/>
                  <a:pt x="7747" y="0"/>
                  <a:pt x="4989" y="0"/>
                </a:cubicBezTo>
                <a:cubicBezTo>
                  <a:pt x="2230" y="0"/>
                  <a:pt x="0" y="1598"/>
                  <a:pt x="0" y="3591"/>
                </a:cubicBezTo>
                <a:cubicBezTo>
                  <a:pt x="0" y="4366"/>
                  <a:pt x="506" y="5025"/>
                  <a:pt x="943" y="5684"/>
                </a:cubicBezTo>
                <a:cubicBezTo>
                  <a:pt x="1724" y="6804"/>
                  <a:pt x="3172" y="8600"/>
                  <a:pt x="3931" y="9555"/>
                </a:cubicBezTo>
                <a:cubicBezTo>
                  <a:pt x="4115" y="9802"/>
                  <a:pt x="4575" y="10777"/>
                  <a:pt x="5057" y="10777"/>
                </a:cubicBezTo>
                <a:cubicBezTo>
                  <a:pt x="5563" y="10777"/>
                  <a:pt x="6000" y="9802"/>
                  <a:pt x="6184" y="9555"/>
                </a:cubicBezTo>
                <a:cubicBezTo>
                  <a:pt x="6920" y="8600"/>
                  <a:pt x="8207" y="7051"/>
                  <a:pt x="9057" y="5667"/>
                </a:cubicBezTo>
                <a:cubicBezTo>
                  <a:pt x="9471" y="5008"/>
                  <a:pt x="10000" y="4366"/>
                  <a:pt x="10000" y="3591"/>
                </a:cubicBezTo>
                <a:close/>
                <a:moveTo>
                  <a:pt x="4989" y="2405"/>
                </a:moveTo>
                <a:cubicBezTo>
                  <a:pt x="5908" y="2405"/>
                  <a:pt x="6644" y="2932"/>
                  <a:pt x="6644" y="3591"/>
                </a:cubicBezTo>
                <a:cubicBezTo>
                  <a:pt x="6644" y="4234"/>
                  <a:pt x="5908" y="4761"/>
                  <a:pt x="4989" y="4761"/>
                </a:cubicBezTo>
                <a:cubicBezTo>
                  <a:pt x="4092" y="4761"/>
                  <a:pt x="3356" y="4234"/>
                  <a:pt x="3356" y="3591"/>
                </a:cubicBezTo>
                <a:cubicBezTo>
                  <a:pt x="3356" y="2932"/>
                  <a:pt x="4092" y="2405"/>
                  <a:pt x="4989" y="240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93000"/>
            </a:schemeClr>
          </a:solidFill>
          <a:ln>
            <a:noFill/>
          </a:ln>
          <a:effectLst>
            <a:softEdge rad="0"/>
          </a:effectLst>
        </p:spPr>
      </p:sp>
      <p:sp>
        <p:nvSpPr>
          <p:cNvPr id="20" name="任意多边形: 形状 19"/>
          <p:cNvSpPr>
            <a:spLocks noChangeAspect="1"/>
          </p:cNvSpPr>
          <p:nvPr/>
        </p:nvSpPr>
        <p:spPr bwMode="auto">
          <a:xfrm>
            <a:off x="10201064" y="4206441"/>
            <a:ext cx="2483263" cy="3458637"/>
          </a:xfrm>
          <a:custGeom>
            <a:avLst/>
            <a:gdLst>
              <a:gd name="connsiteX0" fmla="*/ 1238900 w 2483263"/>
              <a:gd name="connsiteY0" fmla="*/ 0 h 3458637"/>
              <a:gd name="connsiteX1" fmla="*/ 2483263 w 2483263"/>
              <a:gd name="connsiteY1" fmla="*/ 1241997 h 3458637"/>
              <a:gd name="connsiteX2" fmla="*/ 2249091 w 2483263"/>
              <a:gd name="connsiteY2" fmla="*/ 1960010 h 3458637"/>
              <a:gd name="connsiteX3" fmla="*/ 1535650 w 2483263"/>
              <a:gd name="connsiteY3" fmla="*/ 3304728 h 3458637"/>
              <a:gd name="connsiteX4" fmla="*/ 1255786 w 2483263"/>
              <a:gd name="connsiteY4" fmla="*/ 3458637 h 3458637"/>
              <a:gd name="connsiteX5" fmla="*/ 976171 w 2483263"/>
              <a:gd name="connsiteY5" fmla="*/ 3304728 h 3458637"/>
              <a:gd name="connsiteX6" fmla="*/ 234172 w 2483263"/>
              <a:gd name="connsiteY6" fmla="*/ 1965889 h 3458637"/>
              <a:gd name="connsiteX7" fmla="*/ 0 w 2483263"/>
              <a:gd name="connsiteY7" fmla="*/ 1241997 h 3458637"/>
              <a:gd name="connsiteX8" fmla="*/ 1238900 w 2483263"/>
              <a:gd name="connsiteY8" fmla="*/ 0 h 345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263" h="3458637">
                <a:moveTo>
                  <a:pt x="1238900" y="0"/>
                </a:moveTo>
                <a:cubicBezTo>
                  <a:pt x="1923784" y="0"/>
                  <a:pt x="2483263" y="552690"/>
                  <a:pt x="2483263" y="1241997"/>
                </a:cubicBezTo>
                <a:cubicBezTo>
                  <a:pt x="2483263" y="1510041"/>
                  <a:pt x="2351898" y="1732086"/>
                  <a:pt x="2249091" y="1960010"/>
                </a:cubicBezTo>
                <a:cubicBezTo>
                  <a:pt x="2038014" y="2438685"/>
                  <a:pt x="1718418" y="2974428"/>
                  <a:pt x="1535650" y="3304728"/>
                </a:cubicBezTo>
                <a:cubicBezTo>
                  <a:pt x="1489958" y="3390156"/>
                  <a:pt x="1381439" y="3458637"/>
                  <a:pt x="1255786" y="3458637"/>
                </a:cubicBezTo>
                <a:cubicBezTo>
                  <a:pt x="1136093" y="3458637"/>
                  <a:pt x="1021863" y="3390156"/>
                  <a:pt x="976171" y="3304728"/>
                </a:cubicBezTo>
                <a:cubicBezTo>
                  <a:pt x="787691" y="2974428"/>
                  <a:pt x="428115" y="2353257"/>
                  <a:pt x="234172" y="1965889"/>
                </a:cubicBezTo>
                <a:cubicBezTo>
                  <a:pt x="125653" y="1737965"/>
                  <a:pt x="0" y="1510041"/>
                  <a:pt x="0" y="1241997"/>
                </a:cubicBezTo>
                <a:cubicBezTo>
                  <a:pt x="0" y="552690"/>
                  <a:pt x="553768" y="0"/>
                  <a:pt x="1238900" y="0"/>
                </a:cubicBezTo>
                <a:close/>
              </a:path>
            </a:pathLst>
          </a:custGeom>
          <a:solidFill>
            <a:schemeClr val="accent1">
              <a:alpha val="29000"/>
            </a:schemeClr>
          </a:solidFill>
          <a:ln>
            <a:noFill/>
          </a:ln>
          <a:effectLst>
            <a:glow>
              <a:schemeClr val="accent1">
                <a:satMod val="175000"/>
              </a:schemeClr>
            </a:glow>
            <a:softEdge rad="342900"/>
          </a:effectLst>
        </p:spPr>
      </p:sp>
      <p:sp>
        <p:nvSpPr>
          <p:cNvPr id="22" name="placeholder_64509"/>
          <p:cNvSpPr>
            <a:spLocks noChangeAspect="1"/>
          </p:cNvSpPr>
          <p:nvPr/>
        </p:nvSpPr>
        <p:spPr bwMode="auto">
          <a:xfrm>
            <a:off x="4339675" y="3475283"/>
            <a:ext cx="286132" cy="429484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  <a:gd name="connsiteX0" fmla="*/ 10000 w 10000"/>
              <a:gd name="connsiteY0" fmla="*/ 3591 h 10777"/>
              <a:gd name="connsiteX1" fmla="*/ 4989 w 10000"/>
              <a:gd name="connsiteY1" fmla="*/ 0 h 10777"/>
              <a:gd name="connsiteX2" fmla="*/ 0 w 10000"/>
              <a:gd name="connsiteY2" fmla="*/ 3591 h 10777"/>
              <a:gd name="connsiteX3" fmla="*/ 943 w 10000"/>
              <a:gd name="connsiteY3" fmla="*/ 5684 h 10777"/>
              <a:gd name="connsiteX4" fmla="*/ 3931 w 10000"/>
              <a:gd name="connsiteY4" fmla="*/ 9555 h 10777"/>
              <a:gd name="connsiteX5" fmla="*/ 5057 w 10000"/>
              <a:gd name="connsiteY5" fmla="*/ 10777 h 10777"/>
              <a:gd name="connsiteX6" fmla="*/ 6184 w 10000"/>
              <a:gd name="connsiteY6" fmla="*/ 9555 h 10777"/>
              <a:gd name="connsiteX7" fmla="*/ 9057 w 10000"/>
              <a:gd name="connsiteY7" fmla="*/ 5667 h 10777"/>
              <a:gd name="connsiteX8" fmla="*/ 10000 w 10000"/>
              <a:gd name="connsiteY8" fmla="*/ 3591 h 10777"/>
              <a:gd name="connsiteX9" fmla="*/ 4989 w 10000"/>
              <a:gd name="connsiteY9" fmla="*/ 2405 h 10777"/>
              <a:gd name="connsiteX10" fmla="*/ 6644 w 10000"/>
              <a:gd name="connsiteY10" fmla="*/ 3591 h 10777"/>
              <a:gd name="connsiteX11" fmla="*/ 4989 w 10000"/>
              <a:gd name="connsiteY11" fmla="*/ 4761 h 10777"/>
              <a:gd name="connsiteX12" fmla="*/ 3356 w 10000"/>
              <a:gd name="connsiteY12" fmla="*/ 3591 h 10777"/>
              <a:gd name="connsiteX13" fmla="*/ 4989 w 10000"/>
              <a:gd name="connsiteY13" fmla="*/ 2405 h 1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0" h="10777">
                <a:moveTo>
                  <a:pt x="10000" y="3591"/>
                </a:moveTo>
                <a:cubicBezTo>
                  <a:pt x="10000" y="1598"/>
                  <a:pt x="7747" y="0"/>
                  <a:pt x="4989" y="0"/>
                </a:cubicBezTo>
                <a:cubicBezTo>
                  <a:pt x="2230" y="0"/>
                  <a:pt x="0" y="1598"/>
                  <a:pt x="0" y="3591"/>
                </a:cubicBezTo>
                <a:cubicBezTo>
                  <a:pt x="0" y="4366"/>
                  <a:pt x="506" y="5025"/>
                  <a:pt x="943" y="5684"/>
                </a:cubicBezTo>
                <a:cubicBezTo>
                  <a:pt x="1724" y="6804"/>
                  <a:pt x="3172" y="8600"/>
                  <a:pt x="3931" y="9555"/>
                </a:cubicBezTo>
                <a:cubicBezTo>
                  <a:pt x="4115" y="9802"/>
                  <a:pt x="4575" y="10777"/>
                  <a:pt x="5057" y="10777"/>
                </a:cubicBezTo>
                <a:cubicBezTo>
                  <a:pt x="5563" y="10777"/>
                  <a:pt x="6000" y="9802"/>
                  <a:pt x="6184" y="9555"/>
                </a:cubicBezTo>
                <a:cubicBezTo>
                  <a:pt x="6920" y="8600"/>
                  <a:pt x="8207" y="7051"/>
                  <a:pt x="9057" y="5667"/>
                </a:cubicBezTo>
                <a:cubicBezTo>
                  <a:pt x="9471" y="5008"/>
                  <a:pt x="10000" y="4366"/>
                  <a:pt x="10000" y="3591"/>
                </a:cubicBezTo>
                <a:close/>
                <a:moveTo>
                  <a:pt x="4989" y="2405"/>
                </a:moveTo>
                <a:cubicBezTo>
                  <a:pt x="5908" y="2405"/>
                  <a:pt x="6644" y="2932"/>
                  <a:pt x="6644" y="3591"/>
                </a:cubicBezTo>
                <a:cubicBezTo>
                  <a:pt x="6644" y="4234"/>
                  <a:pt x="5908" y="4761"/>
                  <a:pt x="4989" y="4761"/>
                </a:cubicBezTo>
                <a:cubicBezTo>
                  <a:pt x="4092" y="4761"/>
                  <a:pt x="3356" y="4234"/>
                  <a:pt x="3356" y="3591"/>
                </a:cubicBezTo>
                <a:cubicBezTo>
                  <a:pt x="3356" y="2932"/>
                  <a:pt x="4092" y="2405"/>
                  <a:pt x="4989" y="2405"/>
                </a:cubicBezTo>
                <a:close/>
              </a:path>
            </a:pathLst>
          </a:custGeom>
          <a:solidFill>
            <a:schemeClr val="accent1">
              <a:alpha val="78000"/>
            </a:schemeClr>
          </a:solidFill>
          <a:ln>
            <a:noFill/>
          </a:ln>
          <a:effectLst>
            <a:softEdge rad="0"/>
          </a:effectLst>
        </p:spPr>
      </p:sp>
      <p:sp>
        <p:nvSpPr>
          <p:cNvPr id="21" name="任意多边形: 形状 20"/>
          <p:cNvSpPr/>
          <p:nvPr/>
        </p:nvSpPr>
        <p:spPr>
          <a:xfrm rot="21357563" flipV="1">
            <a:off x="2827685" y="806085"/>
            <a:ext cx="6495802" cy="4499078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75000"/>
              <a:alpha val="47000"/>
            </a:schemeClr>
          </a:solidFill>
          <a:ln w="57150">
            <a:noFill/>
          </a:ln>
          <a:effectLst>
            <a:glow>
              <a:schemeClr val="accent1">
                <a:alpha val="40000"/>
              </a:schemeClr>
            </a:glow>
            <a:outerShdw blurRad="292100" dist="88900" sx="102000" sy="102000" algn="ctr" rotWithShape="0">
              <a:schemeClr val="bg1">
                <a:alpha val="4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68525" y="2265363"/>
            <a:ext cx="8303895" cy="110680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dist"/>
            <a:r>
              <a:rPr lang="zh-CN" altLang="en-US" sz="6600" b="1">
                <a:solidFill>
                  <a:srgbClr val="FFC000"/>
                </a:solidFill>
              </a:rPr>
              <a:t>微信小程序开发教程</a:t>
            </a:r>
            <a:endParaRPr lang="zh-CN" altLang="en-US" sz="6600" b="1">
              <a:solidFill>
                <a:srgbClr val="FFC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95525" y="3452495"/>
            <a:ext cx="8049895" cy="521970"/>
          </a:xfrm>
          <a:prstGeom prst="rect">
            <a:avLst/>
          </a:prstGeom>
          <a:solidFill>
            <a:schemeClr val="bg1">
              <a:lumMod val="95000"/>
              <a:alpha val="3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讲 师：秦 宇 煌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309485" y="1454150"/>
            <a:ext cx="2622550" cy="433070"/>
            <a:chOff x="11684" y="7080"/>
            <a:chExt cx="4130" cy="682"/>
          </a:xfrm>
        </p:grpSpPr>
        <p:sp>
          <p:nvSpPr>
            <p:cNvPr id="9" name="矩形 8"/>
            <p:cNvSpPr/>
            <p:nvPr/>
          </p:nvSpPr>
          <p:spPr>
            <a:xfrm>
              <a:off x="11684" y="7080"/>
              <a:ext cx="4131" cy="6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304" y="7155"/>
              <a:ext cx="316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自己喜欢的开发工具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553210" y="1406525"/>
            <a:ext cx="2622550" cy="433070"/>
            <a:chOff x="11684" y="6212"/>
            <a:chExt cx="4130" cy="682"/>
          </a:xfrm>
        </p:grpSpPr>
        <p:sp>
          <p:nvSpPr>
            <p:cNvPr id="19" name="矩形 18"/>
            <p:cNvSpPr/>
            <p:nvPr/>
          </p:nvSpPr>
          <p:spPr>
            <a:xfrm>
              <a:off x="11684" y="6212"/>
              <a:ext cx="4131" cy="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645" y="6287"/>
              <a:ext cx="2208" cy="531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官方开发工具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8" name="图片 17" descr="2020-02-23_1141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3210" y="2169795"/>
            <a:ext cx="4841875" cy="4020185"/>
          </a:xfrm>
          <a:prstGeom prst="rect">
            <a:avLst/>
          </a:prstGeom>
        </p:spPr>
      </p:pic>
      <p:pic>
        <p:nvPicPr>
          <p:cNvPr id="21" name="图片 20" descr="vsc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050" y="2355215"/>
            <a:ext cx="1539875" cy="1024255"/>
          </a:xfrm>
          <a:prstGeom prst="rect">
            <a:avLst/>
          </a:prstGeom>
        </p:spPr>
      </p:pic>
      <p:pic>
        <p:nvPicPr>
          <p:cNvPr id="23" name="图片 22" descr="HB"/>
          <p:cNvPicPr>
            <a:picLocks noChangeAspect="1"/>
          </p:cNvPicPr>
          <p:nvPr/>
        </p:nvPicPr>
        <p:blipFill>
          <a:blip r:embed="rId3"/>
          <a:srcRect l="15457" t="25844" r="60386" b="36289"/>
          <a:stretch>
            <a:fillRect/>
          </a:stretch>
        </p:blipFill>
        <p:spPr>
          <a:xfrm>
            <a:off x="7581265" y="3543300"/>
            <a:ext cx="1402080" cy="127317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9173210" y="2682875"/>
            <a:ext cx="158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VS Code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9173210" y="3898265"/>
            <a:ext cx="158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HBuilder X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7588250" y="5197475"/>
            <a:ext cx="294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或者其它你喜欢用的</a:t>
            </a:r>
            <a:r>
              <a:rPr lang="en-US" altLang="zh-CN"/>
              <a:t>IDE......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Box 18"/>
          <p:cNvSpPr>
            <a:spLocks noChangeArrowheads="1"/>
          </p:cNvSpPr>
          <p:nvPr/>
        </p:nvSpPr>
        <p:spPr bwMode="auto">
          <a:xfrm>
            <a:off x="2677207" y="2559095"/>
            <a:ext cx="6837586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4265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本小节内容结束</a:t>
            </a:r>
            <a:endParaRPr lang="zh-CN" altLang="en-US" sz="4265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 rot="21422584" flipV="1">
            <a:off x="3094187" y="1215289"/>
            <a:ext cx="6003626" cy="4158190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 flipV="1">
            <a:off x="3092453" y="1188720"/>
            <a:ext cx="5982967" cy="4240530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75000"/>
              <a:alpha val="47000"/>
            </a:schemeClr>
          </a:solidFill>
          <a:ln w="57150">
            <a:noFill/>
          </a:ln>
          <a:effectLst>
            <a:glow>
              <a:schemeClr val="accent1">
                <a:alpha val="40000"/>
              </a:schemeClr>
            </a:glow>
            <a:outerShdw blurRad="292100" dist="88900" sx="102000" sy="102000" algn="ctr" rotWithShape="0">
              <a:schemeClr val="bg1">
                <a:alpha val="4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3868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37067" y="102149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cs typeface="+mn-ea"/>
                <a:sym typeface="+mn-lt"/>
              </a:rPr>
              <a:t>目录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2325" y="3832225"/>
            <a:ext cx="44056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5"/>
                </a:solidFill>
                <a:cs typeface="+mn-ea"/>
                <a:sym typeface="+mn-lt"/>
              </a:rPr>
              <a:t>第一章：微信小程序前奏</a:t>
            </a:r>
            <a:endParaRPr lang="zh-CN" altLang="en-US" sz="2800" b="1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sp>
        <p:nvSpPr>
          <p:cNvPr id="6" name="placeholder_64509"/>
          <p:cNvSpPr>
            <a:spLocks noChangeAspect="1"/>
          </p:cNvSpPr>
          <p:nvPr/>
        </p:nvSpPr>
        <p:spPr bwMode="auto">
          <a:xfrm>
            <a:off x="1579924" y="1196434"/>
            <a:ext cx="286132" cy="429484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  <a:gd name="connsiteX0" fmla="*/ 10000 w 10000"/>
              <a:gd name="connsiteY0" fmla="*/ 3591 h 10777"/>
              <a:gd name="connsiteX1" fmla="*/ 4989 w 10000"/>
              <a:gd name="connsiteY1" fmla="*/ 0 h 10777"/>
              <a:gd name="connsiteX2" fmla="*/ 0 w 10000"/>
              <a:gd name="connsiteY2" fmla="*/ 3591 h 10777"/>
              <a:gd name="connsiteX3" fmla="*/ 943 w 10000"/>
              <a:gd name="connsiteY3" fmla="*/ 5684 h 10777"/>
              <a:gd name="connsiteX4" fmla="*/ 3931 w 10000"/>
              <a:gd name="connsiteY4" fmla="*/ 9555 h 10777"/>
              <a:gd name="connsiteX5" fmla="*/ 5057 w 10000"/>
              <a:gd name="connsiteY5" fmla="*/ 10777 h 10777"/>
              <a:gd name="connsiteX6" fmla="*/ 6184 w 10000"/>
              <a:gd name="connsiteY6" fmla="*/ 9555 h 10777"/>
              <a:gd name="connsiteX7" fmla="*/ 9057 w 10000"/>
              <a:gd name="connsiteY7" fmla="*/ 5667 h 10777"/>
              <a:gd name="connsiteX8" fmla="*/ 10000 w 10000"/>
              <a:gd name="connsiteY8" fmla="*/ 3591 h 10777"/>
              <a:gd name="connsiteX9" fmla="*/ 4989 w 10000"/>
              <a:gd name="connsiteY9" fmla="*/ 2405 h 10777"/>
              <a:gd name="connsiteX10" fmla="*/ 6644 w 10000"/>
              <a:gd name="connsiteY10" fmla="*/ 3591 h 10777"/>
              <a:gd name="connsiteX11" fmla="*/ 4989 w 10000"/>
              <a:gd name="connsiteY11" fmla="*/ 4761 h 10777"/>
              <a:gd name="connsiteX12" fmla="*/ 3356 w 10000"/>
              <a:gd name="connsiteY12" fmla="*/ 3591 h 10777"/>
              <a:gd name="connsiteX13" fmla="*/ 4989 w 10000"/>
              <a:gd name="connsiteY13" fmla="*/ 2405 h 1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0" h="10777">
                <a:moveTo>
                  <a:pt x="10000" y="3591"/>
                </a:moveTo>
                <a:cubicBezTo>
                  <a:pt x="10000" y="1598"/>
                  <a:pt x="7747" y="0"/>
                  <a:pt x="4989" y="0"/>
                </a:cubicBezTo>
                <a:cubicBezTo>
                  <a:pt x="2230" y="0"/>
                  <a:pt x="0" y="1598"/>
                  <a:pt x="0" y="3591"/>
                </a:cubicBezTo>
                <a:cubicBezTo>
                  <a:pt x="0" y="4366"/>
                  <a:pt x="506" y="5025"/>
                  <a:pt x="943" y="5684"/>
                </a:cubicBezTo>
                <a:cubicBezTo>
                  <a:pt x="1724" y="6804"/>
                  <a:pt x="3172" y="8600"/>
                  <a:pt x="3931" y="9555"/>
                </a:cubicBezTo>
                <a:cubicBezTo>
                  <a:pt x="4115" y="9802"/>
                  <a:pt x="4575" y="10777"/>
                  <a:pt x="5057" y="10777"/>
                </a:cubicBezTo>
                <a:cubicBezTo>
                  <a:pt x="5563" y="10777"/>
                  <a:pt x="6000" y="9802"/>
                  <a:pt x="6184" y="9555"/>
                </a:cubicBezTo>
                <a:cubicBezTo>
                  <a:pt x="6920" y="8600"/>
                  <a:pt x="8207" y="7051"/>
                  <a:pt x="9057" y="5667"/>
                </a:cubicBezTo>
                <a:cubicBezTo>
                  <a:pt x="9471" y="5008"/>
                  <a:pt x="10000" y="4366"/>
                  <a:pt x="10000" y="3591"/>
                </a:cubicBezTo>
                <a:close/>
                <a:moveTo>
                  <a:pt x="4989" y="2405"/>
                </a:moveTo>
                <a:cubicBezTo>
                  <a:pt x="5908" y="2405"/>
                  <a:pt x="6644" y="2932"/>
                  <a:pt x="6644" y="3591"/>
                </a:cubicBezTo>
                <a:cubicBezTo>
                  <a:pt x="6644" y="4234"/>
                  <a:pt x="5908" y="4761"/>
                  <a:pt x="4989" y="4761"/>
                </a:cubicBezTo>
                <a:cubicBezTo>
                  <a:pt x="4092" y="4761"/>
                  <a:pt x="3356" y="4234"/>
                  <a:pt x="3356" y="3591"/>
                </a:cubicBezTo>
                <a:cubicBezTo>
                  <a:pt x="3356" y="2932"/>
                  <a:pt x="4092" y="2405"/>
                  <a:pt x="4989" y="2405"/>
                </a:cubicBezTo>
                <a:close/>
              </a:path>
            </a:pathLst>
          </a:custGeom>
          <a:solidFill>
            <a:schemeClr val="accent5">
              <a:alpha val="93000"/>
            </a:schemeClr>
          </a:solidFill>
          <a:ln>
            <a:noFill/>
          </a:ln>
          <a:effectLst>
            <a:softEdge rad="0"/>
          </a:effectLst>
        </p:spPr>
      </p:sp>
      <p:sp>
        <p:nvSpPr>
          <p:cNvPr id="3" name="椭圆 2"/>
          <p:cNvSpPr/>
          <p:nvPr/>
        </p:nvSpPr>
        <p:spPr>
          <a:xfrm>
            <a:off x="1579924" y="1724660"/>
            <a:ext cx="286132" cy="96520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 rot="21422584" flipV="1">
            <a:off x="1792834" y="785882"/>
            <a:ext cx="2425698" cy="1680071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 flipV="1">
            <a:off x="1852694" y="741324"/>
            <a:ext cx="2407557" cy="1786075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75000"/>
              <a:alpha val="47000"/>
            </a:schemeClr>
          </a:solidFill>
          <a:ln w="57150">
            <a:noFill/>
          </a:ln>
          <a:effectLst>
            <a:glow>
              <a:schemeClr val="accent1">
                <a:alpha val="40000"/>
              </a:schemeClr>
            </a:glow>
            <a:outerShdw blurRad="292100" dist="88900" sx="102000" sy="102000" algn="ctr" rotWithShape="0">
              <a:schemeClr val="bg1">
                <a:alpha val="4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941255">
            <a:off x="11821482" y="5677072"/>
            <a:ext cx="45719" cy="122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22325" y="4594860"/>
            <a:ext cx="440563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000" dirty="0">
                <a:solidFill>
                  <a:srgbClr val="00B0F0"/>
                </a:solidFill>
                <a:cs typeface="+mn-ea"/>
                <a:sym typeface="+mn-lt"/>
              </a:rPr>
              <a:t>第二</a:t>
            </a:r>
            <a:r>
              <a:rPr lang="zh-CN" altLang="en-US" sz="2000" dirty="0">
                <a:solidFill>
                  <a:srgbClr val="00B0F0"/>
                </a:solidFill>
                <a:cs typeface="+mn-ea"/>
                <a:sym typeface="+mn-lt"/>
              </a:rPr>
              <a:t>节：准备工作</a:t>
            </a:r>
            <a:endParaRPr lang="zh-CN" altLang="en-US" sz="20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24090" y="1998980"/>
            <a:ext cx="398018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/>
              <a:t>硬件准备</a:t>
            </a:r>
            <a:endParaRPr lang="en-US" altLang="zh-CN" sz="20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/>
              <a:t>账号注册</a:t>
            </a:r>
            <a:endParaRPr lang="en-US" altLang="zh-CN" sz="200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/>
              <a:t>注册一个微信小程序账号</a:t>
            </a:r>
            <a:endParaRPr lang="en-US" altLang="zh-CN" sz="200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/>
              <a:t>然后输入邮箱注册账号</a:t>
            </a:r>
            <a:endParaRPr lang="en-US" altLang="zh-CN" sz="200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/>
              <a:t>选择个人用户</a:t>
            </a:r>
            <a:r>
              <a:rPr lang="zh-CN" altLang="en-US" sz="2000"/>
              <a:t>注册账号</a:t>
            </a:r>
            <a:endParaRPr lang="en-US" altLang="zh-CN" sz="20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/>
              <a:t>账号注册</a:t>
            </a:r>
            <a:endParaRPr lang="en-US" altLang="zh-CN" sz="20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/>
              <a:t>开发工具</a:t>
            </a:r>
            <a:endParaRPr lang="en-US" altLang="zh-CN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2435" y="2835910"/>
            <a:ext cx="39389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cs typeface="+mn-ea"/>
                <a:sym typeface="+mn-lt"/>
              </a:rPr>
              <a:t>硬件准备</a:t>
            </a:r>
            <a:endParaRPr lang="zh-CN" altLang="en-US" sz="5400" b="1" dirty="0">
              <a:cs typeface="+mn-ea"/>
              <a:sym typeface="+mn-lt"/>
            </a:endParaRPr>
          </a:p>
        </p:txBody>
      </p:sp>
      <p:sp>
        <p:nvSpPr>
          <p:cNvPr id="6" name="等腰三角形 5"/>
          <p:cNvSpPr/>
          <p:nvPr/>
        </p:nvSpPr>
        <p:spPr>
          <a:xfrm rot="10578600">
            <a:off x="1859395" y="2526030"/>
            <a:ext cx="1949898" cy="180594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743621">
            <a:off x="2701065" y="2779556"/>
            <a:ext cx="920602" cy="985198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2693697">
            <a:off x="1953110" y="3597644"/>
            <a:ext cx="242586" cy="29156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4425274">
            <a:off x="2989143" y="3509697"/>
            <a:ext cx="166044" cy="11758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291931">
            <a:off x="1851367" y="2398213"/>
            <a:ext cx="166044" cy="11758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laceholder_64509"/>
          <p:cNvSpPr>
            <a:spLocks noChangeAspect="1"/>
          </p:cNvSpPr>
          <p:nvPr/>
        </p:nvSpPr>
        <p:spPr bwMode="auto">
          <a:xfrm>
            <a:off x="2263220" y="2307881"/>
            <a:ext cx="286132" cy="429484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  <a:gd name="connsiteX0" fmla="*/ 10000 w 10000"/>
              <a:gd name="connsiteY0" fmla="*/ 3591 h 10777"/>
              <a:gd name="connsiteX1" fmla="*/ 4989 w 10000"/>
              <a:gd name="connsiteY1" fmla="*/ 0 h 10777"/>
              <a:gd name="connsiteX2" fmla="*/ 0 w 10000"/>
              <a:gd name="connsiteY2" fmla="*/ 3591 h 10777"/>
              <a:gd name="connsiteX3" fmla="*/ 943 w 10000"/>
              <a:gd name="connsiteY3" fmla="*/ 5684 h 10777"/>
              <a:gd name="connsiteX4" fmla="*/ 3931 w 10000"/>
              <a:gd name="connsiteY4" fmla="*/ 9555 h 10777"/>
              <a:gd name="connsiteX5" fmla="*/ 5057 w 10000"/>
              <a:gd name="connsiteY5" fmla="*/ 10777 h 10777"/>
              <a:gd name="connsiteX6" fmla="*/ 6184 w 10000"/>
              <a:gd name="connsiteY6" fmla="*/ 9555 h 10777"/>
              <a:gd name="connsiteX7" fmla="*/ 9057 w 10000"/>
              <a:gd name="connsiteY7" fmla="*/ 5667 h 10777"/>
              <a:gd name="connsiteX8" fmla="*/ 10000 w 10000"/>
              <a:gd name="connsiteY8" fmla="*/ 3591 h 10777"/>
              <a:gd name="connsiteX9" fmla="*/ 4989 w 10000"/>
              <a:gd name="connsiteY9" fmla="*/ 2405 h 10777"/>
              <a:gd name="connsiteX10" fmla="*/ 6644 w 10000"/>
              <a:gd name="connsiteY10" fmla="*/ 3591 h 10777"/>
              <a:gd name="connsiteX11" fmla="*/ 4989 w 10000"/>
              <a:gd name="connsiteY11" fmla="*/ 4761 h 10777"/>
              <a:gd name="connsiteX12" fmla="*/ 3356 w 10000"/>
              <a:gd name="connsiteY12" fmla="*/ 3591 h 10777"/>
              <a:gd name="connsiteX13" fmla="*/ 4989 w 10000"/>
              <a:gd name="connsiteY13" fmla="*/ 2405 h 1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0" h="10777">
                <a:moveTo>
                  <a:pt x="10000" y="3591"/>
                </a:moveTo>
                <a:cubicBezTo>
                  <a:pt x="10000" y="1598"/>
                  <a:pt x="7747" y="0"/>
                  <a:pt x="4989" y="0"/>
                </a:cubicBezTo>
                <a:cubicBezTo>
                  <a:pt x="2230" y="0"/>
                  <a:pt x="0" y="1598"/>
                  <a:pt x="0" y="3591"/>
                </a:cubicBezTo>
                <a:cubicBezTo>
                  <a:pt x="0" y="4366"/>
                  <a:pt x="506" y="5025"/>
                  <a:pt x="943" y="5684"/>
                </a:cubicBezTo>
                <a:cubicBezTo>
                  <a:pt x="1724" y="6804"/>
                  <a:pt x="3172" y="8600"/>
                  <a:pt x="3931" y="9555"/>
                </a:cubicBezTo>
                <a:cubicBezTo>
                  <a:pt x="4115" y="9802"/>
                  <a:pt x="4575" y="10777"/>
                  <a:pt x="5057" y="10777"/>
                </a:cubicBezTo>
                <a:cubicBezTo>
                  <a:pt x="5563" y="10777"/>
                  <a:pt x="6000" y="9802"/>
                  <a:pt x="6184" y="9555"/>
                </a:cubicBezTo>
                <a:cubicBezTo>
                  <a:pt x="6920" y="8600"/>
                  <a:pt x="8207" y="7051"/>
                  <a:pt x="9057" y="5667"/>
                </a:cubicBezTo>
                <a:cubicBezTo>
                  <a:pt x="9471" y="5008"/>
                  <a:pt x="10000" y="4366"/>
                  <a:pt x="10000" y="3591"/>
                </a:cubicBezTo>
                <a:close/>
                <a:moveTo>
                  <a:pt x="4989" y="2405"/>
                </a:moveTo>
                <a:cubicBezTo>
                  <a:pt x="5908" y="2405"/>
                  <a:pt x="6644" y="2932"/>
                  <a:pt x="6644" y="3591"/>
                </a:cubicBezTo>
                <a:cubicBezTo>
                  <a:pt x="6644" y="4234"/>
                  <a:pt x="5908" y="4761"/>
                  <a:pt x="4989" y="4761"/>
                </a:cubicBezTo>
                <a:cubicBezTo>
                  <a:pt x="4092" y="4761"/>
                  <a:pt x="3356" y="4234"/>
                  <a:pt x="3356" y="3591"/>
                </a:cubicBezTo>
                <a:cubicBezTo>
                  <a:pt x="3356" y="2932"/>
                  <a:pt x="4092" y="2405"/>
                  <a:pt x="4989" y="2405"/>
                </a:cubicBezTo>
                <a:close/>
              </a:path>
            </a:pathLst>
          </a:custGeom>
          <a:solidFill>
            <a:schemeClr val="accent5">
              <a:alpha val="93000"/>
            </a:schemeClr>
          </a:solidFill>
          <a:ln>
            <a:noFill/>
          </a:ln>
          <a:effectLst>
            <a:softEdge rad="0"/>
          </a:effectLst>
        </p:spPr>
      </p:sp>
      <p:sp>
        <p:nvSpPr>
          <p:cNvPr id="12" name="椭圆 11"/>
          <p:cNvSpPr/>
          <p:nvPr/>
        </p:nvSpPr>
        <p:spPr>
          <a:xfrm>
            <a:off x="2263220" y="2836107"/>
            <a:ext cx="286132" cy="96520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740" y="3279140"/>
            <a:ext cx="308864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600" b="1" dirty="0">
                <a:cs typeface="+mn-ea"/>
                <a:sym typeface="+mn-lt"/>
              </a:rPr>
              <a:t>硬件准备</a:t>
            </a:r>
            <a:endParaRPr lang="zh-CN" altLang="en-US" sz="3600" b="1" dirty="0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056380" y="2045987"/>
            <a:ext cx="0" cy="311133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5090795" y="4040505"/>
            <a:ext cx="6101080" cy="673100"/>
            <a:chOff x="8485" y="6870"/>
            <a:chExt cx="9608" cy="1060"/>
          </a:xfrm>
        </p:grpSpPr>
        <p:sp>
          <p:nvSpPr>
            <p:cNvPr id="16" name="矩形 15"/>
            <p:cNvSpPr/>
            <p:nvPr/>
          </p:nvSpPr>
          <p:spPr>
            <a:xfrm>
              <a:off x="8485" y="6870"/>
              <a:ext cx="9608" cy="10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121" y="6996"/>
              <a:ext cx="830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手机中要安装微信</a:t>
              </a:r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App</a:t>
              </a:r>
              <a:endParaRPr lang="en-US" altLang="zh-CN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090795" y="2762250"/>
            <a:ext cx="6101080" cy="619760"/>
            <a:chOff x="8485" y="4482"/>
            <a:chExt cx="9608" cy="976"/>
          </a:xfrm>
        </p:grpSpPr>
        <p:sp>
          <p:nvSpPr>
            <p:cNvPr id="8" name="矩形 7"/>
            <p:cNvSpPr/>
            <p:nvPr/>
          </p:nvSpPr>
          <p:spPr>
            <a:xfrm>
              <a:off x="8485" y="4482"/>
              <a:ext cx="9608" cy="9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910" y="4549"/>
              <a:ext cx="8794" cy="82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dist"/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智能手机一部（</a:t>
              </a:r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IOS</a:t>
              </a:r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或安卓皆可）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8615" y="2811145"/>
            <a:ext cx="43675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cs typeface="+mn-ea"/>
                <a:sym typeface="+mn-lt"/>
              </a:rPr>
              <a:t>账号注册</a:t>
            </a:r>
            <a:endParaRPr lang="zh-CN" altLang="en-US" sz="5400" b="1" dirty="0">
              <a:cs typeface="+mn-ea"/>
              <a:sym typeface="+mn-lt"/>
            </a:endParaRPr>
          </a:p>
        </p:txBody>
      </p:sp>
      <p:sp>
        <p:nvSpPr>
          <p:cNvPr id="6" name="等腰三角形 5"/>
          <p:cNvSpPr/>
          <p:nvPr/>
        </p:nvSpPr>
        <p:spPr>
          <a:xfrm rot="10578600">
            <a:off x="1859395" y="2526030"/>
            <a:ext cx="1949898" cy="180594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743621">
            <a:off x="2701065" y="2779556"/>
            <a:ext cx="920602" cy="985198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2693697">
            <a:off x="1953110" y="3597644"/>
            <a:ext cx="242586" cy="29156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4425274">
            <a:off x="2989143" y="3509697"/>
            <a:ext cx="166044" cy="11758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291931">
            <a:off x="1851367" y="2398213"/>
            <a:ext cx="166044" cy="11758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laceholder_64509"/>
          <p:cNvSpPr>
            <a:spLocks noChangeAspect="1"/>
          </p:cNvSpPr>
          <p:nvPr/>
        </p:nvSpPr>
        <p:spPr bwMode="auto">
          <a:xfrm>
            <a:off x="2263220" y="2307881"/>
            <a:ext cx="286132" cy="429484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  <a:gd name="connsiteX0" fmla="*/ 10000 w 10000"/>
              <a:gd name="connsiteY0" fmla="*/ 3591 h 10777"/>
              <a:gd name="connsiteX1" fmla="*/ 4989 w 10000"/>
              <a:gd name="connsiteY1" fmla="*/ 0 h 10777"/>
              <a:gd name="connsiteX2" fmla="*/ 0 w 10000"/>
              <a:gd name="connsiteY2" fmla="*/ 3591 h 10777"/>
              <a:gd name="connsiteX3" fmla="*/ 943 w 10000"/>
              <a:gd name="connsiteY3" fmla="*/ 5684 h 10777"/>
              <a:gd name="connsiteX4" fmla="*/ 3931 w 10000"/>
              <a:gd name="connsiteY4" fmla="*/ 9555 h 10777"/>
              <a:gd name="connsiteX5" fmla="*/ 5057 w 10000"/>
              <a:gd name="connsiteY5" fmla="*/ 10777 h 10777"/>
              <a:gd name="connsiteX6" fmla="*/ 6184 w 10000"/>
              <a:gd name="connsiteY6" fmla="*/ 9555 h 10777"/>
              <a:gd name="connsiteX7" fmla="*/ 9057 w 10000"/>
              <a:gd name="connsiteY7" fmla="*/ 5667 h 10777"/>
              <a:gd name="connsiteX8" fmla="*/ 10000 w 10000"/>
              <a:gd name="connsiteY8" fmla="*/ 3591 h 10777"/>
              <a:gd name="connsiteX9" fmla="*/ 4989 w 10000"/>
              <a:gd name="connsiteY9" fmla="*/ 2405 h 10777"/>
              <a:gd name="connsiteX10" fmla="*/ 6644 w 10000"/>
              <a:gd name="connsiteY10" fmla="*/ 3591 h 10777"/>
              <a:gd name="connsiteX11" fmla="*/ 4989 w 10000"/>
              <a:gd name="connsiteY11" fmla="*/ 4761 h 10777"/>
              <a:gd name="connsiteX12" fmla="*/ 3356 w 10000"/>
              <a:gd name="connsiteY12" fmla="*/ 3591 h 10777"/>
              <a:gd name="connsiteX13" fmla="*/ 4989 w 10000"/>
              <a:gd name="connsiteY13" fmla="*/ 2405 h 1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0" h="10777">
                <a:moveTo>
                  <a:pt x="10000" y="3591"/>
                </a:moveTo>
                <a:cubicBezTo>
                  <a:pt x="10000" y="1598"/>
                  <a:pt x="7747" y="0"/>
                  <a:pt x="4989" y="0"/>
                </a:cubicBezTo>
                <a:cubicBezTo>
                  <a:pt x="2230" y="0"/>
                  <a:pt x="0" y="1598"/>
                  <a:pt x="0" y="3591"/>
                </a:cubicBezTo>
                <a:cubicBezTo>
                  <a:pt x="0" y="4366"/>
                  <a:pt x="506" y="5025"/>
                  <a:pt x="943" y="5684"/>
                </a:cubicBezTo>
                <a:cubicBezTo>
                  <a:pt x="1724" y="6804"/>
                  <a:pt x="3172" y="8600"/>
                  <a:pt x="3931" y="9555"/>
                </a:cubicBezTo>
                <a:cubicBezTo>
                  <a:pt x="4115" y="9802"/>
                  <a:pt x="4575" y="10777"/>
                  <a:pt x="5057" y="10777"/>
                </a:cubicBezTo>
                <a:cubicBezTo>
                  <a:pt x="5563" y="10777"/>
                  <a:pt x="6000" y="9802"/>
                  <a:pt x="6184" y="9555"/>
                </a:cubicBezTo>
                <a:cubicBezTo>
                  <a:pt x="6920" y="8600"/>
                  <a:pt x="8207" y="7051"/>
                  <a:pt x="9057" y="5667"/>
                </a:cubicBezTo>
                <a:cubicBezTo>
                  <a:pt x="9471" y="5008"/>
                  <a:pt x="10000" y="4366"/>
                  <a:pt x="10000" y="3591"/>
                </a:cubicBezTo>
                <a:close/>
                <a:moveTo>
                  <a:pt x="4989" y="2405"/>
                </a:moveTo>
                <a:cubicBezTo>
                  <a:pt x="5908" y="2405"/>
                  <a:pt x="6644" y="2932"/>
                  <a:pt x="6644" y="3591"/>
                </a:cubicBezTo>
                <a:cubicBezTo>
                  <a:pt x="6644" y="4234"/>
                  <a:pt x="5908" y="4761"/>
                  <a:pt x="4989" y="4761"/>
                </a:cubicBezTo>
                <a:cubicBezTo>
                  <a:pt x="4092" y="4761"/>
                  <a:pt x="3356" y="4234"/>
                  <a:pt x="3356" y="3591"/>
                </a:cubicBezTo>
                <a:cubicBezTo>
                  <a:pt x="3356" y="2932"/>
                  <a:pt x="4092" y="2405"/>
                  <a:pt x="4989" y="2405"/>
                </a:cubicBezTo>
                <a:close/>
              </a:path>
            </a:pathLst>
          </a:custGeom>
          <a:solidFill>
            <a:schemeClr val="accent5">
              <a:alpha val="93000"/>
            </a:schemeClr>
          </a:solidFill>
          <a:ln>
            <a:noFill/>
          </a:ln>
          <a:effectLst>
            <a:softEdge rad="0"/>
          </a:effectLst>
        </p:spPr>
      </p:sp>
      <p:sp>
        <p:nvSpPr>
          <p:cNvPr id="12" name="椭圆 11"/>
          <p:cNvSpPr/>
          <p:nvPr/>
        </p:nvSpPr>
        <p:spPr>
          <a:xfrm>
            <a:off x="2263220" y="2836107"/>
            <a:ext cx="286132" cy="96520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58875" y="2654300"/>
            <a:ext cx="308864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600" b="1" dirty="0">
                <a:cs typeface="+mn-ea"/>
                <a:sym typeface="+mn-lt"/>
              </a:rPr>
              <a:t>注册流程</a:t>
            </a:r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98862" y="2118146"/>
            <a:ext cx="12971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不是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HTML5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31775" y="2707686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即用即走，随手可得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39551" y="329941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拥有离线能力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732530" y="2045987"/>
            <a:ext cx="0" cy="311133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54380" y="4197985"/>
            <a:ext cx="300672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/>
              <a:t>注册一个微信小程序账号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238885" y="3742055"/>
            <a:ext cx="1657350" cy="433070"/>
            <a:chOff x="8708" y="6804"/>
            <a:chExt cx="2610" cy="682"/>
          </a:xfrm>
        </p:grpSpPr>
        <p:sp>
          <p:nvSpPr>
            <p:cNvPr id="4" name="矩形 3"/>
            <p:cNvSpPr/>
            <p:nvPr/>
          </p:nvSpPr>
          <p:spPr>
            <a:xfrm>
              <a:off x="8708" y="6804"/>
              <a:ext cx="2611" cy="6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248" y="6910"/>
              <a:ext cx="1568" cy="531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l"/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账号注册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5" name="图片 14" descr="regis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785" y="1330325"/>
            <a:ext cx="7905750" cy="4543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02130" y="2654300"/>
            <a:ext cx="308864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600" b="1" dirty="0">
                <a:cs typeface="+mn-ea"/>
                <a:sym typeface="+mn-lt"/>
              </a:rPr>
              <a:t>注册流程</a:t>
            </a:r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98862" y="2118146"/>
            <a:ext cx="12971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不是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HTML5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31775" y="2707686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即用即走，随手可得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39551" y="329941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拥有离线能力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435475" y="2045987"/>
            <a:ext cx="0" cy="311133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868170" y="4212590"/>
            <a:ext cx="19373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/>
              <a:t>一个邮箱只注册一个</a:t>
            </a:r>
            <a:r>
              <a:rPr lang="zh-CN" altLang="en-US"/>
              <a:t>小程序账号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941830" y="3742055"/>
            <a:ext cx="1657985" cy="433070"/>
            <a:chOff x="8708" y="6804"/>
            <a:chExt cx="2611" cy="682"/>
          </a:xfrm>
        </p:grpSpPr>
        <p:sp>
          <p:nvSpPr>
            <p:cNvPr id="4" name="矩形 3"/>
            <p:cNvSpPr/>
            <p:nvPr/>
          </p:nvSpPr>
          <p:spPr>
            <a:xfrm>
              <a:off x="8708" y="6804"/>
              <a:ext cx="2611" cy="6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248" y="6910"/>
              <a:ext cx="1568" cy="531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l"/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邮箱注册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" name="图片 5" descr="regis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8880" y="414020"/>
            <a:ext cx="5908040" cy="62845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02130" y="2654300"/>
            <a:ext cx="308864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600" b="1" dirty="0">
                <a:cs typeface="+mn-ea"/>
                <a:sym typeface="+mn-lt"/>
              </a:rPr>
              <a:t>注册流程</a:t>
            </a:r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98862" y="2118146"/>
            <a:ext cx="12971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不是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HTML5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31775" y="2707686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即用即走，随手可得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39551" y="329941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拥有离线能力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435475" y="2045987"/>
            <a:ext cx="0" cy="311133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941830" y="4248785"/>
            <a:ext cx="169227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/>
              <a:t>选择个人账号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941830" y="3742055"/>
            <a:ext cx="1657985" cy="433070"/>
            <a:chOff x="8708" y="6804"/>
            <a:chExt cx="2611" cy="682"/>
          </a:xfrm>
        </p:grpSpPr>
        <p:sp>
          <p:nvSpPr>
            <p:cNvPr id="4" name="矩形 3"/>
            <p:cNvSpPr/>
            <p:nvPr/>
          </p:nvSpPr>
          <p:spPr>
            <a:xfrm>
              <a:off x="8708" y="6804"/>
              <a:ext cx="2611" cy="6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248" y="6910"/>
              <a:ext cx="1568" cy="531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l"/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账号类型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286375" y="2632710"/>
            <a:ext cx="55187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1600"/>
              <a:t>注册的时候，先选择个人用户即可。目前为止是足够了。如果你有工商营业执照，也可以创建企业账号。企业账号能拥有的功能会更多，比如支付等。注册完后，后面会出现一个二维码，让你扫描这个二维码来绑定你的微信账号。一个微信账号只能绑定5个微信公众平台账号。</a:t>
            </a:r>
            <a:endParaRPr lang="zh-CN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8615" y="2811145"/>
            <a:ext cx="43675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cs typeface="+mn-ea"/>
                <a:sym typeface="+mn-lt"/>
              </a:rPr>
              <a:t>开发工具</a:t>
            </a:r>
            <a:endParaRPr lang="zh-CN" altLang="en-US" sz="5400" b="1" dirty="0">
              <a:cs typeface="+mn-ea"/>
              <a:sym typeface="+mn-lt"/>
            </a:endParaRPr>
          </a:p>
        </p:txBody>
      </p:sp>
      <p:sp>
        <p:nvSpPr>
          <p:cNvPr id="6" name="等腰三角形 5"/>
          <p:cNvSpPr/>
          <p:nvPr/>
        </p:nvSpPr>
        <p:spPr>
          <a:xfrm rot="10578600">
            <a:off x="1859395" y="2526030"/>
            <a:ext cx="1949898" cy="180594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743621">
            <a:off x="2701065" y="2779556"/>
            <a:ext cx="920602" cy="985198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2693697">
            <a:off x="1953110" y="3597644"/>
            <a:ext cx="242586" cy="29156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4425274">
            <a:off x="2989143" y="3509697"/>
            <a:ext cx="166044" cy="11758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291931">
            <a:off x="1851367" y="2398213"/>
            <a:ext cx="166044" cy="11758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laceholder_64509"/>
          <p:cNvSpPr>
            <a:spLocks noChangeAspect="1"/>
          </p:cNvSpPr>
          <p:nvPr/>
        </p:nvSpPr>
        <p:spPr bwMode="auto">
          <a:xfrm>
            <a:off x="2263220" y="2307881"/>
            <a:ext cx="286132" cy="429484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  <a:gd name="connsiteX0" fmla="*/ 10000 w 10000"/>
              <a:gd name="connsiteY0" fmla="*/ 3591 h 10777"/>
              <a:gd name="connsiteX1" fmla="*/ 4989 w 10000"/>
              <a:gd name="connsiteY1" fmla="*/ 0 h 10777"/>
              <a:gd name="connsiteX2" fmla="*/ 0 w 10000"/>
              <a:gd name="connsiteY2" fmla="*/ 3591 h 10777"/>
              <a:gd name="connsiteX3" fmla="*/ 943 w 10000"/>
              <a:gd name="connsiteY3" fmla="*/ 5684 h 10777"/>
              <a:gd name="connsiteX4" fmla="*/ 3931 w 10000"/>
              <a:gd name="connsiteY4" fmla="*/ 9555 h 10777"/>
              <a:gd name="connsiteX5" fmla="*/ 5057 w 10000"/>
              <a:gd name="connsiteY5" fmla="*/ 10777 h 10777"/>
              <a:gd name="connsiteX6" fmla="*/ 6184 w 10000"/>
              <a:gd name="connsiteY6" fmla="*/ 9555 h 10777"/>
              <a:gd name="connsiteX7" fmla="*/ 9057 w 10000"/>
              <a:gd name="connsiteY7" fmla="*/ 5667 h 10777"/>
              <a:gd name="connsiteX8" fmla="*/ 10000 w 10000"/>
              <a:gd name="connsiteY8" fmla="*/ 3591 h 10777"/>
              <a:gd name="connsiteX9" fmla="*/ 4989 w 10000"/>
              <a:gd name="connsiteY9" fmla="*/ 2405 h 10777"/>
              <a:gd name="connsiteX10" fmla="*/ 6644 w 10000"/>
              <a:gd name="connsiteY10" fmla="*/ 3591 h 10777"/>
              <a:gd name="connsiteX11" fmla="*/ 4989 w 10000"/>
              <a:gd name="connsiteY11" fmla="*/ 4761 h 10777"/>
              <a:gd name="connsiteX12" fmla="*/ 3356 w 10000"/>
              <a:gd name="connsiteY12" fmla="*/ 3591 h 10777"/>
              <a:gd name="connsiteX13" fmla="*/ 4989 w 10000"/>
              <a:gd name="connsiteY13" fmla="*/ 2405 h 1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0" h="10777">
                <a:moveTo>
                  <a:pt x="10000" y="3591"/>
                </a:moveTo>
                <a:cubicBezTo>
                  <a:pt x="10000" y="1598"/>
                  <a:pt x="7747" y="0"/>
                  <a:pt x="4989" y="0"/>
                </a:cubicBezTo>
                <a:cubicBezTo>
                  <a:pt x="2230" y="0"/>
                  <a:pt x="0" y="1598"/>
                  <a:pt x="0" y="3591"/>
                </a:cubicBezTo>
                <a:cubicBezTo>
                  <a:pt x="0" y="4366"/>
                  <a:pt x="506" y="5025"/>
                  <a:pt x="943" y="5684"/>
                </a:cubicBezTo>
                <a:cubicBezTo>
                  <a:pt x="1724" y="6804"/>
                  <a:pt x="3172" y="8600"/>
                  <a:pt x="3931" y="9555"/>
                </a:cubicBezTo>
                <a:cubicBezTo>
                  <a:pt x="4115" y="9802"/>
                  <a:pt x="4575" y="10777"/>
                  <a:pt x="5057" y="10777"/>
                </a:cubicBezTo>
                <a:cubicBezTo>
                  <a:pt x="5563" y="10777"/>
                  <a:pt x="6000" y="9802"/>
                  <a:pt x="6184" y="9555"/>
                </a:cubicBezTo>
                <a:cubicBezTo>
                  <a:pt x="6920" y="8600"/>
                  <a:pt x="8207" y="7051"/>
                  <a:pt x="9057" y="5667"/>
                </a:cubicBezTo>
                <a:cubicBezTo>
                  <a:pt x="9471" y="5008"/>
                  <a:pt x="10000" y="4366"/>
                  <a:pt x="10000" y="3591"/>
                </a:cubicBezTo>
                <a:close/>
                <a:moveTo>
                  <a:pt x="4989" y="2405"/>
                </a:moveTo>
                <a:cubicBezTo>
                  <a:pt x="5908" y="2405"/>
                  <a:pt x="6644" y="2932"/>
                  <a:pt x="6644" y="3591"/>
                </a:cubicBezTo>
                <a:cubicBezTo>
                  <a:pt x="6644" y="4234"/>
                  <a:pt x="5908" y="4761"/>
                  <a:pt x="4989" y="4761"/>
                </a:cubicBezTo>
                <a:cubicBezTo>
                  <a:pt x="4092" y="4761"/>
                  <a:pt x="3356" y="4234"/>
                  <a:pt x="3356" y="3591"/>
                </a:cubicBezTo>
                <a:cubicBezTo>
                  <a:pt x="3356" y="2932"/>
                  <a:pt x="4092" y="2405"/>
                  <a:pt x="4989" y="2405"/>
                </a:cubicBezTo>
                <a:close/>
              </a:path>
            </a:pathLst>
          </a:custGeom>
          <a:solidFill>
            <a:schemeClr val="accent5">
              <a:alpha val="93000"/>
            </a:schemeClr>
          </a:solidFill>
          <a:ln>
            <a:noFill/>
          </a:ln>
          <a:effectLst>
            <a:softEdge rad="0"/>
          </a:effectLst>
        </p:spPr>
      </p:sp>
      <p:sp>
        <p:nvSpPr>
          <p:cNvPr id="12" name="椭圆 11"/>
          <p:cNvSpPr/>
          <p:nvPr/>
        </p:nvSpPr>
        <p:spPr>
          <a:xfrm>
            <a:off x="2263220" y="2836107"/>
            <a:ext cx="286132" cy="96520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27DC2"/>
      </a:accent1>
      <a:accent2>
        <a:srgbClr val="03509C"/>
      </a:accent2>
      <a:accent3>
        <a:srgbClr val="6CAFE1"/>
      </a:accent3>
      <a:accent4>
        <a:srgbClr val="F17B1C"/>
      </a:accent4>
      <a:accent5>
        <a:srgbClr val="FDBB2F"/>
      </a:accent5>
      <a:accent6>
        <a:srgbClr val="7AC141"/>
      </a:accent6>
      <a:hlink>
        <a:srgbClr val="027DC2"/>
      </a:hlink>
      <a:folHlink>
        <a:srgbClr val="BFBFBF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WPS 演示</Application>
  <PresentationFormat>宽屏</PresentationFormat>
  <Paragraphs>80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weizhi</dc:creator>
  <cp:lastModifiedBy>MrQin</cp:lastModifiedBy>
  <cp:revision>113</cp:revision>
  <dcterms:created xsi:type="dcterms:W3CDTF">2017-10-25T03:11:00Z</dcterms:created>
  <dcterms:modified xsi:type="dcterms:W3CDTF">2020-02-23T03:49:35Z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KSOProductBuildVer" pid="2">
    <vt:lpwstr>2052-11.8.2.8411</vt:lpwstr>
  </property>
  <property fmtid="{D5CDD505-2E9C-101B-9397-08002B2CF9AE}" name="NXPowerLiteLastOptimized" pid="3">
    <vt:lpwstr>334717</vt:lpwstr>
  </property>
  <property fmtid="{D5CDD505-2E9C-101B-9397-08002B2CF9AE}" name="NXPowerLiteSettings" pid="4">
    <vt:lpwstr>C700052003A000</vt:lpwstr>
  </property>
  <property fmtid="{D5CDD505-2E9C-101B-9397-08002B2CF9AE}" name="NXPowerLiteVersion" pid="5">
    <vt:lpwstr>D8.0.2</vt:lpwstr>
  </property>
</Properties>
</file>