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3" r:id="rId4"/>
    <p:sldId id="359" r:id="rId5"/>
    <p:sldId id="360" r:id="rId6"/>
    <p:sldId id="368" r:id="rId7"/>
    <p:sldId id="375" r:id="rId8"/>
    <p:sldId id="30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2F"/>
    <a:srgbClr val="6CAFE1"/>
    <a:srgbClr val="1783DF"/>
    <a:srgbClr val="03509C"/>
    <a:srgbClr val="D9D9D9"/>
    <a:srgbClr val="57C2FD"/>
    <a:srgbClr val="1C96F5"/>
    <a:srgbClr val="44A0FB"/>
    <a:srgbClr val="2D2D2D"/>
    <a:srgbClr val="226D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5079" autoAdjust="0"/>
  </p:normalViewPr>
  <p:slideViewPr>
    <p:cSldViewPr snapToGrid="0">
      <p:cViewPr varScale="1">
        <p:scale>
          <a:sx n="81" d="100"/>
          <a:sy n="81" d="100"/>
        </p:scale>
        <p:origin x="468" y="96"/>
      </p:cViewPr>
      <p:guideLst>
        <p:guide orient="horz" pos="1029"/>
        <p:guide pos="655"/>
        <p:guide orient="horz" pos="848"/>
        <p:guide orient="horz" pos="3901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12519" y="0"/>
            <a:ext cx="11479481" cy="3757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 flipV="1">
            <a:off x="89344" y="-10615"/>
            <a:ext cx="2268186" cy="386327"/>
          </a:xfrm>
          <a:custGeom>
            <a:avLst/>
            <a:gdLst>
              <a:gd name="connsiteX0" fmla="*/ 0 w 2268186"/>
              <a:gd name="connsiteY0" fmla="*/ 0 h 386327"/>
              <a:gd name="connsiteX1" fmla="*/ 2268186 w 2268186"/>
              <a:gd name="connsiteY1" fmla="*/ 7222 h 386327"/>
              <a:gd name="connsiteX2" fmla="*/ 1876691 w 2268186"/>
              <a:gd name="connsiteY2" fmla="*/ 386327 h 386327"/>
              <a:gd name="connsiteX3" fmla="*/ 0 w 2268186"/>
              <a:gd name="connsiteY3" fmla="*/ 386327 h 3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8186" h="386327">
                <a:moveTo>
                  <a:pt x="0" y="0"/>
                </a:moveTo>
                <a:lnTo>
                  <a:pt x="2268186" y="7222"/>
                </a:lnTo>
                <a:lnTo>
                  <a:pt x="1876691" y="386327"/>
                </a:lnTo>
                <a:lnTo>
                  <a:pt x="0" y="38632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 flipV="1">
            <a:off x="-1" y="-10615"/>
            <a:ext cx="2268186" cy="386327"/>
          </a:xfrm>
          <a:custGeom>
            <a:avLst/>
            <a:gdLst>
              <a:gd name="connsiteX0" fmla="*/ 0 w 2268186"/>
              <a:gd name="connsiteY0" fmla="*/ 0 h 386327"/>
              <a:gd name="connsiteX1" fmla="*/ 2268186 w 2268186"/>
              <a:gd name="connsiteY1" fmla="*/ 7222 h 386327"/>
              <a:gd name="connsiteX2" fmla="*/ 1876691 w 2268186"/>
              <a:gd name="connsiteY2" fmla="*/ 386327 h 386327"/>
              <a:gd name="connsiteX3" fmla="*/ 0 w 2268186"/>
              <a:gd name="connsiteY3" fmla="*/ 386327 h 3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8186" h="386327">
                <a:moveTo>
                  <a:pt x="0" y="0"/>
                </a:moveTo>
                <a:lnTo>
                  <a:pt x="2268186" y="7222"/>
                </a:lnTo>
                <a:lnTo>
                  <a:pt x="1876691" y="386327"/>
                </a:lnTo>
                <a:lnTo>
                  <a:pt x="0" y="38632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6650182"/>
            <a:ext cx="12192001" cy="2189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户外, 场景&#10;&#10;已生成极高可信度的说明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6000"/>
                </a:schemeClr>
              </a:gs>
              <a:gs pos="100000">
                <a:schemeClr val="tx1">
                  <a:alpha val="9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 rot="21422584" flipV="1">
            <a:off x="3094187" y="963829"/>
            <a:ext cx="6003626" cy="4158190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laceholder_64509"/>
          <p:cNvSpPr>
            <a:spLocks noChangeAspect="1"/>
          </p:cNvSpPr>
          <p:nvPr/>
        </p:nvSpPr>
        <p:spPr bwMode="auto">
          <a:xfrm>
            <a:off x="492327" y="4918663"/>
            <a:ext cx="1017159" cy="1416678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5" h="607">
                <a:moveTo>
                  <a:pt x="435" y="218"/>
                </a:moveTo>
                <a:cubicBezTo>
                  <a:pt x="435" y="97"/>
                  <a:pt x="337" y="0"/>
                  <a:pt x="217" y="0"/>
                </a:cubicBezTo>
                <a:cubicBezTo>
                  <a:pt x="97" y="0"/>
                  <a:pt x="0" y="97"/>
                  <a:pt x="0" y="218"/>
                </a:cubicBezTo>
                <a:cubicBezTo>
                  <a:pt x="0" y="265"/>
                  <a:pt x="22" y="305"/>
                  <a:pt x="41" y="345"/>
                </a:cubicBezTo>
                <a:cubicBezTo>
                  <a:pt x="75" y="413"/>
                  <a:pt x="138" y="522"/>
                  <a:pt x="171" y="580"/>
                </a:cubicBezTo>
                <a:cubicBezTo>
                  <a:pt x="179" y="595"/>
                  <a:pt x="199" y="607"/>
                  <a:pt x="220" y="607"/>
                </a:cubicBezTo>
                <a:cubicBezTo>
                  <a:pt x="242" y="607"/>
                  <a:pt x="261" y="595"/>
                  <a:pt x="269" y="580"/>
                </a:cubicBezTo>
                <a:cubicBezTo>
                  <a:pt x="301" y="522"/>
                  <a:pt x="357" y="428"/>
                  <a:pt x="394" y="344"/>
                </a:cubicBezTo>
                <a:cubicBezTo>
                  <a:pt x="412" y="304"/>
                  <a:pt x="435" y="265"/>
                  <a:pt x="435" y="218"/>
                </a:cubicBezTo>
                <a:close/>
                <a:moveTo>
                  <a:pt x="217" y="146"/>
                </a:moveTo>
                <a:cubicBezTo>
                  <a:pt x="257" y="146"/>
                  <a:pt x="289" y="178"/>
                  <a:pt x="289" y="218"/>
                </a:cubicBezTo>
                <a:cubicBezTo>
                  <a:pt x="289" y="257"/>
                  <a:pt x="257" y="289"/>
                  <a:pt x="217" y="289"/>
                </a:cubicBezTo>
                <a:cubicBezTo>
                  <a:pt x="178" y="289"/>
                  <a:pt x="146" y="257"/>
                  <a:pt x="146" y="218"/>
                </a:cubicBezTo>
                <a:cubicBezTo>
                  <a:pt x="146" y="178"/>
                  <a:pt x="178" y="146"/>
                  <a:pt x="217" y="146"/>
                </a:cubicBezTo>
                <a:close/>
              </a:path>
            </a:pathLst>
          </a:custGeom>
          <a:solidFill>
            <a:schemeClr val="accent1">
              <a:alpha val="62000"/>
            </a:schemeClr>
          </a:solidFill>
          <a:ln>
            <a:noFill/>
          </a:ln>
          <a:effectLst>
            <a:softEdge rad="76200"/>
          </a:effectLst>
        </p:spPr>
      </p:sp>
      <p:sp>
        <p:nvSpPr>
          <p:cNvPr id="17" name="placeholder_64509"/>
          <p:cNvSpPr>
            <a:spLocks noChangeAspect="1"/>
          </p:cNvSpPr>
          <p:nvPr/>
        </p:nvSpPr>
        <p:spPr bwMode="auto">
          <a:xfrm>
            <a:off x="8168293" y="4545806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93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20" name="任意多边形: 形状 19"/>
          <p:cNvSpPr>
            <a:spLocks noChangeAspect="1"/>
          </p:cNvSpPr>
          <p:nvPr/>
        </p:nvSpPr>
        <p:spPr bwMode="auto">
          <a:xfrm>
            <a:off x="10201064" y="4206441"/>
            <a:ext cx="2483263" cy="3458637"/>
          </a:xfrm>
          <a:custGeom>
            <a:avLst/>
            <a:gdLst>
              <a:gd name="connsiteX0" fmla="*/ 1238900 w 2483263"/>
              <a:gd name="connsiteY0" fmla="*/ 0 h 3458637"/>
              <a:gd name="connsiteX1" fmla="*/ 2483263 w 2483263"/>
              <a:gd name="connsiteY1" fmla="*/ 1241997 h 3458637"/>
              <a:gd name="connsiteX2" fmla="*/ 2249091 w 2483263"/>
              <a:gd name="connsiteY2" fmla="*/ 1960010 h 3458637"/>
              <a:gd name="connsiteX3" fmla="*/ 1535650 w 2483263"/>
              <a:gd name="connsiteY3" fmla="*/ 3304728 h 3458637"/>
              <a:gd name="connsiteX4" fmla="*/ 1255786 w 2483263"/>
              <a:gd name="connsiteY4" fmla="*/ 3458637 h 3458637"/>
              <a:gd name="connsiteX5" fmla="*/ 976171 w 2483263"/>
              <a:gd name="connsiteY5" fmla="*/ 3304728 h 3458637"/>
              <a:gd name="connsiteX6" fmla="*/ 234172 w 2483263"/>
              <a:gd name="connsiteY6" fmla="*/ 1965889 h 3458637"/>
              <a:gd name="connsiteX7" fmla="*/ 0 w 2483263"/>
              <a:gd name="connsiteY7" fmla="*/ 1241997 h 3458637"/>
              <a:gd name="connsiteX8" fmla="*/ 1238900 w 2483263"/>
              <a:gd name="connsiteY8" fmla="*/ 0 h 345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263" h="3458637">
                <a:moveTo>
                  <a:pt x="1238900" y="0"/>
                </a:moveTo>
                <a:cubicBezTo>
                  <a:pt x="1923784" y="0"/>
                  <a:pt x="2483263" y="552690"/>
                  <a:pt x="2483263" y="1241997"/>
                </a:cubicBezTo>
                <a:cubicBezTo>
                  <a:pt x="2483263" y="1510041"/>
                  <a:pt x="2351898" y="1732086"/>
                  <a:pt x="2249091" y="1960010"/>
                </a:cubicBezTo>
                <a:cubicBezTo>
                  <a:pt x="2038014" y="2438685"/>
                  <a:pt x="1718418" y="2974428"/>
                  <a:pt x="1535650" y="3304728"/>
                </a:cubicBezTo>
                <a:cubicBezTo>
                  <a:pt x="1489958" y="3390156"/>
                  <a:pt x="1381439" y="3458637"/>
                  <a:pt x="1255786" y="3458637"/>
                </a:cubicBezTo>
                <a:cubicBezTo>
                  <a:pt x="1136093" y="3458637"/>
                  <a:pt x="1021863" y="3390156"/>
                  <a:pt x="976171" y="3304728"/>
                </a:cubicBezTo>
                <a:cubicBezTo>
                  <a:pt x="787691" y="2974428"/>
                  <a:pt x="428115" y="2353257"/>
                  <a:pt x="234172" y="1965889"/>
                </a:cubicBezTo>
                <a:cubicBezTo>
                  <a:pt x="125653" y="1737965"/>
                  <a:pt x="0" y="1510041"/>
                  <a:pt x="0" y="1241997"/>
                </a:cubicBezTo>
                <a:cubicBezTo>
                  <a:pt x="0" y="552690"/>
                  <a:pt x="553768" y="0"/>
                  <a:pt x="1238900" y="0"/>
                </a:cubicBezTo>
                <a:close/>
              </a:path>
            </a:pathLst>
          </a:custGeom>
          <a:solidFill>
            <a:schemeClr val="accent1">
              <a:alpha val="29000"/>
            </a:schemeClr>
          </a:solidFill>
          <a:ln>
            <a:noFill/>
          </a:ln>
          <a:effectLst>
            <a:glow>
              <a:schemeClr val="accent1">
                <a:satMod val="175000"/>
              </a:schemeClr>
            </a:glow>
            <a:softEdge rad="342900"/>
          </a:effectLst>
        </p:spPr>
      </p:sp>
      <p:sp>
        <p:nvSpPr>
          <p:cNvPr id="22" name="placeholder_64509"/>
          <p:cNvSpPr>
            <a:spLocks noChangeAspect="1"/>
          </p:cNvSpPr>
          <p:nvPr/>
        </p:nvSpPr>
        <p:spPr bwMode="auto">
          <a:xfrm>
            <a:off x="4339675" y="3475283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21" name="任意多边形: 形状 20"/>
          <p:cNvSpPr/>
          <p:nvPr/>
        </p:nvSpPr>
        <p:spPr>
          <a:xfrm rot="21357563" flipV="1">
            <a:off x="2827685" y="806085"/>
            <a:ext cx="6495802" cy="4499078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75000"/>
              <a:alpha val="47000"/>
            </a:schemeClr>
          </a:solidFill>
          <a:ln w="57150">
            <a:noFill/>
          </a:ln>
          <a:effectLst>
            <a:glow>
              <a:schemeClr val="accent1">
                <a:alpha val="40000"/>
              </a:schemeClr>
            </a:glow>
            <a:outerShdw blurRad="292100" dist="88900" sx="102000" sy="102000" algn="ctr" rotWithShape="0">
              <a:schemeClr val="bg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68525" y="2265363"/>
            <a:ext cx="8303895" cy="1106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/>
            <a:r>
              <a:rPr lang="zh-CN" altLang="en-US" sz="6600" b="1">
                <a:solidFill>
                  <a:srgbClr val="FFC000"/>
                </a:solidFill>
              </a:rPr>
              <a:t>微信小程序开发教程</a:t>
            </a:r>
            <a:endParaRPr lang="zh-CN" altLang="en-US" sz="6600" b="1">
              <a:solidFill>
                <a:srgbClr val="FFC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95525" y="3452495"/>
            <a:ext cx="8049895" cy="521970"/>
          </a:xfrm>
          <a:prstGeom prst="rect">
            <a:avLst/>
          </a:prstGeom>
          <a:solidFill>
            <a:schemeClr val="bg1">
              <a:lumMod val="95000"/>
              <a:alpha val="3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讲 师：秦 宇 煌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3868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37067" y="102149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cs typeface="+mn-ea"/>
                <a:sym typeface="+mn-lt"/>
              </a:rPr>
              <a:t>目录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2325" y="3832225"/>
            <a:ext cx="44056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5"/>
                </a:solidFill>
                <a:cs typeface="+mn-ea"/>
                <a:sym typeface="+mn-lt"/>
              </a:rPr>
              <a:t>第二章：小程序基础</a:t>
            </a:r>
            <a:endParaRPr lang="zh-CN" altLang="en-US" sz="2800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6" name="placeholder_64509"/>
          <p:cNvSpPr>
            <a:spLocks noChangeAspect="1"/>
          </p:cNvSpPr>
          <p:nvPr/>
        </p:nvSpPr>
        <p:spPr bwMode="auto">
          <a:xfrm>
            <a:off x="1579924" y="1196434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5">
              <a:alpha val="93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3" name="椭圆 2"/>
          <p:cNvSpPr/>
          <p:nvPr/>
        </p:nvSpPr>
        <p:spPr>
          <a:xfrm>
            <a:off x="1579924" y="1724660"/>
            <a:ext cx="286132" cy="96520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 rot="21422584" flipV="1">
            <a:off x="1792834" y="785882"/>
            <a:ext cx="2425698" cy="1680071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 flipV="1">
            <a:off x="1852694" y="741324"/>
            <a:ext cx="2407557" cy="1786075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75000"/>
              <a:alpha val="47000"/>
            </a:schemeClr>
          </a:solidFill>
          <a:ln w="57150">
            <a:noFill/>
          </a:ln>
          <a:effectLst>
            <a:glow>
              <a:schemeClr val="accent1">
                <a:alpha val="40000"/>
              </a:schemeClr>
            </a:glow>
            <a:outerShdw blurRad="292100" dist="88900" sx="102000" sy="102000" algn="ctr" rotWithShape="0">
              <a:schemeClr val="bg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941255">
            <a:off x="11821482" y="5677072"/>
            <a:ext cx="45719" cy="122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22325" y="4594860"/>
            <a:ext cx="440563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 dirty="0">
                <a:solidFill>
                  <a:srgbClr val="00B0F0"/>
                </a:solidFill>
                <a:cs typeface="+mn-ea"/>
                <a:sym typeface="+mn-lt"/>
              </a:rPr>
              <a:t>第一节：项目结构</a:t>
            </a:r>
            <a:endParaRPr lang="zh-CN" altLang="en-US" sz="20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24090" y="1998980"/>
            <a:ext cx="39801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/>
              <a:t>项目结构全局</a:t>
            </a:r>
            <a:endParaRPr lang="zh-CN" altLang="en-US" sz="2000"/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/>
              <a:t>全局结构</a:t>
            </a:r>
            <a:endParaRPr lang="zh-CN" altLang="en-US" sz="2000"/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/>
              <a:t>文件类型</a:t>
            </a:r>
            <a:endParaRPr lang="zh-CN" altLang="en-US" sz="2000"/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/>
              <a:t>文件具体功能</a:t>
            </a:r>
            <a:endParaRPr 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2435" y="2835910"/>
            <a:ext cx="4939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cs typeface="+mn-ea"/>
                <a:sym typeface="+mn-lt"/>
              </a:rPr>
              <a:t>项目结构全局</a:t>
            </a:r>
            <a:endParaRPr lang="zh-CN" altLang="en-US" sz="5400" b="1" dirty="0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 rot="10578600">
            <a:off x="1859395" y="2526030"/>
            <a:ext cx="1949898" cy="180594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743621">
            <a:off x="2701065" y="2779556"/>
            <a:ext cx="920602" cy="985198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2693697">
            <a:off x="1953110" y="3597644"/>
            <a:ext cx="242586" cy="29156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4425274">
            <a:off x="2989143" y="3509697"/>
            <a:ext cx="166044" cy="11758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291931">
            <a:off x="1851367" y="2398213"/>
            <a:ext cx="166044" cy="11758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laceholder_64509"/>
          <p:cNvSpPr>
            <a:spLocks noChangeAspect="1"/>
          </p:cNvSpPr>
          <p:nvPr/>
        </p:nvSpPr>
        <p:spPr bwMode="auto">
          <a:xfrm>
            <a:off x="2263220" y="2307881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5">
              <a:alpha val="93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12" name="椭圆 11"/>
          <p:cNvSpPr/>
          <p:nvPr/>
        </p:nvSpPr>
        <p:spPr>
          <a:xfrm>
            <a:off x="2263220" y="2836107"/>
            <a:ext cx="286132" cy="96520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087755" y="2049780"/>
            <a:ext cx="213550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600" b="1" dirty="0">
                <a:cs typeface="+mn-ea"/>
                <a:sym typeface="+mn-lt"/>
              </a:rPr>
              <a:t>全局结构</a:t>
            </a:r>
            <a:endParaRPr lang="zh-CN" altLang="en-US" sz="3600" b="1" dirty="0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10585" y="204598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2020-02-23_1224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6210" y="843280"/>
            <a:ext cx="2345690" cy="53498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28135" y="1346835"/>
            <a:ext cx="1956435" cy="155384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28135" y="2955290"/>
            <a:ext cx="1956435" cy="155384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28135" y="4779010"/>
            <a:ext cx="1956435" cy="1553845"/>
          </a:xfrm>
          <a:prstGeom prst="rect">
            <a:avLst/>
          </a:prstGeom>
          <a:noFill/>
          <a:ln w="25400">
            <a:solidFill>
              <a:srgbClr val="1783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6172835" y="2049780"/>
            <a:ext cx="2097405" cy="5359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160770" y="2550160"/>
            <a:ext cx="2061845" cy="128714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508365" y="256222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局部配置文件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6160770" y="5506085"/>
            <a:ext cx="20853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508365" y="526732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全局配置文件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79195" y="2774950"/>
            <a:ext cx="17875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在最外面层级无文件夹包裹的是全局配置文件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在</a:t>
            </a:r>
            <a:r>
              <a:rPr lang="en-US" altLang="zh-CN"/>
              <a:t>pages</a:t>
            </a:r>
            <a:r>
              <a:rPr lang="zh-CN" altLang="en-US"/>
              <a:t>内的某个目录内的文件是局部配置文件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832485" y="3322320"/>
            <a:ext cx="182499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cs typeface="+mn-ea"/>
                <a:sym typeface="+mn-lt"/>
              </a:rPr>
              <a:t>文件类型</a:t>
            </a:r>
            <a:endParaRPr lang="zh-CN" altLang="en-US" sz="3200" b="1" dirty="0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195955" y="205741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2020-02-23_1233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810" y="2189480"/>
            <a:ext cx="7543800" cy="2847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832485" y="3322320"/>
            <a:ext cx="1408430" cy="107632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cs typeface="+mn-ea"/>
                <a:sym typeface="+mn-lt"/>
              </a:rPr>
              <a:t>文件具体功能</a:t>
            </a:r>
            <a:endParaRPr lang="zh-CN" altLang="en-US" sz="3200" b="1" dirty="0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794635" y="205741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324860" y="1371600"/>
            <a:ext cx="881824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 project.config.json：项目的配置文件。比如设置项目的名字，设置appid等。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 app.js：小程序逻辑处理。比如小程序加载完成执行的代码。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app.json：小程序公共配置。比如小程序的页面，是否有tabbar等。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app.wxss：小程序公共样式。在这个里面写的样式可以被所有页面使用。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pages：存储小程序页面的。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index：页面的名称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index.js：index页面的逻辑处理文件。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index.json：index页面的配置文件。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index.wxml：index页面的页面结构。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index.wxss：index页面的样式。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其他页面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Box 18"/>
          <p:cNvSpPr>
            <a:spLocks noChangeArrowheads="1"/>
          </p:cNvSpPr>
          <p:nvPr/>
        </p:nvSpPr>
        <p:spPr bwMode="auto">
          <a:xfrm>
            <a:off x="2677207" y="2559095"/>
            <a:ext cx="6837586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4265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本小节内容结束</a:t>
            </a:r>
            <a:endParaRPr lang="zh-CN" altLang="en-US" sz="4265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 rot="21422584" flipV="1">
            <a:off x="3094187" y="1215289"/>
            <a:ext cx="6003626" cy="4158190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 flipV="1">
            <a:off x="3092453" y="1188720"/>
            <a:ext cx="5982967" cy="4240530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75000"/>
              <a:alpha val="47000"/>
            </a:schemeClr>
          </a:solidFill>
          <a:ln w="57150">
            <a:noFill/>
          </a:ln>
          <a:effectLst>
            <a:glow>
              <a:schemeClr val="accent1">
                <a:alpha val="40000"/>
              </a:schemeClr>
            </a:glow>
            <a:outerShdw blurRad="292100" dist="88900" sx="102000" sy="102000" algn="ctr" rotWithShape="0">
              <a:schemeClr val="bg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27DC2"/>
      </a:accent1>
      <a:accent2>
        <a:srgbClr val="03509C"/>
      </a:accent2>
      <a:accent3>
        <a:srgbClr val="6CAFE1"/>
      </a:accent3>
      <a:accent4>
        <a:srgbClr val="F17B1C"/>
      </a:accent4>
      <a:accent5>
        <a:srgbClr val="FDBB2F"/>
      </a:accent5>
      <a:accent6>
        <a:srgbClr val="7AC141"/>
      </a:accent6>
      <a:hlink>
        <a:srgbClr val="027DC2"/>
      </a:hlink>
      <a:folHlink>
        <a:srgbClr val="BFBFBF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WPS 演示</Application>
  <PresentationFormat>宽屏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weizhi</dc:creator>
  <cp:lastModifiedBy>MrQin</cp:lastModifiedBy>
  <cp:revision>115</cp:revision>
  <dcterms:created xsi:type="dcterms:W3CDTF">2017-10-25T03:11:00Z</dcterms:created>
  <dcterms:modified xsi:type="dcterms:W3CDTF">2020-02-23T04:39:46Z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KSOProductBuildVer" pid="2">
    <vt:lpwstr>2052-11.8.2.8411</vt:lpwstr>
  </property>
  <property fmtid="{D5CDD505-2E9C-101B-9397-08002B2CF9AE}" name="NXPowerLiteLastOptimized" pid="3">
    <vt:lpwstr>246195</vt:lpwstr>
  </property>
  <property fmtid="{D5CDD505-2E9C-101B-9397-08002B2CF9AE}" name="NXPowerLiteSettings" pid="4">
    <vt:lpwstr>C700052003A000</vt:lpwstr>
  </property>
  <property fmtid="{D5CDD505-2E9C-101B-9397-08002B2CF9AE}" name="NXPowerLiteVersion" pid="5">
    <vt:lpwstr>D8.0.2</vt:lpwstr>
  </property>
</Properties>
</file>