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88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493B39-B54D-4723-908F-359F8461D4EB}">
          <p14:sldIdLst>
            <p14:sldId id="887"/>
          </p14:sldIdLst>
        </p14:section>
        <p14:section name="Maintainability and Predictability" id="{319D4B4C-3622-4A88-95FF-865DC0D091B3}">
          <p14:sldIdLst/>
        </p14:section>
        <p14:section name="Pragmatic Workflow" id="{E3F00BA3-1567-4421-A834-3BA3852C035D}">
          <p14:sldIdLst/>
        </p14:section>
        <p14:section name="Appendix" id="{E437C817-16DE-4982-8A95-6DF283ED1C0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xton Lamons" initials="PL" lastIdx="1" clrIdx="0">
    <p:extLst>
      <p:ext uri="{19B8F6BF-5375-455C-9EA6-DF929625EA0E}">
        <p15:presenceInfo xmlns:p15="http://schemas.microsoft.com/office/powerpoint/2012/main" userId="S::PLamons@ebsco.com::06f02932-8a82-47c9-bbee-e43a2b193b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C30"/>
    <a:srgbClr val="6C9EAF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5285EB-044F-4BD1-9FA1-EF9CDE25848A}" v="6" dt="2022-02-17T16:42:23.2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9" autoAdjust="0"/>
    <p:restoredTop sz="81741" autoAdjust="0"/>
  </p:normalViewPr>
  <p:slideViewPr>
    <p:cSldViewPr snapToGrid="0">
      <p:cViewPr varScale="1">
        <p:scale>
          <a:sx n="121" d="100"/>
          <a:sy n="121" d="100"/>
        </p:scale>
        <p:origin x="10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E9BAF-EA80-4270-A5B0-68EC43177B8A}" type="datetimeFigureOut">
              <a:rPr lang="en-US" smtClean="0"/>
              <a:t>2/23/22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447FD-8900-4D82-8B0A-6F22D80AD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11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892D-791D-46E3-AB13-38A628EB9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AC5A4-A355-4C7B-B88A-4276090B6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99B69-A1AD-4A2D-A89E-842E11C9C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150E-E5C9-402B-8849-1D26B49961F7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EC279-B39D-4DF0-8C37-70A8CB00E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3C038-D49F-4FA9-BFA5-1D556897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C189-B9E5-463C-B129-E03B4854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9277-16FD-439F-A91A-1D559266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BCC37-5E99-4738-A3F8-DCA71FC9A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26359-130A-4EDA-A505-55ECB200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150E-E5C9-402B-8849-1D26B49961F7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22BDE-A002-496E-8D82-A81BA2118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8777F-C40D-49A4-9133-F6C633036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C189-B9E5-463C-B129-E03B4854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8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7DB397-0749-4E7C-8DE4-1B973CC97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CB76C-38D2-461B-A29E-C15600D4A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44E96-2AA8-4727-AC12-4FC7DE811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150E-E5C9-402B-8849-1D26B49961F7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86EF2-5AD4-420A-A73E-9C95BC8E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35000-5988-41B6-B0B9-91CBD2A0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C189-B9E5-463C-B129-E03B4854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7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23A7-A2BE-427A-B837-31BB6D26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351E1-1B9B-4939-A0DB-9E2D2C675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BBF92-E2D6-445D-994A-3D5B6265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150E-E5C9-402B-8849-1D26B49961F7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7B004-5132-41F2-B6B5-B7FC173A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CDF8-C21B-47C9-9BDF-60387EF9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C189-B9E5-463C-B129-E03B4854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2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6180-DE5C-42A8-933F-6B137D89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DA1ED-7B71-4F5C-8B04-77F954AA8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032D9-1758-4C7C-953B-ED36D58CC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150E-E5C9-402B-8849-1D26B49961F7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AFCC8-7657-4B27-AE07-2DADE68B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7F2D2-0B9F-4798-8201-12807370D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C189-B9E5-463C-B129-E03B4854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8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B04B-73AD-490B-B88A-0B61739A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E0203-AA43-4AB8-9B5F-3849D834E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720E2-6C06-4AE2-A171-ECB335275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95D6D-D250-47E3-A840-94836DFA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150E-E5C9-402B-8849-1D26B49961F7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FEBE1-D887-4EF0-8846-A1977FA3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38D84-FED4-476E-A7E0-04C14C6F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C189-B9E5-463C-B129-E03B4854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1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03E3-3A19-41E2-98A1-A50F8467B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2D351-B587-478F-99BA-5E2894998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61F78-1AD8-49FD-9399-4C9AEF9E3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77C51-4BC8-4EC8-A680-FF29F6B63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8FAA73-55A9-4CAE-BE4B-43C1DAD60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7959C7-DA8B-4772-8158-BA2E0548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150E-E5C9-402B-8849-1D26B49961F7}" type="datetimeFigureOut">
              <a:rPr lang="en-US" smtClean="0"/>
              <a:t>2/23/22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ECD9C-C232-4BEF-AA83-2F38A0CD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FFE39-86BB-4FCF-9CD3-50CECF2D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C189-B9E5-463C-B129-E03B4854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0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6B0B-F0DD-410C-BCA1-CE4E77F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CF39F8-2C81-4E5F-8B05-F3EBEBEC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150E-E5C9-402B-8849-1D26B49961F7}" type="datetimeFigureOut">
              <a:rPr lang="en-US" smtClean="0"/>
              <a:t>2/23/22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459EC-05BE-4856-87B9-4FA2C9B9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25DDA-7123-4077-B46D-C811A04B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C189-B9E5-463C-B129-E03B4854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3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567A0B-8895-44B4-A0B2-BC400E7F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150E-E5C9-402B-8849-1D26B49961F7}" type="datetimeFigureOut">
              <a:rPr lang="en-US" smtClean="0"/>
              <a:t>2/23/22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A00C3A-6F52-482A-8052-BAB8D4DEB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CC380-E948-4163-9082-37C4D7CC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C189-B9E5-463C-B129-E03B4854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6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B31B-F1A0-43F4-A9DF-692A6C1BC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828D2-73A0-4E49-90CF-B834B0628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22A84-6316-4FA9-A2FD-FDF80E611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53DAC-7B57-463B-958A-D66B2933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150E-E5C9-402B-8849-1D26B49961F7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21CD4-8494-4FC9-955C-E18D79D1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97C5A-1EBF-45E2-8F19-BC566AA7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C189-B9E5-463C-B129-E03B4854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2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65493-1D5C-4A2E-96A5-C2B16B8CD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DE46B-3ED3-4648-9E65-02A9F172C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ABE40-72FA-4E8A-97D5-4E6AE26A7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C4E39-4EFD-4E0F-844B-4923BB65A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150E-E5C9-402B-8849-1D26B49961F7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40514-07FA-41D4-B796-654896B80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403AD-B999-4708-A4AD-EF4CBFEE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C189-B9E5-463C-B129-E03B4854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8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8947CF-1242-4B83-9150-5FAA18288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498BC-C1CA-438C-B95B-7EF3BEBC3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60400-A989-4DAB-B587-ACE3714E6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3150E-E5C9-402B-8849-1D26B49961F7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07808-C5D7-414A-B09E-68ABC0BDB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E1C7E-1B00-4F53-866C-34E0612E2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FC189-B9E5-463C-B129-E03B4854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4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34A2-3B38-D844-BB15-263B7B14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Lance Kind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48B0C0-B101-6143-9A0D-8927C1FEF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105665"/>
            <a:ext cx="6172200" cy="463714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F39A2-0034-7249-837E-C8F3F313A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Lives in Texas (formerly of China, India, and Seattle)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Agile Developer since 1999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Agile Consultant since 2006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Helping clients with BDD since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Likes to take selfies in cool chairs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Author of science fiction and Agile business novels (pen name: Lance</a:t>
            </a:r>
            <a:r>
              <a:rPr lang="en-US" b="1" dirty="0"/>
              <a:t>r</a:t>
            </a:r>
            <a:r>
              <a:rPr lang="en-US" dirty="0"/>
              <a:t> Kind)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Host/producer podcasts: Agile Thoughts, </a:t>
            </a:r>
            <a:r>
              <a:rPr lang="en-US" dirty="0" err="1"/>
              <a:t>SciFi</a:t>
            </a:r>
            <a:r>
              <a:rPr lang="en-US" dirty="0"/>
              <a:t> Thoughts, and </a:t>
            </a:r>
            <a:r>
              <a:rPr lang="en-US" dirty="0" err="1"/>
              <a:t>敏捷理念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8196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201D8FDD77604B95505DADC272827E" ma:contentTypeVersion="18" ma:contentTypeDescription="Create a new document." ma:contentTypeScope="" ma:versionID="d20ff83d649a51c18287c363aba9c2fc">
  <xsd:schema xmlns:xsd="http://www.w3.org/2001/XMLSchema" xmlns:xs="http://www.w3.org/2001/XMLSchema" xmlns:p="http://schemas.microsoft.com/office/2006/metadata/properties" xmlns:ns1="http://schemas.microsoft.com/sharepoint/v3" xmlns:ns3="83c2d5c1-7b29-457d-844a-8568a119c21e" xmlns:ns4="1f0d4262-c1cb-4c6f-903a-a276e1a7f56d" targetNamespace="http://schemas.microsoft.com/office/2006/metadata/properties" ma:root="true" ma:fieldsID="aebbf191da9e6c799241c713e741ebae" ns1:_="" ns3:_="" ns4:_="">
    <xsd:import namespace="http://schemas.microsoft.com/sharepoint/v3"/>
    <xsd:import namespace="83c2d5c1-7b29-457d-844a-8568a119c21e"/>
    <xsd:import namespace="1f0d4262-c1cb-4c6f-903a-a276e1a7f56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1:IMAddress" minOccurs="0"/>
                <xsd:element ref="ns3:SharingHintHash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EventHashCode" minOccurs="0"/>
                <xsd:element ref="ns4:MediaServiceGenerationTim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ddress" ma:index="9" nillable="true" ma:displayName="IM Address" ma:internalName="IMAddress">
      <xsd:simpleType>
        <xsd:restriction base="dms:Text"/>
      </xsd:simpleType>
    </xsd:element>
    <xsd:element name="_ip_UnifiedCompliancePolicyProperties" ma:index="1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2d5c1-7b29-457d-844a-8568a119c21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0d4262-c1cb-4c6f-903a-a276e1a7f5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8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9" nillable="true" ma:displayName="MediaServiceAutoTags" ma:description="" ma:internalName="MediaServiceAutoTags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ddress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425C4E2-9689-4FC5-B41B-6263BDE50B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3c2d5c1-7b29-457d-844a-8568a119c21e"/>
    <ds:schemaRef ds:uri="1f0d4262-c1cb-4c6f-903a-a276e1a7f5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BDAAD4-91DD-4FD7-9312-D582B5ECC6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97B643-6893-4B48-8B00-99553E7F954A}">
  <ds:schemaRefs>
    <ds:schemaRef ds:uri="http://purl.org/dc/terms/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83c2d5c1-7b29-457d-844a-8568a119c21e"/>
    <ds:schemaRef ds:uri="http://purl.org/dc/elements/1.1/"/>
    <ds:schemaRef ds:uri="http://schemas.microsoft.com/office/2006/metadata/properties"/>
    <ds:schemaRef ds:uri="1f0d4262-c1cb-4c6f-903a-a276e1a7f56d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65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Lance Kind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BDD – An Agile Requirements and Testing Best Practice</dc:title>
  <dc:creator>Paxton Lamons</dc:creator>
  <cp:lastModifiedBy>Lance Kind</cp:lastModifiedBy>
  <cp:revision>7</cp:revision>
  <dcterms:created xsi:type="dcterms:W3CDTF">2020-05-20T21:35:02Z</dcterms:created>
  <dcterms:modified xsi:type="dcterms:W3CDTF">2022-02-23T13:18:07Z</dcterms:modified>
</cp:coreProperties>
</file>