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72" r:id="rId10"/>
    <p:sldId id="264" r:id="rId11"/>
    <p:sldId id="273" r:id="rId12"/>
    <p:sldId id="265" r:id="rId13"/>
    <p:sldId id="266" r:id="rId14"/>
    <p:sldId id="274" r:id="rId15"/>
    <p:sldId id="267" r:id="rId16"/>
    <p:sldId id="268" r:id="rId17"/>
    <p:sldId id="269" r:id="rId18"/>
    <p:sldId id="270" r:id="rId19"/>
    <p:sldId id="271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31" autoAdjust="0"/>
    <p:restoredTop sz="94660"/>
  </p:normalViewPr>
  <p:slideViewPr>
    <p:cSldViewPr snapToGrid="0">
      <p:cViewPr varScale="1">
        <p:scale>
          <a:sx n="89" d="100"/>
          <a:sy n="89" d="100"/>
        </p:scale>
        <p:origin x="8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DBC7-452A-45C2-8B49-7E0215469B9B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1994-9121-4436-9392-BDBDC34BC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94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DBC7-452A-45C2-8B49-7E0215469B9B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1994-9121-4436-9392-BDBDC34BC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24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DBC7-452A-45C2-8B49-7E0215469B9B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1994-9121-4436-9392-BDBDC34BC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15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DBC7-452A-45C2-8B49-7E0215469B9B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1994-9121-4436-9392-BDBDC34BC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49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DBC7-452A-45C2-8B49-7E0215469B9B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1994-9121-4436-9392-BDBDC34BC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96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DBC7-452A-45C2-8B49-7E0215469B9B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1994-9121-4436-9392-BDBDC34BC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24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DBC7-452A-45C2-8B49-7E0215469B9B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1994-9121-4436-9392-BDBDC34BC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01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DBC7-452A-45C2-8B49-7E0215469B9B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1994-9121-4436-9392-BDBDC34BC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49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DBC7-452A-45C2-8B49-7E0215469B9B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1994-9121-4436-9392-BDBDC34BC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41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DBC7-452A-45C2-8B49-7E0215469B9B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1994-9121-4436-9392-BDBDC34BC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90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DBC7-452A-45C2-8B49-7E0215469B9B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1994-9121-4436-9392-BDBDC34BC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21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BDBC7-452A-45C2-8B49-7E0215469B9B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E1994-9121-4436-9392-BDBDC34BC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7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简单天气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项目实战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20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96982" y="2766219"/>
            <a:ext cx="4919213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第五节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:UI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589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6442" y="1492369"/>
            <a:ext cx="11842630" cy="3778370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 Studio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Gsonformat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在线转换布局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:http://android.lineten.net/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layout.php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426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38782" y="2766219"/>
            <a:ext cx="5514437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第六节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百度定位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12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90540" y="2766219"/>
            <a:ext cx="5410920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第七节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:Retrofit2.0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983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924" y="1961012"/>
            <a:ext cx="10515600" cy="2895660"/>
          </a:xfrm>
        </p:spPr>
        <p:txBody>
          <a:bodyPr>
            <a:norm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GitHub:https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://github.com/square/retrofit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:http://square.github.io/retrofit/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天气接口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:https://www.juhe.cn/docs/api/id/73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45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309183" y="2766219"/>
            <a:ext cx="7573634" cy="13255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第八节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:MPAndroidChart3.0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981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07392" y="2766219"/>
            <a:ext cx="3177217" cy="13255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第九节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571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971791" y="2766219"/>
            <a:ext cx="4248419" cy="13255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第十节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意见反馈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621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479421" y="2766219"/>
            <a:ext cx="7233159" cy="13255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第十一节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CircleImageView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659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251767" y="2766219"/>
            <a:ext cx="3688466" cy="13255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018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8271" y="727109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刘某人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 Android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8271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:555974449</a:t>
            </a: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博客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:http://blog.csdn.net/qq_26787115</a:t>
            </a:r>
          </a:p>
          <a:p>
            <a:pPr marL="0" indent="0">
              <a:buNone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GitHub:https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://github.com/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LiuGuiLinAndroid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60978" y="849891"/>
            <a:ext cx="1080000" cy="108000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045" y="4497312"/>
            <a:ext cx="2036129" cy="2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7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418271" y="727109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刘某人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 Android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418271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:555974449</a:t>
            </a: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博客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:http://blog.csdn.net/qq_26787115</a:t>
            </a:r>
          </a:p>
          <a:p>
            <a:pPr marL="0" indent="0">
              <a:buNone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GitHub:https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://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github.com/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LiuGuiLinAndroid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感谢观看 </a:t>
            </a:r>
            <a:endParaRPr lang="en-US" altLang="zh-CN" sz="6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60978" y="849891"/>
            <a:ext cx="1080000" cy="108000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045" y="4497312"/>
            <a:ext cx="2036129" cy="2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0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96983" y="2766219"/>
            <a:ext cx="4398034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项目演示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319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96983" y="2766219"/>
            <a:ext cx="4398034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项目架构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514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51" y="365125"/>
            <a:ext cx="10506062" cy="627922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思维导图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134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96983" y="2766219"/>
            <a:ext cx="4398034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框架介绍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120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开源框架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169770" cy="4557922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Retrofit2.0:https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github.com/square/retrofit</a:t>
            </a: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Gson:http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://square.github.io/retrofit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MPAndroidChart:https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github.com/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PhilJay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MPAndroidChart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CircleImageView:https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github.com/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hdodenhof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CircleImageView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百度地位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SDK:http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://lbsyun.baidu.com/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index.php?title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=android-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locsdk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478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96982" y="2766219"/>
            <a:ext cx="4919213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引导页动画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66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573" y="839577"/>
            <a:ext cx="10515600" cy="4853856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缩放动画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ScaleAnimation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平移动画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TranslateAnimation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组合动画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AnimationSet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动画监听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setAnimationListener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0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139</Words>
  <Application>Microsoft Office PowerPoint</Application>
  <PresentationFormat>宽屏</PresentationFormat>
  <Paragraphs>35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Calibri Light</vt:lpstr>
      <vt:lpstr>Office 主题</vt:lpstr>
      <vt:lpstr>简单天气</vt:lpstr>
      <vt:lpstr>刘某人 | Android软件工程师</vt:lpstr>
      <vt:lpstr>第一节:项目演示</vt:lpstr>
      <vt:lpstr>第二节:项目架构</vt:lpstr>
      <vt:lpstr>思维导图</vt:lpstr>
      <vt:lpstr>第三节:框架介绍</vt:lpstr>
      <vt:lpstr>开源框架</vt:lpstr>
      <vt:lpstr>第四节:引导页动画</vt:lpstr>
      <vt:lpstr>缩放动画:ScaleAnimation  平移动画:TranslateAnimation  组合动画:AnimationSet 动画监听:setAnimationListener</vt:lpstr>
      <vt:lpstr>第五节:UI搭建</vt:lpstr>
      <vt:lpstr>Android Studio插件:Gsonformat 在线转换布局:http://android.lineten.net/layout.php </vt:lpstr>
      <vt:lpstr>第六节:百度定位SDK</vt:lpstr>
      <vt:lpstr>第七节:Retrofit2.0</vt:lpstr>
      <vt:lpstr>GitHub:https://github.com/square/retrofit 文档:http://square.github.io/retrofit/ 天气接口:https://www.juhe.cn/docs/api/id/73 </vt:lpstr>
      <vt:lpstr>第八节:MPAndroidChart3.0</vt:lpstr>
      <vt:lpstr>第九节:设置</vt:lpstr>
      <vt:lpstr>第十节:意见反馈</vt:lpstr>
      <vt:lpstr>第十一节:CircleImageView</vt:lpstr>
      <vt:lpstr>第十二节:开源</vt:lpstr>
      <vt:lpstr>刘某人 | Android软件工程师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简单天气</dc:title>
  <dc:creator>刘桂林</dc:creator>
  <cp:lastModifiedBy>刘桂林</cp:lastModifiedBy>
  <cp:revision>19</cp:revision>
  <dcterms:created xsi:type="dcterms:W3CDTF">2016-11-22T14:01:53Z</dcterms:created>
  <dcterms:modified xsi:type="dcterms:W3CDTF">2016-11-23T14:09:09Z</dcterms:modified>
</cp:coreProperties>
</file>