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2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8B0EA-278A-42A7-9D00-DDA04DCCB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43B720-C3D8-4811-BFEE-7B2BE6AD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C4E57-5F50-47F0-AD16-4B8E6C34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5E15B-34D3-48AF-BBE4-19AE70A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401B-2A7A-431F-9448-5322096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6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BD7A-DED5-4133-8940-C96071EE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5F2108-0F0E-48B0-AB8C-B9CC4862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3CBA4-8CA6-4437-909F-513D0DEA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5C716-06D0-4F8A-B56A-4ECF333E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0C6F8-7AF8-4319-8727-154AE90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A5AA1-148C-4A83-B41D-6CDD974E4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3C15C-107D-4637-A833-F7BC359A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1B964-20A6-4E00-87B1-D7495585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58CEA-C554-4486-B699-D473A95D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31B9-39A3-47BA-8C30-625B9E7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1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E626-E1A2-45F6-8B93-D24CA40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75A60-B107-4CDD-93A2-4B919AEE4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86307-0D97-409D-98BF-30F827D4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DDCDF-9939-4CDE-8957-339FBC63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854D7-1D56-49BB-9309-3A1ED457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C8BB-2231-4D91-9089-E14B7509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8AE74-089A-4ABC-BEC5-929D4225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97FB5-3421-4D0B-9905-F82F8E27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55A0-9750-47DC-A98F-08637DBE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8210F-85F9-41FE-A3B7-A14C04FA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0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6D75-549D-45C6-B0BB-AACBBE0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EF1C8-6A1F-4535-8EAB-40ACA59F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58051-4BF3-4CEB-8A98-69D31B410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83A6B-B603-4596-A9B2-6356A0BE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95533-2A29-4FC6-94F3-9E35426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95471-ACE9-472F-9B2A-6D26F289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056C-F116-4CEC-9A8C-3D70EFC9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C912A-F4D9-4C37-8291-A77D1640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AA09D-0F5B-4E59-997E-883CC770C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EA2BA4-6947-4CE8-A702-652AFC145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93310-827D-4C60-B2C5-D8F78D83E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06DFA-84E3-4229-BD7F-056414D0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957A3-A3D1-40B8-B730-21C3092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FEE305-A9B6-4940-9E10-E39C453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62AB-4AD3-46B0-84BC-31DE5FC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823790-D086-4012-BD37-5364435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AA577-41D2-49EE-8992-2FD91CB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EA99-8075-44CB-A531-F382CF81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D4E09-6EA1-446E-8F6F-9D8EB868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D20867-DC69-448B-95FF-CA6ECCB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05A2A-21A9-4E99-B660-AB7711E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6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848BF-745A-4DAE-9591-F90A79E9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AEEDF-E1D5-4919-9054-84058C68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B9AB9-116C-4E2B-BA1E-74F2B6A68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DA252-A0FE-49C6-9D7D-0D2CA97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DE898-1D84-47A4-B344-161BEE4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CA1E9-FD54-46F3-BDBA-FE53A2D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2A53-5757-43C0-B88A-E6831FE3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C941C4-07A2-42FF-BA56-627BD124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CDE77-4CD7-4CED-8DCE-4A48A233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50BEC-98CF-4406-ADBC-CDB8CAA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7778C-2B63-47BA-96D1-B940FC1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CFF2F-2287-4E29-B54B-724E0C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D044C7-A9D0-40C3-8178-2E80CE1B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D4834-9679-4975-AEEA-27AADE15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2804A-0361-4FF8-8107-408ECD79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98EA-BDA6-4B7B-9EE3-174AA4EB3948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AC8A9-C191-490F-A3D6-5F2CD49F8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F66E0-4454-4173-8260-A993173B3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8BE5-C59A-40EC-BC0E-34E7B480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46C7CA-9B00-4708-A29F-8CE95C0F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9" y="396744"/>
            <a:ext cx="976313" cy="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6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8CD203-BA03-4750-807E-DC2E87F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3429000"/>
            <a:ext cx="119538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7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C27C4E-8809-49A2-A9BB-D5BA720A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0" y="1039393"/>
            <a:ext cx="1152525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F8DADF-9475-4537-B094-002434344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42" y="1013938"/>
            <a:ext cx="1057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6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185EFB-587D-476D-A511-C705689D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47" y="1981523"/>
            <a:ext cx="804863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"/>
    </mc:Choice>
    <mc:Fallback xmlns="">
      <p:transition spd="slow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CF6154-7379-4D19-A916-E8E0023B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02" y="3429000"/>
            <a:ext cx="1214438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4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程Cheng 张Zhang</dc:creator>
  <cp:lastModifiedBy>程Cheng 张Zhang</cp:lastModifiedBy>
  <cp:revision>4</cp:revision>
  <dcterms:created xsi:type="dcterms:W3CDTF">2019-01-18T14:32:51Z</dcterms:created>
  <dcterms:modified xsi:type="dcterms:W3CDTF">2019-01-18T15:10:07Z</dcterms:modified>
</cp:coreProperties>
</file>