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0" r:id="rId7"/>
    <p:sldId id="261" r:id="rId8"/>
    <p:sldId id="262" r:id="rId9"/>
    <p:sldId id="263" r:id="rId10"/>
    <p:sldId id="268" r:id="rId11"/>
    <p:sldId id="258" r:id="rId12"/>
    <p:sldId id="259" r:id="rId13"/>
    <p:sldId id="269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48F99-B1CF-42C7-AB90-2E8F021231EC}" v="2" dt="2021-10-04T14:49:12.829"/>
    <p1510:client id="{07E6396A-BDEC-4769-9527-2D1BDF45C9AA}" v="4" dt="2021-10-04T12:35:48.959"/>
    <p1510:client id="{3141DC20-8061-4D3D-9E7F-FC8D955F1D06}" v="5" dt="2021-09-19T10:22:57.202"/>
    <p1510:client id="{5087D1EC-5BF2-4B83-9170-D2CF631DC22D}" v="9" dt="2021-10-04T12:58:25.718"/>
    <p1510:client id="{65575986-8C56-4C7F-9910-7A03DBBA59BF}" v="5" dt="2021-10-05T06:33:40.578"/>
    <p1510:client id="{BF27F2B8-0F82-434F-93AF-560AA2DA6340}" v="2" dt="2021-10-05T07:01:52.072"/>
    <p1510:client id="{D5AA1847-A39B-4BE2-9122-CEC482C04FAE}" v="19" dt="2021-10-04T14:30:01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een  Dingcong" userId="S::pauleen.dingcong@tup.edu.ph::3ac0a435-4e57-4430-9e9f-a0e958246ae9" providerId="AD" clId="Web-{65575986-8C56-4C7F-9910-7A03DBBA59BF}"/>
    <pc:docChg chg="modSld">
      <pc:chgData name="Pauleen  Dingcong" userId="S::pauleen.dingcong@tup.edu.ph::3ac0a435-4e57-4430-9e9f-a0e958246ae9" providerId="AD" clId="Web-{65575986-8C56-4C7F-9910-7A03DBBA59BF}" dt="2021-10-05T06:33:38.125" v="1" actId="20577"/>
      <pc:docMkLst>
        <pc:docMk/>
      </pc:docMkLst>
      <pc:sldChg chg="addSp modSp">
        <pc:chgData name="Pauleen  Dingcong" userId="S::pauleen.dingcong@tup.edu.ph::3ac0a435-4e57-4430-9e9f-a0e958246ae9" providerId="AD" clId="Web-{65575986-8C56-4C7F-9910-7A03DBBA59BF}" dt="2021-10-05T06:33:38.125" v="1" actId="20577"/>
        <pc:sldMkLst>
          <pc:docMk/>
          <pc:sldMk cId="153103803" sldId="263"/>
        </pc:sldMkLst>
        <pc:spChg chg="add mod">
          <ac:chgData name="Pauleen  Dingcong" userId="S::pauleen.dingcong@tup.edu.ph::3ac0a435-4e57-4430-9e9f-a0e958246ae9" providerId="AD" clId="Web-{65575986-8C56-4C7F-9910-7A03DBBA59BF}" dt="2021-10-05T06:33:38.125" v="1" actId="20577"/>
          <ac:spMkLst>
            <pc:docMk/>
            <pc:sldMk cId="153103803" sldId="263"/>
            <ac:spMk id="2" creationId="{EBAED20A-EA71-405C-8D03-3382EA8FD3A6}"/>
          </ac:spMkLst>
        </pc:spChg>
      </pc:sldChg>
    </pc:docChg>
  </pc:docChgLst>
  <pc:docChgLst>
    <pc:chgData name="Arian Mae Tagupa" userId="S::arianmae.tagupa@tup.edu.ph::c03578cc-2f64-42a2-a6a5-d103df7ca42f" providerId="AD" clId="Web-{07E6396A-BDEC-4769-9527-2D1BDF45C9AA}"/>
    <pc:docChg chg="addSld delSld">
      <pc:chgData name="Arian Mae Tagupa" userId="S::arianmae.tagupa@tup.edu.ph::c03578cc-2f64-42a2-a6a5-d103df7ca42f" providerId="AD" clId="Web-{07E6396A-BDEC-4769-9527-2D1BDF45C9AA}" dt="2021-10-04T12:35:48.959" v="3"/>
      <pc:docMkLst>
        <pc:docMk/>
      </pc:docMkLst>
      <pc:sldChg chg="new del">
        <pc:chgData name="Arian Mae Tagupa" userId="S::arianmae.tagupa@tup.edu.ph::c03578cc-2f64-42a2-a6a5-d103df7ca42f" providerId="AD" clId="Web-{07E6396A-BDEC-4769-9527-2D1BDF45C9AA}" dt="2021-10-04T12:35:48.959" v="3"/>
        <pc:sldMkLst>
          <pc:docMk/>
          <pc:sldMk cId="250498750" sldId="270"/>
        </pc:sldMkLst>
      </pc:sldChg>
      <pc:sldChg chg="new del">
        <pc:chgData name="Arian Mae Tagupa" userId="S::arianmae.tagupa@tup.edu.ph::c03578cc-2f64-42a2-a6a5-d103df7ca42f" providerId="AD" clId="Web-{07E6396A-BDEC-4769-9527-2D1BDF45C9AA}" dt="2021-10-04T11:50:30.922" v="1"/>
        <pc:sldMkLst>
          <pc:docMk/>
          <pc:sldMk cId="918002335" sldId="270"/>
        </pc:sldMkLst>
      </pc:sldChg>
    </pc:docChg>
  </pc:docChgLst>
  <pc:docChgLst>
    <pc:chgData name="Haillie Jade Calupaz" userId="S::hailliejade.calupaz@tup.edu.ph::869971e5-2b25-4221-b346-2af88bea3fb0" providerId="AD" clId="Web-{5087D1EC-5BF2-4B83-9170-D2CF631DC22D}"/>
    <pc:docChg chg="modSld">
      <pc:chgData name="Haillie Jade Calupaz" userId="S::hailliejade.calupaz@tup.edu.ph::869971e5-2b25-4221-b346-2af88bea3fb0" providerId="AD" clId="Web-{5087D1EC-5BF2-4B83-9170-D2CF631DC22D}" dt="2021-10-04T12:58:25.718" v="6"/>
      <pc:docMkLst>
        <pc:docMk/>
      </pc:docMkLst>
      <pc:sldChg chg="addSp delSp modSp">
        <pc:chgData name="Haillie Jade Calupaz" userId="S::hailliejade.calupaz@tup.edu.ph::869971e5-2b25-4221-b346-2af88bea3fb0" providerId="AD" clId="Web-{5087D1EC-5BF2-4B83-9170-D2CF631DC22D}" dt="2021-10-04T12:58:25.718" v="6"/>
        <pc:sldMkLst>
          <pc:docMk/>
          <pc:sldMk cId="1680021272" sldId="262"/>
        </pc:sldMkLst>
        <pc:spChg chg="add del">
          <ac:chgData name="Haillie Jade Calupaz" userId="S::hailliejade.calupaz@tup.edu.ph::869971e5-2b25-4221-b346-2af88bea3fb0" providerId="AD" clId="Web-{5087D1EC-5BF2-4B83-9170-D2CF631DC22D}" dt="2021-10-04T12:58:25.718" v="6"/>
          <ac:spMkLst>
            <pc:docMk/>
            <pc:sldMk cId="1680021272" sldId="262"/>
            <ac:spMk id="2" creationId="{D40C65A6-0F92-4BA5-8CB9-00E42277B1BE}"/>
          </ac:spMkLst>
        </pc:spChg>
        <pc:spChg chg="add del">
          <ac:chgData name="Haillie Jade Calupaz" userId="S::hailliejade.calupaz@tup.edu.ph::869971e5-2b25-4221-b346-2af88bea3fb0" providerId="AD" clId="Web-{5087D1EC-5BF2-4B83-9170-D2CF631DC22D}" dt="2021-10-04T12:58:23.389" v="5"/>
          <ac:spMkLst>
            <pc:docMk/>
            <pc:sldMk cId="1680021272" sldId="262"/>
            <ac:spMk id="3" creationId="{A4C9FED1-C73F-4F6E-9962-619829595EED}"/>
          </ac:spMkLst>
        </pc:spChg>
        <pc:spChg chg="add del mod">
          <ac:chgData name="Haillie Jade Calupaz" userId="S::hailliejade.calupaz@tup.edu.ph::869971e5-2b25-4221-b346-2af88bea3fb0" providerId="AD" clId="Web-{5087D1EC-5BF2-4B83-9170-D2CF631DC22D}" dt="2021-10-04T12:58:20.530" v="4"/>
          <ac:spMkLst>
            <pc:docMk/>
            <pc:sldMk cId="1680021272" sldId="262"/>
            <ac:spMk id="8" creationId="{97C67110-196E-45BA-ABE5-8222BF1C10F9}"/>
          </ac:spMkLst>
        </pc:spChg>
      </pc:sldChg>
    </pc:docChg>
  </pc:docChgLst>
  <pc:docChgLst>
    <pc:chgData name="Khaylle Marie Rosario" userId="S::khayllemarie.rosario@tup.edu.ph::453df47b-841e-4bb4-98cd-6965811290f8" providerId="AD" clId="Web-{D5AA1847-A39B-4BE2-9122-CEC482C04FAE}"/>
    <pc:docChg chg="addSld delSld">
      <pc:chgData name="Khaylle Marie Rosario" userId="S::khayllemarie.rosario@tup.edu.ph::453df47b-841e-4bb4-98cd-6965811290f8" providerId="AD" clId="Web-{D5AA1847-A39B-4BE2-9122-CEC482C04FAE}" dt="2021-10-04T14:29:54.540" v="1"/>
      <pc:docMkLst>
        <pc:docMk/>
      </pc:docMkLst>
      <pc:sldChg chg="add del">
        <pc:chgData name="Khaylle Marie Rosario" userId="S::khayllemarie.rosario@tup.edu.ph::453df47b-841e-4bb4-98cd-6965811290f8" providerId="AD" clId="Web-{D5AA1847-A39B-4BE2-9122-CEC482C04FAE}" dt="2021-10-04T14:29:54.540" v="1"/>
        <pc:sldMkLst>
          <pc:docMk/>
          <pc:sldMk cId="1680021272" sldId="262"/>
        </pc:sldMkLst>
      </pc:sldChg>
    </pc:docChg>
  </pc:docChgLst>
  <pc:docChgLst>
    <pc:chgData name="Chastina May Panaligan" userId="S::chastinamay.panaligan@tup.edu.ph::23ae126e-0c96-4e9d-b524-bbcc2ef08ff8" providerId="AD" clId="Web-{BF27F2B8-0F82-434F-93AF-560AA2DA6340}"/>
    <pc:docChg chg="addSld delSld">
      <pc:chgData name="Chastina May Panaligan" userId="S::chastinamay.panaligan@tup.edu.ph::23ae126e-0c96-4e9d-b524-bbcc2ef08ff8" providerId="AD" clId="Web-{BF27F2B8-0F82-434F-93AF-560AA2DA6340}" dt="2021-10-05T07:01:52.072" v="1"/>
      <pc:docMkLst>
        <pc:docMk/>
      </pc:docMkLst>
      <pc:sldChg chg="new del">
        <pc:chgData name="Chastina May Panaligan" userId="S::chastinamay.panaligan@tup.edu.ph::23ae126e-0c96-4e9d-b524-bbcc2ef08ff8" providerId="AD" clId="Web-{BF27F2B8-0F82-434F-93AF-560AA2DA6340}" dt="2021-10-05T07:01:52.072" v="1"/>
        <pc:sldMkLst>
          <pc:docMk/>
          <pc:sldMk cId="2967230704" sldId="270"/>
        </pc:sldMkLst>
      </pc:sldChg>
    </pc:docChg>
  </pc:docChgLst>
  <pc:docChgLst>
    <pc:chgData name="Arian Mae Tagupa" userId="S::arianmae.tagupa@tup.edu.ph::c03578cc-2f64-42a2-a6a5-d103df7ca42f" providerId="AD" clId="Web-{02848F99-B1CF-42C7-AB90-2E8F021231EC}"/>
    <pc:docChg chg="addSld delSld">
      <pc:chgData name="Arian Mae Tagupa" userId="S::arianmae.tagupa@tup.edu.ph::c03578cc-2f64-42a2-a6a5-d103df7ca42f" providerId="AD" clId="Web-{02848F99-B1CF-42C7-AB90-2E8F021231EC}" dt="2021-10-04T14:49:12.829" v="1"/>
      <pc:docMkLst>
        <pc:docMk/>
      </pc:docMkLst>
      <pc:sldChg chg="new del">
        <pc:chgData name="Arian Mae Tagupa" userId="S::arianmae.tagupa@tup.edu.ph::c03578cc-2f64-42a2-a6a5-d103df7ca42f" providerId="AD" clId="Web-{02848F99-B1CF-42C7-AB90-2E8F021231EC}" dt="2021-10-04T14:49:12.829" v="1"/>
        <pc:sldMkLst>
          <pc:docMk/>
          <pc:sldMk cId="2382874313" sldId="270"/>
        </pc:sldMkLst>
      </pc:sldChg>
    </pc:docChg>
  </pc:docChgLst>
  <pc:docChgLst>
    <pc:chgData name="Bids and Awards Committee" userId="88806303-6a1c-4dae-9543-2a1d127c4cbc" providerId="ADAL" clId="{3141DC20-8061-4D3D-9E7F-FC8D955F1D06}"/>
    <pc:docChg chg="modSld">
      <pc:chgData name="Bids and Awards Committee" userId="88806303-6a1c-4dae-9543-2a1d127c4cbc" providerId="ADAL" clId="{3141DC20-8061-4D3D-9E7F-FC8D955F1D06}" dt="2021-09-19T10:22:57.202" v="9" actId="164"/>
      <pc:docMkLst>
        <pc:docMk/>
      </pc:docMkLst>
      <pc:sldChg chg="addSp modSp modAnim">
        <pc:chgData name="Bids and Awards Committee" userId="88806303-6a1c-4dae-9543-2a1d127c4cbc" providerId="ADAL" clId="{3141DC20-8061-4D3D-9E7F-FC8D955F1D06}" dt="2021-09-19T10:22:57.202" v="9" actId="164"/>
        <pc:sldMkLst>
          <pc:docMk/>
          <pc:sldMk cId="1405268641" sldId="259"/>
        </pc:sldMkLst>
        <pc:spChg chg="mod">
          <ac:chgData name="Bids and Awards Committee" userId="88806303-6a1c-4dae-9543-2a1d127c4cbc" providerId="ADAL" clId="{3141DC20-8061-4D3D-9E7F-FC8D955F1D06}" dt="2021-09-19T10:22:57.202" v="9" actId="164"/>
          <ac:spMkLst>
            <pc:docMk/>
            <pc:sldMk cId="1405268641" sldId="259"/>
            <ac:spMk id="24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57.202" v="9" actId="164"/>
          <ac:spMkLst>
            <pc:docMk/>
            <pc:sldMk cId="1405268641" sldId="259"/>
            <ac:spMk id="49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57.202" v="9" actId="164"/>
          <ac:spMkLst>
            <pc:docMk/>
            <pc:sldMk cId="1405268641" sldId="259"/>
            <ac:spMk id="50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57.202" v="9" actId="164"/>
          <ac:spMkLst>
            <pc:docMk/>
            <pc:sldMk cId="1405268641" sldId="259"/>
            <ac:spMk id="51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57.202" v="9" actId="164"/>
          <ac:spMkLst>
            <pc:docMk/>
            <pc:sldMk cId="1405268641" sldId="259"/>
            <ac:spMk id="55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57.202" v="9" actId="164"/>
          <ac:spMkLst>
            <pc:docMk/>
            <pc:sldMk cId="1405268641" sldId="259"/>
            <ac:spMk id="56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57.202" v="9" actId="164"/>
          <ac:spMkLst>
            <pc:docMk/>
            <pc:sldMk cId="1405268641" sldId="259"/>
            <ac:spMk id="57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57.202" v="9" actId="164"/>
          <ac:spMkLst>
            <pc:docMk/>
            <pc:sldMk cId="1405268641" sldId="259"/>
            <ac:spMk id="69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57.202" v="9" actId="164"/>
          <ac:spMkLst>
            <pc:docMk/>
            <pc:sldMk cId="1405268641" sldId="259"/>
            <ac:spMk id="70" creationId="{00000000-0000-0000-0000-000000000000}"/>
          </ac:spMkLst>
        </pc:spChg>
        <pc:grpChg chg="mod">
          <ac:chgData name="Bids and Awards Committee" userId="88806303-6a1c-4dae-9543-2a1d127c4cbc" providerId="ADAL" clId="{3141DC20-8061-4D3D-9E7F-FC8D955F1D06}" dt="2021-09-19T10:22:57.202" v="9" actId="164"/>
          <ac:grpSpMkLst>
            <pc:docMk/>
            <pc:sldMk cId="1405268641" sldId="259"/>
            <ac:grpSpMk id="6" creationId="{00000000-0000-0000-0000-000000000000}"/>
          </ac:grpSpMkLst>
        </pc:grpChg>
        <pc:grpChg chg="add mod">
          <ac:chgData name="Bids and Awards Committee" userId="88806303-6a1c-4dae-9543-2a1d127c4cbc" providerId="ADAL" clId="{3141DC20-8061-4D3D-9E7F-FC8D955F1D06}" dt="2021-09-19T10:22:57.202" v="9" actId="164"/>
          <ac:grpSpMkLst>
            <pc:docMk/>
            <pc:sldMk cId="1405268641" sldId="259"/>
            <ac:grpSpMk id="8" creationId="{3759E2B5-FBF6-4F4E-A8A0-00F7D9478D35}"/>
          </ac:grpSpMkLst>
        </pc:grpChg>
        <pc:grpChg chg="mod">
          <ac:chgData name="Bids and Awards Committee" userId="88806303-6a1c-4dae-9543-2a1d127c4cbc" providerId="ADAL" clId="{3141DC20-8061-4D3D-9E7F-FC8D955F1D06}" dt="2021-09-19T10:22:57.202" v="9" actId="164"/>
          <ac:grpSpMkLst>
            <pc:docMk/>
            <pc:sldMk cId="1405268641" sldId="259"/>
            <ac:grpSpMk id="43" creationId="{00000000-0000-0000-0000-000000000000}"/>
          </ac:grpSpMkLst>
        </pc:grpChg>
        <pc:grpChg chg="mod">
          <ac:chgData name="Bids and Awards Committee" userId="88806303-6a1c-4dae-9543-2a1d127c4cbc" providerId="ADAL" clId="{3141DC20-8061-4D3D-9E7F-FC8D955F1D06}" dt="2021-09-19T10:22:57.202" v="9" actId="164"/>
          <ac:grpSpMkLst>
            <pc:docMk/>
            <pc:sldMk cId="1405268641" sldId="259"/>
            <ac:grpSpMk id="44" creationId="{00000000-0000-0000-0000-000000000000}"/>
          </ac:grpSpMkLst>
        </pc:grpChg>
        <pc:grpChg chg="mod">
          <ac:chgData name="Bids and Awards Committee" userId="88806303-6a1c-4dae-9543-2a1d127c4cbc" providerId="ADAL" clId="{3141DC20-8061-4D3D-9E7F-FC8D955F1D06}" dt="2021-09-19T10:22:57.202" v="9" actId="164"/>
          <ac:grpSpMkLst>
            <pc:docMk/>
            <pc:sldMk cId="1405268641" sldId="259"/>
            <ac:grpSpMk id="46" creationId="{00000000-0000-0000-0000-000000000000}"/>
          </ac:grpSpMkLst>
        </pc:grpChg>
        <pc:grpChg chg="mod">
          <ac:chgData name="Bids and Awards Committee" userId="88806303-6a1c-4dae-9543-2a1d127c4cbc" providerId="ADAL" clId="{3141DC20-8061-4D3D-9E7F-FC8D955F1D06}" dt="2021-09-19T10:22:57.202" v="9" actId="164"/>
          <ac:grpSpMkLst>
            <pc:docMk/>
            <pc:sldMk cId="1405268641" sldId="259"/>
            <ac:grpSpMk id="58" creationId="{00000000-0000-0000-0000-000000000000}"/>
          </ac:grpSpMkLst>
        </pc:grpChg>
        <pc:cxnChg chg="mod">
          <ac:chgData name="Bids and Awards Committee" userId="88806303-6a1c-4dae-9543-2a1d127c4cbc" providerId="ADAL" clId="{3141DC20-8061-4D3D-9E7F-FC8D955F1D06}" dt="2021-09-19T10:22:57.202" v="9" actId="164"/>
          <ac:cxnSpMkLst>
            <pc:docMk/>
            <pc:sldMk cId="1405268641" sldId="259"/>
            <ac:cxnSpMk id="71" creationId="{00000000-0000-0000-0000-000000000000}"/>
          </ac:cxnSpMkLst>
        </pc:cxnChg>
        <pc:cxnChg chg="mod">
          <ac:chgData name="Bids and Awards Committee" userId="88806303-6a1c-4dae-9543-2a1d127c4cbc" providerId="ADAL" clId="{3141DC20-8061-4D3D-9E7F-FC8D955F1D06}" dt="2021-09-19T10:22:57.202" v="9" actId="164"/>
          <ac:cxnSpMkLst>
            <pc:docMk/>
            <pc:sldMk cId="1405268641" sldId="259"/>
            <ac:cxnSpMk id="73" creationId="{00000000-0000-0000-0000-000000000000}"/>
          </ac:cxnSpMkLst>
        </pc:cxnChg>
      </pc:sldChg>
      <pc:sldChg chg="addSp modSp mod modAnim">
        <pc:chgData name="Bids and Awards Committee" userId="88806303-6a1c-4dae-9543-2a1d127c4cbc" providerId="ADAL" clId="{3141DC20-8061-4D3D-9E7F-FC8D955F1D06}" dt="2021-09-19T10:22:40.559" v="6" actId="1076"/>
        <pc:sldMkLst>
          <pc:docMk/>
          <pc:sldMk cId="1554298069" sldId="265"/>
        </pc:sldMkLst>
        <pc:spChg chg="mod">
          <ac:chgData name="Bids and Awards Committee" userId="88806303-6a1c-4dae-9543-2a1d127c4cbc" providerId="ADAL" clId="{3141DC20-8061-4D3D-9E7F-FC8D955F1D06}" dt="2021-09-19T10:22:37.580" v="5" actId="164"/>
          <ac:spMkLst>
            <pc:docMk/>
            <pc:sldMk cId="1554298069" sldId="265"/>
            <ac:spMk id="3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7.580" v="5" actId="164"/>
          <ac:spMkLst>
            <pc:docMk/>
            <pc:sldMk cId="1554298069" sldId="265"/>
            <ac:spMk id="4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7.580" v="5" actId="164"/>
          <ac:spMkLst>
            <pc:docMk/>
            <pc:sldMk cId="1554298069" sldId="265"/>
            <ac:spMk id="5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7.580" v="5" actId="164"/>
          <ac:spMkLst>
            <pc:docMk/>
            <pc:sldMk cId="1554298069" sldId="265"/>
            <ac:spMk id="6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7.580" v="5" actId="164"/>
          <ac:spMkLst>
            <pc:docMk/>
            <pc:sldMk cId="1554298069" sldId="265"/>
            <ac:spMk id="7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7.580" v="5" actId="164"/>
          <ac:spMkLst>
            <pc:docMk/>
            <pc:sldMk cId="1554298069" sldId="265"/>
            <ac:spMk id="8" creationId="{00000000-0000-0000-0000-000000000000}"/>
          </ac:spMkLst>
        </pc:spChg>
        <pc:grpChg chg="add mod">
          <ac:chgData name="Bids and Awards Committee" userId="88806303-6a1c-4dae-9543-2a1d127c4cbc" providerId="ADAL" clId="{3141DC20-8061-4D3D-9E7F-FC8D955F1D06}" dt="2021-09-19T10:22:40.559" v="6" actId="1076"/>
          <ac:grpSpMkLst>
            <pc:docMk/>
            <pc:sldMk cId="1554298069" sldId="265"/>
            <ac:grpSpMk id="2" creationId="{422397BC-5334-4757-BC0A-F6ABCF4A4E77}"/>
          </ac:grpSpMkLst>
        </pc:grpChg>
        <pc:grpChg chg="mod">
          <ac:chgData name="Bids and Awards Committee" userId="88806303-6a1c-4dae-9543-2a1d127c4cbc" providerId="ADAL" clId="{3141DC20-8061-4D3D-9E7F-FC8D955F1D06}" dt="2021-09-19T10:22:37.580" v="5" actId="164"/>
          <ac:grpSpMkLst>
            <pc:docMk/>
            <pc:sldMk cId="1554298069" sldId="265"/>
            <ac:grpSpMk id="9" creationId="{00000000-0000-0000-0000-000000000000}"/>
          </ac:grpSpMkLst>
        </pc:grpChg>
        <pc:grpChg chg="mod">
          <ac:chgData name="Bids and Awards Committee" userId="88806303-6a1c-4dae-9543-2a1d127c4cbc" providerId="ADAL" clId="{3141DC20-8061-4D3D-9E7F-FC8D955F1D06}" dt="2021-09-19T10:22:37.580" v="5" actId="164"/>
          <ac:grpSpMkLst>
            <pc:docMk/>
            <pc:sldMk cId="1554298069" sldId="265"/>
            <ac:grpSpMk id="10" creationId="{00000000-0000-0000-0000-000000000000}"/>
          </ac:grpSpMkLst>
        </pc:grpChg>
      </pc:sldChg>
      <pc:sldChg chg="addSp modSp mod modAnim">
        <pc:chgData name="Bids and Awards Committee" userId="88806303-6a1c-4dae-9543-2a1d127c4cbc" providerId="ADAL" clId="{3141DC20-8061-4D3D-9E7F-FC8D955F1D06}" dt="2021-09-19T10:22:33.560" v="4" actId="1076"/>
        <pc:sldMkLst>
          <pc:docMk/>
          <pc:sldMk cId="2809675796" sldId="266"/>
        </pc:sldMkLst>
        <pc:spChg chg="mod">
          <ac:chgData name="Bids and Awards Committee" userId="88806303-6a1c-4dae-9543-2a1d127c4cbc" providerId="ADAL" clId="{3141DC20-8061-4D3D-9E7F-FC8D955F1D06}" dt="2021-09-19T10:22:31.336" v="3" actId="164"/>
          <ac:spMkLst>
            <pc:docMk/>
            <pc:sldMk cId="2809675796" sldId="266"/>
            <ac:spMk id="4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1.336" v="3" actId="164"/>
          <ac:spMkLst>
            <pc:docMk/>
            <pc:sldMk cId="2809675796" sldId="266"/>
            <ac:spMk id="5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1.336" v="3" actId="164"/>
          <ac:spMkLst>
            <pc:docMk/>
            <pc:sldMk cId="2809675796" sldId="266"/>
            <ac:spMk id="14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1.336" v="3" actId="164"/>
          <ac:spMkLst>
            <pc:docMk/>
            <pc:sldMk cId="2809675796" sldId="266"/>
            <ac:spMk id="17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1.336" v="3" actId="164"/>
          <ac:spMkLst>
            <pc:docMk/>
            <pc:sldMk cId="2809675796" sldId="266"/>
            <ac:spMk id="18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1.336" v="3" actId="164"/>
          <ac:spMkLst>
            <pc:docMk/>
            <pc:sldMk cId="2809675796" sldId="266"/>
            <ac:spMk id="22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1.336" v="3" actId="164"/>
          <ac:spMkLst>
            <pc:docMk/>
            <pc:sldMk cId="2809675796" sldId="266"/>
            <ac:spMk id="23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1.336" v="3" actId="164"/>
          <ac:spMkLst>
            <pc:docMk/>
            <pc:sldMk cId="2809675796" sldId="266"/>
            <ac:spMk id="24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1.336" v="3" actId="164"/>
          <ac:spMkLst>
            <pc:docMk/>
            <pc:sldMk cId="2809675796" sldId="266"/>
            <ac:spMk id="31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1.336" v="3" actId="164"/>
          <ac:spMkLst>
            <pc:docMk/>
            <pc:sldMk cId="2809675796" sldId="266"/>
            <ac:spMk id="35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1.336" v="3" actId="164"/>
          <ac:spMkLst>
            <pc:docMk/>
            <pc:sldMk cId="2809675796" sldId="266"/>
            <ac:spMk id="39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1.336" v="3" actId="164"/>
          <ac:spMkLst>
            <pc:docMk/>
            <pc:sldMk cId="2809675796" sldId="266"/>
            <ac:spMk id="40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1.336" v="3" actId="164"/>
          <ac:spMkLst>
            <pc:docMk/>
            <pc:sldMk cId="2809675796" sldId="266"/>
            <ac:spMk id="45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31.336" v="3" actId="164"/>
          <ac:spMkLst>
            <pc:docMk/>
            <pc:sldMk cId="2809675796" sldId="266"/>
            <ac:spMk id="46" creationId="{00000000-0000-0000-0000-000000000000}"/>
          </ac:spMkLst>
        </pc:spChg>
        <pc:grpChg chg="add mod">
          <ac:chgData name="Bids and Awards Committee" userId="88806303-6a1c-4dae-9543-2a1d127c4cbc" providerId="ADAL" clId="{3141DC20-8061-4D3D-9E7F-FC8D955F1D06}" dt="2021-09-19T10:22:33.560" v="4" actId="1076"/>
          <ac:grpSpMkLst>
            <pc:docMk/>
            <pc:sldMk cId="2809675796" sldId="266"/>
            <ac:grpSpMk id="2" creationId="{D545D894-F3EF-4327-9413-C580B7D3EF07}"/>
          </ac:grpSpMkLst>
        </pc:grpChg>
        <pc:grpChg chg="mod">
          <ac:chgData name="Bids and Awards Committee" userId="88806303-6a1c-4dae-9543-2a1d127c4cbc" providerId="ADAL" clId="{3141DC20-8061-4D3D-9E7F-FC8D955F1D06}" dt="2021-09-19T10:22:31.336" v="3" actId="164"/>
          <ac:grpSpMkLst>
            <pc:docMk/>
            <pc:sldMk cId="2809675796" sldId="266"/>
            <ac:grpSpMk id="11" creationId="{00000000-0000-0000-0000-000000000000}"/>
          </ac:grpSpMkLst>
        </pc:grpChg>
        <pc:grpChg chg="mod">
          <ac:chgData name="Bids and Awards Committee" userId="88806303-6a1c-4dae-9543-2a1d127c4cbc" providerId="ADAL" clId="{3141DC20-8061-4D3D-9E7F-FC8D955F1D06}" dt="2021-09-19T10:22:31.336" v="3" actId="164"/>
          <ac:grpSpMkLst>
            <pc:docMk/>
            <pc:sldMk cId="2809675796" sldId="266"/>
            <ac:grpSpMk id="19" creationId="{00000000-0000-0000-0000-000000000000}"/>
          </ac:grpSpMkLst>
        </pc:grpChg>
        <pc:grpChg chg="mod">
          <ac:chgData name="Bids and Awards Committee" userId="88806303-6a1c-4dae-9543-2a1d127c4cbc" providerId="ADAL" clId="{3141DC20-8061-4D3D-9E7F-FC8D955F1D06}" dt="2021-09-19T10:22:31.336" v="3" actId="164"/>
          <ac:grpSpMkLst>
            <pc:docMk/>
            <pc:sldMk cId="2809675796" sldId="266"/>
            <ac:grpSpMk id="28" creationId="{00000000-0000-0000-0000-000000000000}"/>
          </ac:grpSpMkLst>
        </pc:grpChg>
        <pc:grpChg chg="mod">
          <ac:chgData name="Bids and Awards Committee" userId="88806303-6a1c-4dae-9543-2a1d127c4cbc" providerId="ADAL" clId="{3141DC20-8061-4D3D-9E7F-FC8D955F1D06}" dt="2021-09-19T10:22:31.336" v="3" actId="164"/>
          <ac:grpSpMkLst>
            <pc:docMk/>
            <pc:sldMk cId="2809675796" sldId="266"/>
            <ac:grpSpMk id="32" creationId="{00000000-0000-0000-0000-000000000000}"/>
          </ac:grpSpMkLst>
        </pc:grpChg>
        <pc:grpChg chg="mod">
          <ac:chgData name="Bids and Awards Committee" userId="88806303-6a1c-4dae-9543-2a1d127c4cbc" providerId="ADAL" clId="{3141DC20-8061-4D3D-9E7F-FC8D955F1D06}" dt="2021-09-19T10:22:31.336" v="3" actId="164"/>
          <ac:grpSpMkLst>
            <pc:docMk/>
            <pc:sldMk cId="2809675796" sldId="266"/>
            <ac:grpSpMk id="36" creationId="{00000000-0000-0000-0000-000000000000}"/>
          </ac:grpSpMkLst>
        </pc:grpChg>
        <pc:grpChg chg="mod">
          <ac:chgData name="Bids and Awards Committee" userId="88806303-6a1c-4dae-9543-2a1d127c4cbc" providerId="ADAL" clId="{3141DC20-8061-4D3D-9E7F-FC8D955F1D06}" dt="2021-09-19T10:22:31.336" v="3" actId="164"/>
          <ac:grpSpMkLst>
            <pc:docMk/>
            <pc:sldMk cId="2809675796" sldId="266"/>
            <ac:grpSpMk id="42" creationId="{00000000-0000-0000-0000-000000000000}"/>
          </ac:grpSpMkLst>
        </pc:grpChg>
      </pc:sldChg>
      <pc:sldChg chg="addSp modSp mod modAnim">
        <pc:chgData name="Bids and Awards Committee" userId="88806303-6a1c-4dae-9543-2a1d127c4cbc" providerId="ADAL" clId="{3141DC20-8061-4D3D-9E7F-FC8D955F1D06}" dt="2021-09-19T10:22:25.004" v="2" actId="1076"/>
        <pc:sldMkLst>
          <pc:docMk/>
          <pc:sldMk cId="3473582198" sldId="267"/>
        </pc:sldMkLst>
        <pc:spChg chg="mod">
          <ac:chgData name="Bids and Awards Committee" userId="88806303-6a1c-4dae-9543-2a1d127c4cbc" providerId="ADAL" clId="{3141DC20-8061-4D3D-9E7F-FC8D955F1D06}" dt="2021-09-19T10:22:22.390" v="1" actId="164"/>
          <ac:spMkLst>
            <pc:docMk/>
            <pc:sldMk cId="3473582198" sldId="267"/>
            <ac:spMk id="3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22.390" v="1" actId="164"/>
          <ac:spMkLst>
            <pc:docMk/>
            <pc:sldMk cId="3473582198" sldId="267"/>
            <ac:spMk id="4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22.390" v="1" actId="164"/>
          <ac:spMkLst>
            <pc:docMk/>
            <pc:sldMk cId="3473582198" sldId="267"/>
            <ac:spMk id="6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22.390" v="1" actId="164"/>
          <ac:spMkLst>
            <pc:docMk/>
            <pc:sldMk cId="3473582198" sldId="267"/>
            <ac:spMk id="12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22.390" v="1" actId="164"/>
          <ac:spMkLst>
            <pc:docMk/>
            <pc:sldMk cId="3473582198" sldId="267"/>
            <ac:spMk id="13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22.390" v="1" actId="164"/>
          <ac:spMkLst>
            <pc:docMk/>
            <pc:sldMk cId="3473582198" sldId="267"/>
            <ac:spMk id="15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22.390" v="1" actId="164"/>
          <ac:spMkLst>
            <pc:docMk/>
            <pc:sldMk cId="3473582198" sldId="267"/>
            <ac:spMk id="16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22.390" v="1" actId="164"/>
          <ac:spMkLst>
            <pc:docMk/>
            <pc:sldMk cId="3473582198" sldId="267"/>
            <ac:spMk id="18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22.390" v="1" actId="164"/>
          <ac:spMkLst>
            <pc:docMk/>
            <pc:sldMk cId="3473582198" sldId="267"/>
            <ac:spMk id="19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22.390" v="1" actId="164"/>
          <ac:spMkLst>
            <pc:docMk/>
            <pc:sldMk cId="3473582198" sldId="267"/>
            <ac:spMk id="20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22.390" v="1" actId="164"/>
          <ac:spMkLst>
            <pc:docMk/>
            <pc:sldMk cId="3473582198" sldId="267"/>
            <ac:spMk id="23" creationId="{00000000-0000-0000-0000-000000000000}"/>
          </ac:spMkLst>
        </pc:spChg>
        <pc:grpChg chg="add mod">
          <ac:chgData name="Bids and Awards Committee" userId="88806303-6a1c-4dae-9543-2a1d127c4cbc" providerId="ADAL" clId="{3141DC20-8061-4D3D-9E7F-FC8D955F1D06}" dt="2021-09-19T10:22:25.004" v="2" actId="1076"/>
          <ac:grpSpMkLst>
            <pc:docMk/>
            <pc:sldMk cId="3473582198" sldId="267"/>
            <ac:grpSpMk id="2" creationId="{7C41873E-44B0-416C-B664-8F7EF0637677}"/>
          </ac:grpSpMkLst>
        </pc:grpChg>
        <pc:cxnChg chg="mod">
          <ac:chgData name="Bids and Awards Committee" userId="88806303-6a1c-4dae-9543-2a1d127c4cbc" providerId="ADAL" clId="{3141DC20-8061-4D3D-9E7F-FC8D955F1D06}" dt="2021-09-19T10:22:22.390" v="1" actId="164"/>
          <ac:cxnSpMkLst>
            <pc:docMk/>
            <pc:sldMk cId="3473582198" sldId="267"/>
            <ac:cxnSpMk id="22" creationId="{00000000-0000-0000-0000-000000000000}"/>
          </ac:cxnSpMkLst>
        </pc:cxnChg>
      </pc:sldChg>
      <pc:sldChg chg="addSp modSp mod">
        <pc:chgData name="Bids and Awards Committee" userId="88806303-6a1c-4dae-9543-2a1d127c4cbc" providerId="ADAL" clId="{3141DC20-8061-4D3D-9E7F-FC8D955F1D06}" dt="2021-09-19T10:22:46.998" v="8" actId="1076"/>
        <pc:sldMkLst>
          <pc:docMk/>
          <pc:sldMk cId="342081347" sldId="269"/>
        </pc:sldMkLst>
        <pc:spChg chg="mod">
          <ac:chgData name="Bids and Awards Committee" userId="88806303-6a1c-4dae-9543-2a1d127c4cbc" providerId="ADAL" clId="{3141DC20-8061-4D3D-9E7F-FC8D955F1D06}" dt="2021-09-19T10:22:45.194" v="7" actId="164"/>
          <ac:spMkLst>
            <pc:docMk/>
            <pc:sldMk cId="342081347" sldId="269"/>
            <ac:spMk id="6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45.194" v="7" actId="164"/>
          <ac:spMkLst>
            <pc:docMk/>
            <pc:sldMk cId="342081347" sldId="269"/>
            <ac:spMk id="7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45.194" v="7" actId="164"/>
          <ac:spMkLst>
            <pc:docMk/>
            <pc:sldMk cId="342081347" sldId="269"/>
            <ac:spMk id="8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45.194" v="7" actId="164"/>
          <ac:spMkLst>
            <pc:docMk/>
            <pc:sldMk cId="342081347" sldId="269"/>
            <ac:spMk id="12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45.194" v="7" actId="164"/>
          <ac:spMkLst>
            <pc:docMk/>
            <pc:sldMk cId="342081347" sldId="269"/>
            <ac:spMk id="13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45.194" v="7" actId="164"/>
          <ac:spMkLst>
            <pc:docMk/>
            <pc:sldMk cId="342081347" sldId="269"/>
            <ac:spMk id="14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45.194" v="7" actId="164"/>
          <ac:spMkLst>
            <pc:docMk/>
            <pc:sldMk cId="342081347" sldId="269"/>
            <ac:spMk id="15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45.194" v="7" actId="164"/>
          <ac:spMkLst>
            <pc:docMk/>
            <pc:sldMk cId="342081347" sldId="269"/>
            <ac:spMk id="16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45.194" v="7" actId="164"/>
          <ac:spMkLst>
            <pc:docMk/>
            <pc:sldMk cId="342081347" sldId="269"/>
            <ac:spMk id="17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45.194" v="7" actId="164"/>
          <ac:spMkLst>
            <pc:docMk/>
            <pc:sldMk cId="342081347" sldId="269"/>
            <ac:spMk id="28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45.194" v="7" actId="164"/>
          <ac:spMkLst>
            <pc:docMk/>
            <pc:sldMk cId="342081347" sldId="269"/>
            <ac:spMk id="32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45.194" v="7" actId="164"/>
          <ac:spMkLst>
            <pc:docMk/>
            <pc:sldMk cId="342081347" sldId="269"/>
            <ac:spMk id="34" creationId="{00000000-0000-0000-0000-000000000000}"/>
          </ac:spMkLst>
        </pc:spChg>
        <pc:spChg chg="mod">
          <ac:chgData name="Bids and Awards Committee" userId="88806303-6a1c-4dae-9543-2a1d127c4cbc" providerId="ADAL" clId="{3141DC20-8061-4D3D-9E7F-FC8D955F1D06}" dt="2021-09-19T10:22:45.194" v="7" actId="164"/>
          <ac:spMkLst>
            <pc:docMk/>
            <pc:sldMk cId="342081347" sldId="269"/>
            <ac:spMk id="35" creationId="{00000000-0000-0000-0000-000000000000}"/>
          </ac:spMkLst>
        </pc:spChg>
        <pc:grpChg chg="add mod">
          <ac:chgData name="Bids and Awards Committee" userId="88806303-6a1c-4dae-9543-2a1d127c4cbc" providerId="ADAL" clId="{3141DC20-8061-4D3D-9E7F-FC8D955F1D06}" dt="2021-09-19T10:22:46.998" v="8" actId="1076"/>
          <ac:grpSpMkLst>
            <pc:docMk/>
            <pc:sldMk cId="342081347" sldId="269"/>
            <ac:grpSpMk id="2" creationId="{7B78F50E-6B33-4E6A-B9F9-E392AEF85765}"/>
          </ac:grpSpMkLst>
        </pc:grpChg>
        <pc:cxnChg chg="mod">
          <ac:chgData name="Bids and Awards Committee" userId="88806303-6a1c-4dae-9543-2a1d127c4cbc" providerId="ADAL" clId="{3141DC20-8061-4D3D-9E7F-FC8D955F1D06}" dt="2021-09-19T10:22:45.194" v="7" actId="164"/>
          <ac:cxnSpMkLst>
            <pc:docMk/>
            <pc:sldMk cId="342081347" sldId="269"/>
            <ac:cxnSpMk id="19" creationId="{00000000-0000-0000-0000-000000000000}"/>
          </ac:cxnSpMkLst>
        </pc:cxnChg>
        <pc:cxnChg chg="mod">
          <ac:chgData name="Bids and Awards Committee" userId="88806303-6a1c-4dae-9543-2a1d127c4cbc" providerId="ADAL" clId="{3141DC20-8061-4D3D-9E7F-FC8D955F1D06}" dt="2021-09-19T10:22:45.194" v="7" actId="164"/>
          <ac:cxnSpMkLst>
            <pc:docMk/>
            <pc:sldMk cId="342081347" sldId="269"/>
            <ac:cxnSpMk id="20" creationId="{00000000-0000-0000-0000-000000000000}"/>
          </ac:cxnSpMkLst>
        </pc:cxnChg>
        <pc:cxnChg chg="mod">
          <ac:chgData name="Bids and Awards Committee" userId="88806303-6a1c-4dae-9543-2a1d127c4cbc" providerId="ADAL" clId="{3141DC20-8061-4D3D-9E7F-FC8D955F1D06}" dt="2021-09-19T10:22:45.194" v="7" actId="164"/>
          <ac:cxnSpMkLst>
            <pc:docMk/>
            <pc:sldMk cId="342081347" sldId="269"/>
            <ac:cxnSpMk id="21" creationId="{00000000-0000-0000-0000-000000000000}"/>
          </ac:cxnSpMkLst>
        </pc:cxnChg>
        <pc:cxnChg chg="mod">
          <ac:chgData name="Bids and Awards Committee" userId="88806303-6a1c-4dae-9543-2a1d127c4cbc" providerId="ADAL" clId="{3141DC20-8061-4D3D-9E7F-FC8D955F1D06}" dt="2021-09-19T10:22:45.194" v="7" actId="164"/>
          <ac:cxnSpMkLst>
            <pc:docMk/>
            <pc:sldMk cId="342081347" sldId="269"/>
            <ac:cxnSpMk id="2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A94D3-5ED8-40AF-A36C-150792745A4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F475A-DF10-473A-858D-D77461D1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475A-DF10-473A-858D-D77461D19D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475A-DF10-473A-858D-D77461D19D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6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F475A-DF10-473A-858D-D77461D19D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8916-4B84-47C9-8B29-5FB1D32E486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B98-4D7A-443C-B1D6-AFD24A7F8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8916-4B84-47C9-8B29-5FB1D32E486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B98-4D7A-443C-B1D6-AFD24A7F8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8916-4B84-47C9-8B29-5FB1D32E486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B98-4D7A-443C-B1D6-AFD24A7F8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8916-4B84-47C9-8B29-5FB1D32E486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B98-4D7A-443C-B1D6-AFD24A7F8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8916-4B84-47C9-8B29-5FB1D32E486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B98-4D7A-443C-B1D6-AFD24A7F8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8916-4B84-47C9-8B29-5FB1D32E486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B98-4D7A-443C-B1D6-AFD24A7F8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8916-4B84-47C9-8B29-5FB1D32E486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B98-4D7A-443C-B1D6-AFD24A7F8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8916-4B84-47C9-8B29-5FB1D32E486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B98-4D7A-443C-B1D6-AFD24A7F8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8916-4B84-47C9-8B29-5FB1D32E486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B98-4D7A-443C-B1D6-AFD24A7F8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8916-4B84-47C9-8B29-5FB1D32E486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B98-4D7A-443C-B1D6-AFD24A7F8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1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8916-4B84-47C9-8B29-5FB1D32E486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9B98-4D7A-443C-B1D6-AFD24A7F8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8916-4B84-47C9-8B29-5FB1D32E486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69B98-4D7A-443C-B1D6-AFD24A7F8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7200"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FLOWCHART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78F50E-6B33-4E6A-B9F9-E392AEF85765}"/>
              </a:ext>
            </a:extLst>
          </p:cNvPr>
          <p:cNvGrpSpPr/>
          <p:nvPr/>
        </p:nvGrpSpPr>
        <p:grpSpPr>
          <a:xfrm>
            <a:off x="76200" y="152400"/>
            <a:ext cx="6508130" cy="2468122"/>
            <a:chOff x="1079288" y="808478"/>
            <a:chExt cx="6508130" cy="2468122"/>
          </a:xfrm>
        </p:grpSpPr>
        <p:sp>
          <p:nvSpPr>
            <p:cNvPr id="12" name="Rectangle 11"/>
            <p:cNvSpPr/>
            <p:nvPr/>
          </p:nvSpPr>
          <p:spPr>
            <a:xfrm>
              <a:off x="4690745" y="818139"/>
              <a:ext cx="1710056" cy="24552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61945" y="821359"/>
              <a:ext cx="1828800" cy="24552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79292" y="815993"/>
              <a:ext cx="1782653" cy="24552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00800" y="821358"/>
              <a:ext cx="1109344" cy="245524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079288" y="808478"/>
              <a:ext cx="6430855" cy="1836315"/>
            </a:xfrm>
            <a:prstGeom prst="triangle">
              <a:avLst>
                <a:gd name="adj" fmla="val 170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79291" y="1108644"/>
              <a:ext cx="1782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Case 1: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3699" y="172878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Case 2: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96111" y="227546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Case 3: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92242" y="2275461"/>
              <a:ext cx="109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Default: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079288" y="1477976"/>
              <a:ext cx="180572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861944" y="2095967"/>
              <a:ext cx="1841967" cy="2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03911" y="2644794"/>
              <a:ext cx="16837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0"/>
            </p:cNvCxnSpPr>
            <p:nvPr/>
          </p:nvCxnSpPr>
          <p:spPr>
            <a:xfrm>
              <a:off x="6414968" y="2644793"/>
              <a:ext cx="1095175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163878" y="1726635"/>
              <a:ext cx="161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Statements/s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29757" y="2312818"/>
              <a:ext cx="161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Statement/s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22553" y="2834550"/>
              <a:ext cx="161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Statement/s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53204" y="1134390"/>
              <a:ext cx="1111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Do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0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2397BC-5334-4757-BC0A-F6ABCF4A4E77}"/>
              </a:ext>
            </a:extLst>
          </p:cNvPr>
          <p:cNvGrpSpPr/>
          <p:nvPr/>
        </p:nvGrpSpPr>
        <p:grpSpPr>
          <a:xfrm>
            <a:off x="35118" y="152400"/>
            <a:ext cx="3886200" cy="3359239"/>
            <a:chOff x="2438400" y="1194974"/>
            <a:chExt cx="3886200" cy="3359239"/>
          </a:xfrm>
        </p:grpSpPr>
        <p:sp>
          <p:nvSpPr>
            <p:cNvPr id="3" name="Flowchart: Process 2"/>
            <p:cNvSpPr/>
            <p:nvPr/>
          </p:nvSpPr>
          <p:spPr>
            <a:xfrm>
              <a:off x="2455202" y="1732950"/>
              <a:ext cx="3862398" cy="530504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Input Age;</a:t>
              </a:r>
            </a:p>
          </p:txBody>
        </p:sp>
        <p:sp>
          <p:nvSpPr>
            <p:cNvPr id="4" name="Flowchart: Process 3"/>
            <p:cNvSpPr/>
            <p:nvPr/>
          </p:nvSpPr>
          <p:spPr>
            <a:xfrm>
              <a:off x="2455201" y="1194974"/>
              <a:ext cx="3862398" cy="530504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Age</a:t>
              </a:r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455198" y="2302058"/>
              <a:ext cx="3869402" cy="1102727"/>
            </a:xfrm>
            <a:prstGeom prst="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85" y="2357831"/>
              <a:ext cx="2898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If Age &gt;= 18 AND </a:t>
              </a:r>
            </a:p>
            <a:p>
              <a:pPr algn="ctr"/>
              <a:r>
                <a:rPr lang="en-US">
                  <a:solidFill>
                    <a:schemeClr val="bg1"/>
                  </a:solidFill>
                </a:rPr>
                <a:t>Age &lt;= 100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86400" y="3404787"/>
              <a:ext cx="1931199" cy="114942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Qualified to Vote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0" y="3404787"/>
              <a:ext cx="1927699" cy="114942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Not Qualified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438400" y="2263453"/>
              <a:ext cx="1951500" cy="1141333"/>
              <a:chOff x="2535298" y="2509839"/>
              <a:chExt cx="1951500" cy="1141333"/>
            </a:xfrm>
          </p:grpSpPr>
          <p:sp>
            <p:nvSpPr>
              <p:cNvPr id="13" name="Right Triangle 12"/>
              <p:cNvSpPr/>
              <p:nvPr/>
            </p:nvSpPr>
            <p:spPr>
              <a:xfrm>
                <a:off x="2535298" y="2509839"/>
                <a:ext cx="1951500" cy="1141333"/>
              </a:xfrm>
              <a:prstGeom prst="rt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651514" y="3216707"/>
                <a:ext cx="1093541" cy="42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/>
                  <a:t>FALSE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381499" y="2293341"/>
              <a:ext cx="1936100" cy="1111446"/>
              <a:chOff x="4478397" y="2539727"/>
              <a:chExt cx="1936100" cy="1111446"/>
            </a:xfrm>
          </p:grpSpPr>
          <p:sp>
            <p:nvSpPr>
              <p:cNvPr id="11" name="Right Triangle 10"/>
              <p:cNvSpPr/>
              <p:nvPr/>
            </p:nvSpPr>
            <p:spPr>
              <a:xfrm rot="16200000">
                <a:off x="4890724" y="2127400"/>
                <a:ext cx="1111445" cy="1936100"/>
              </a:xfrm>
              <a:prstGeom prst="rtTriangl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20956" y="3222625"/>
                <a:ext cx="1093541" cy="42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/>
                  <a:t>TRUE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429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45D894-F3EF-4327-9413-C580B7D3EF07}"/>
              </a:ext>
            </a:extLst>
          </p:cNvPr>
          <p:cNvGrpSpPr/>
          <p:nvPr/>
        </p:nvGrpSpPr>
        <p:grpSpPr>
          <a:xfrm>
            <a:off x="152400" y="174136"/>
            <a:ext cx="3742148" cy="6509728"/>
            <a:chOff x="2371915" y="103720"/>
            <a:chExt cx="3742148" cy="6509728"/>
          </a:xfrm>
        </p:grpSpPr>
        <p:sp>
          <p:nvSpPr>
            <p:cNvPr id="31" name="TextBox 30"/>
            <p:cNvSpPr txBox="1"/>
            <p:nvPr/>
          </p:nvSpPr>
          <p:spPr>
            <a:xfrm>
              <a:off x="3052919" y="949454"/>
              <a:ext cx="1828800" cy="56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IF color = = ‘R’ OR color = = ‘r’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388901" y="2675549"/>
              <a:ext cx="1869019" cy="1766256"/>
              <a:chOff x="2535298" y="2509839"/>
              <a:chExt cx="1951500" cy="1141333"/>
            </a:xfrm>
          </p:grpSpPr>
          <p:sp>
            <p:nvSpPr>
              <p:cNvPr id="29" name="Right Triangle 28"/>
              <p:cNvSpPr/>
              <p:nvPr/>
            </p:nvSpPr>
            <p:spPr>
              <a:xfrm>
                <a:off x="2535298" y="2509839"/>
                <a:ext cx="1951500" cy="1141333"/>
              </a:xfrm>
              <a:prstGeom prst="rt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651514" y="3216707"/>
                <a:ext cx="1592889" cy="3537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/>
                  <a:t>FALSE</a:t>
                </a:r>
              </a:p>
            </p:txBody>
          </p:sp>
        </p:grpSp>
        <p:sp>
          <p:nvSpPr>
            <p:cNvPr id="4" name="Flowchart: Process 3"/>
            <p:cNvSpPr/>
            <p:nvPr/>
          </p:nvSpPr>
          <p:spPr>
            <a:xfrm>
              <a:off x="2400081" y="103720"/>
              <a:ext cx="3695918" cy="381000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Color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2400888" y="497599"/>
              <a:ext cx="3695918" cy="383896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Input color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383716" y="907147"/>
              <a:ext cx="1858055" cy="1766256"/>
              <a:chOff x="2535298" y="2509839"/>
              <a:chExt cx="1951500" cy="1141333"/>
            </a:xfrm>
          </p:grpSpPr>
          <p:sp>
            <p:nvSpPr>
              <p:cNvPr id="12" name="Right Triangle 11"/>
              <p:cNvSpPr/>
              <p:nvPr/>
            </p:nvSpPr>
            <p:spPr>
              <a:xfrm>
                <a:off x="2535298" y="2509839"/>
                <a:ext cx="1951500" cy="1141333"/>
              </a:xfrm>
              <a:prstGeom prst="rt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51514" y="3216707"/>
                <a:ext cx="1592889" cy="3537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/>
                  <a:t>FALSE</a:t>
                </a:r>
              </a:p>
            </p:txBody>
          </p:sp>
        </p:grpSp>
        <p:sp>
          <p:nvSpPr>
            <p:cNvPr id="17" name="Isosceles Triangle 16"/>
            <p:cNvSpPr/>
            <p:nvPr/>
          </p:nvSpPr>
          <p:spPr>
            <a:xfrm rot="10800000">
              <a:off x="2401780" y="2675549"/>
              <a:ext cx="3712283" cy="1174370"/>
            </a:xfrm>
            <a:prstGeom prst="triangle">
              <a:avLst>
                <a:gd name="adj" fmla="val 6838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52919" y="4441805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IF color = = ‘B’ OR color = = ‘b’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54569" y="2098690"/>
              <a:ext cx="2547870" cy="5747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Display RED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387231" y="4435605"/>
              <a:ext cx="1869019" cy="1766256"/>
              <a:chOff x="2535298" y="2509839"/>
              <a:chExt cx="1951500" cy="1141333"/>
            </a:xfrm>
          </p:grpSpPr>
          <p:sp>
            <p:nvSpPr>
              <p:cNvPr id="33" name="Right Triangle 32"/>
              <p:cNvSpPr/>
              <p:nvPr/>
            </p:nvSpPr>
            <p:spPr>
              <a:xfrm>
                <a:off x="2535298" y="2509839"/>
                <a:ext cx="1951500" cy="1141333"/>
              </a:xfrm>
              <a:prstGeom prst="rtTriangl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651514" y="3216707"/>
                <a:ext cx="1592889" cy="3537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/>
                  <a:t>FALSE</a:t>
                </a:r>
              </a:p>
            </p:txBody>
          </p:sp>
        </p:grpSp>
        <p:sp>
          <p:nvSpPr>
            <p:cNvPr id="23" name="Isosceles Triangle 22"/>
            <p:cNvSpPr/>
            <p:nvPr/>
          </p:nvSpPr>
          <p:spPr>
            <a:xfrm rot="10800000">
              <a:off x="2371916" y="4424635"/>
              <a:ext cx="3739709" cy="1174370"/>
            </a:xfrm>
            <a:prstGeom prst="triangle">
              <a:avLst>
                <a:gd name="adj" fmla="val 6838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41768" y="2661801"/>
              <a:ext cx="2556455" cy="1191542"/>
              <a:chOff x="4478397" y="2539727"/>
              <a:chExt cx="1936100" cy="1111445"/>
            </a:xfrm>
          </p:grpSpPr>
          <p:sp>
            <p:nvSpPr>
              <p:cNvPr id="20" name="Right Triangle 19"/>
              <p:cNvSpPr/>
              <p:nvPr/>
            </p:nvSpPr>
            <p:spPr>
              <a:xfrm rot="16200000">
                <a:off x="4890724" y="2127400"/>
                <a:ext cx="1111445" cy="1936100"/>
              </a:xfrm>
              <a:prstGeom prst="rtTriangl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311427" y="3206607"/>
                <a:ext cx="1093541" cy="42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/>
                  <a:t>TRUE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543061" y="4424634"/>
              <a:ext cx="2556455" cy="1191542"/>
              <a:chOff x="4478397" y="2539727"/>
              <a:chExt cx="1936100" cy="1111445"/>
            </a:xfrm>
          </p:grpSpPr>
          <p:sp>
            <p:nvSpPr>
              <p:cNvPr id="37" name="Right Triangle 36"/>
              <p:cNvSpPr/>
              <p:nvPr/>
            </p:nvSpPr>
            <p:spPr>
              <a:xfrm rot="16200000">
                <a:off x="4890724" y="2127400"/>
                <a:ext cx="1111445" cy="1936100"/>
              </a:xfrm>
              <a:prstGeom prst="rtTriangl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311427" y="3206607"/>
                <a:ext cx="1093541" cy="42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/>
                  <a:t>TRUE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016954" y="4441805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IF color = = ‘B’ OR color = = ‘b’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54569" y="3867092"/>
              <a:ext cx="2547870" cy="5747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Display GREEN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51646" y="5640027"/>
              <a:ext cx="2547870" cy="5747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Display BLACK</a:t>
              </a:r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2371915" y="6232448"/>
              <a:ext cx="3730524" cy="381000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Display Out of Range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551975" y="907148"/>
              <a:ext cx="2556455" cy="1191542"/>
              <a:chOff x="4478397" y="2539727"/>
              <a:chExt cx="1936100" cy="1111445"/>
            </a:xfrm>
          </p:grpSpPr>
          <p:sp>
            <p:nvSpPr>
              <p:cNvPr id="43" name="Right Triangle 42"/>
              <p:cNvSpPr/>
              <p:nvPr/>
            </p:nvSpPr>
            <p:spPr>
              <a:xfrm rot="16200000">
                <a:off x="4890724" y="2127400"/>
                <a:ext cx="1111445" cy="1936100"/>
              </a:xfrm>
              <a:prstGeom prst="rtTriangl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11427" y="3206607"/>
                <a:ext cx="1093541" cy="42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/>
                  <a:t>TRUE</a:t>
                </a:r>
              </a:p>
            </p:txBody>
          </p:sp>
        </p:grpSp>
        <p:sp>
          <p:nvSpPr>
            <p:cNvPr id="45" name="Isosceles Triangle 44"/>
            <p:cNvSpPr/>
            <p:nvPr/>
          </p:nvSpPr>
          <p:spPr>
            <a:xfrm rot="10800000">
              <a:off x="2401780" y="907149"/>
              <a:ext cx="3712283" cy="1174370"/>
            </a:xfrm>
            <a:prstGeom prst="triangle">
              <a:avLst>
                <a:gd name="adj" fmla="val 68388"/>
              </a:avLst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52919" y="949454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IF color = = ‘R’ OR color = = ‘r’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94221" y="2675549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IF color = = ‘G’ OR color = = ‘g’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67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41873E-44B0-416C-B664-8F7EF0637677}"/>
              </a:ext>
            </a:extLst>
          </p:cNvPr>
          <p:cNvGrpSpPr/>
          <p:nvPr/>
        </p:nvGrpSpPr>
        <p:grpSpPr>
          <a:xfrm>
            <a:off x="304800" y="228600"/>
            <a:ext cx="3702356" cy="2889329"/>
            <a:chOff x="2719213" y="554911"/>
            <a:chExt cx="3702356" cy="2889329"/>
          </a:xfrm>
        </p:grpSpPr>
        <p:sp>
          <p:nvSpPr>
            <p:cNvPr id="3" name="Flowchart: Process 2"/>
            <p:cNvSpPr/>
            <p:nvPr/>
          </p:nvSpPr>
          <p:spPr>
            <a:xfrm>
              <a:off x="2722431" y="554911"/>
              <a:ext cx="3699137" cy="383896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x, y = 1, z</a:t>
              </a:r>
            </a:p>
          </p:txBody>
        </p:sp>
        <p:sp>
          <p:nvSpPr>
            <p:cNvPr id="4" name="Flowchart: Process 3"/>
            <p:cNvSpPr/>
            <p:nvPr/>
          </p:nvSpPr>
          <p:spPr>
            <a:xfrm>
              <a:off x="2722431" y="938807"/>
              <a:ext cx="3699137" cy="383896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Input x: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25653" y="1340961"/>
              <a:ext cx="3679818" cy="171938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86076" y="1413692"/>
              <a:ext cx="1616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y &lt; = 10</a:t>
              </a: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3637709" y="1908656"/>
              <a:ext cx="2770981" cy="38389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3634490" y="2292552"/>
              <a:ext cx="2770981" cy="38389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3634489" y="2676448"/>
              <a:ext cx="2770981" cy="38389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725652" y="1340961"/>
              <a:ext cx="924936" cy="5601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2263" y="1869771"/>
              <a:ext cx="1387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z = x * 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26789" y="231963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Display x * y = z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56215" y="2688962"/>
              <a:ext cx="13876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y + +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9213" y="3060344"/>
              <a:ext cx="3702356" cy="383896"/>
            </a:xfrm>
            <a:prstGeom prst="flowChartProcess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58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920368" y="1051705"/>
            <a:ext cx="2438400" cy="762000"/>
          </a:xfrm>
          <a:prstGeom prst="flowChartInputOutput">
            <a:avLst/>
          </a:prstGeom>
          <a:ln/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920368" y="2587441"/>
            <a:ext cx="1905000" cy="1295400"/>
          </a:xfrm>
          <a:prstGeom prst="flowChartDecision">
            <a:avLst/>
          </a:prstGeom>
          <a:ln/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4570656" y="1229326"/>
            <a:ext cx="952500" cy="406757"/>
          </a:xfrm>
          <a:prstGeom prst="flowChartAlternateProcess">
            <a:avLst/>
          </a:prstGeom>
          <a:ln w="19050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151556" y="2636880"/>
            <a:ext cx="838200" cy="762000"/>
          </a:xfrm>
          <a:prstGeom prst="flowChartConnector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Off-page Connector 7"/>
          <p:cNvSpPr/>
          <p:nvPr/>
        </p:nvSpPr>
        <p:spPr>
          <a:xfrm>
            <a:off x="7218738" y="2686665"/>
            <a:ext cx="771123" cy="662430"/>
          </a:xfrm>
          <a:prstGeom prst="flowChartOffpageConnector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3592130" y="4533535"/>
            <a:ext cx="2057400" cy="914400"/>
          </a:xfrm>
          <a:prstGeom prst="hexagon">
            <a:avLst/>
          </a:prstGeom>
          <a:ln/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45946" y="3421730"/>
            <a:ext cx="115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Off-Page Connector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1915662"/>
            <a:ext cx="15239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Input/Output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09573" y="1636083"/>
            <a:ext cx="6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4736" y="3404109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On-Page Connector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5511" y="5447935"/>
            <a:ext cx="14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Preparation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03325" y="3969045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Decision</a:t>
            </a:r>
          </a:p>
        </p:txBody>
      </p:sp>
      <p:sp>
        <p:nvSpPr>
          <p:cNvPr id="23" name="Flowchart: Merge 22"/>
          <p:cNvSpPr/>
          <p:nvPr/>
        </p:nvSpPr>
        <p:spPr>
          <a:xfrm rot="16200000">
            <a:off x="2042921" y="5086913"/>
            <a:ext cx="342900" cy="246484"/>
          </a:xfrm>
          <a:prstGeom prst="flowChartMerge">
            <a:avLst/>
          </a:prstGeom>
          <a:ln w="19050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erge 23"/>
          <p:cNvSpPr/>
          <p:nvPr/>
        </p:nvSpPr>
        <p:spPr>
          <a:xfrm rot="5400000">
            <a:off x="1364812" y="5086913"/>
            <a:ext cx="342900" cy="246484"/>
          </a:xfrm>
          <a:prstGeom prst="flowChartMerge">
            <a:avLst/>
          </a:prstGeom>
          <a:ln w="19050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erge 24"/>
          <p:cNvSpPr/>
          <p:nvPr/>
        </p:nvSpPr>
        <p:spPr>
          <a:xfrm>
            <a:off x="1712900" y="5436678"/>
            <a:ext cx="342900" cy="246484"/>
          </a:xfrm>
          <a:prstGeom prst="flowChartMerge">
            <a:avLst/>
          </a:prstGeom>
          <a:ln w="19050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erge 25"/>
          <p:cNvSpPr/>
          <p:nvPr/>
        </p:nvSpPr>
        <p:spPr>
          <a:xfrm rot="10800000">
            <a:off x="1711021" y="4727826"/>
            <a:ext cx="342900" cy="246484"/>
          </a:xfrm>
          <a:prstGeom prst="flowChartMerge">
            <a:avLst/>
          </a:prstGeom>
          <a:ln w="19050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20368" y="5794829"/>
            <a:ext cx="263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Flow Direction Indicator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09800" y="126782"/>
            <a:ext cx="426398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200" b="1" cap="all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Control Structure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5954" y="4533535"/>
            <a:ext cx="2289220" cy="844399"/>
          </a:xfrm>
          <a:prstGeom prst="rect">
            <a:avLst/>
          </a:prstGeom>
          <a:ln/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32282" y="5484834"/>
            <a:ext cx="9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0126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6" grpId="0"/>
      <p:bldP spid="17" grpId="0"/>
      <p:bldP spid="18" grpId="0"/>
      <p:bldP spid="19" grpId="0"/>
      <p:bldP spid="20" grpId="0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428" y="528516"/>
            <a:ext cx="352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Compute for the Area of a Circle</a:t>
            </a:r>
          </a:p>
        </p:txBody>
      </p:sp>
      <p:sp>
        <p:nvSpPr>
          <p:cNvPr id="3" name="Hexagon 2"/>
          <p:cNvSpPr/>
          <p:nvPr/>
        </p:nvSpPr>
        <p:spPr>
          <a:xfrm>
            <a:off x="1404049" y="2241230"/>
            <a:ext cx="2057400" cy="570828"/>
          </a:xfrm>
          <a:prstGeom prst="hexag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Area, radius;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956499" y="1555338"/>
            <a:ext cx="952500" cy="25392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213549" y="4225109"/>
            <a:ext cx="2438400" cy="475690"/>
          </a:xfrm>
          <a:prstGeom prst="flowChartInputOutpu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Radius: 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7548" y="2415730"/>
            <a:ext cx="2667000" cy="60021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Area = Pi*radius*radius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6007779" y="4772812"/>
            <a:ext cx="866538" cy="316570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60757" y="1831990"/>
            <a:ext cx="342900" cy="379853"/>
            <a:chOff x="3714750" y="3143520"/>
            <a:chExt cx="342900" cy="608481"/>
          </a:xfrm>
        </p:grpSpPr>
        <p:sp>
          <p:nvSpPr>
            <p:cNvPr id="16" name="Flowchart: Merge 15"/>
            <p:cNvSpPr/>
            <p:nvPr/>
          </p:nvSpPr>
          <p:spPr>
            <a:xfrm>
              <a:off x="3714750" y="3505517"/>
              <a:ext cx="342900" cy="246484"/>
            </a:xfrm>
            <a:prstGeom prst="flowChartMerg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886200" y="3143520"/>
              <a:ext cx="0" cy="361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243054" y="2832715"/>
            <a:ext cx="342900" cy="379853"/>
            <a:chOff x="3714750" y="3143520"/>
            <a:chExt cx="342900" cy="608481"/>
          </a:xfrm>
        </p:grpSpPr>
        <p:sp>
          <p:nvSpPr>
            <p:cNvPr id="22" name="Flowchart: Merge 21"/>
            <p:cNvSpPr/>
            <p:nvPr/>
          </p:nvSpPr>
          <p:spPr>
            <a:xfrm>
              <a:off x="3714750" y="3505517"/>
              <a:ext cx="342900" cy="246484"/>
            </a:xfrm>
            <a:prstGeom prst="flowChartMerg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886200" y="3143520"/>
              <a:ext cx="0" cy="361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250824" y="3830164"/>
            <a:ext cx="342900" cy="379853"/>
            <a:chOff x="3714750" y="3143520"/>
            <a:chExt cx="342900" cy="608481"/>
          </a:xfrm>
        </p:grpSpPr>
        <p:sp>
          <p:nvSpPr>
            <p:cNvPr id="25" name="Flowchart: Merge 24"/>
            <p:cNvSpPr/>
            <p:nvPr/>
          </p:nvSpPr>
          <p:spPr>
            <a:xfrm>
              <a:off x="3714750" y="3505517"/>
              <a:ext cx="342900" cy="246484"/>
            </a:xfrm>
            <a:prstGeom prst="flowChartMerg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886200" y="3143520"/>
              <a:ext cx="0" cy="361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lowchart: Connector 29"/>
          <p:cNvSpPr/>
          <p:nvPr/>
        </p:nvSpPr>
        <p:spPr>
          <a:xfrm>
            <a:off x="2124869" y="5110929"/>
            <a:ext cx="579270" cy="475690"/>
          </a:xfrm>
          <a:prstGeom prst="flowChartConnector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1" name="Flowchart: Connector 30"/>
          <p:cNvSpPr/>
          <p:nvPr/>
        </p:nvSpPr>
        <p:spPr>
          <a:xfrm>
            <a:off x="6194734" y="1436524"/>
            <a:ext cx="559604" cy="516848"/>
          </a:xfrm>
          <a:prstGeom prst="flowChartConnector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326473" y="1968624"/>
            <a:ext cx="311954" cy="433046"/>
            <a:chOff x="3714750" y="3143520"/>
            <a:chExt cx="342900" cy="608481"/>
          </a:xfrm>
        </p:grpSpPr>
        <p:sp>
          <p:nvSpPr>
            <p:cNvPr id="36" name="Flowchart: Merge 35"/>
            <p:cNvSpPr/>
            <p:nvPr/>
          </p:nvSpPr>
          <p:spPr>
            <a:xfrm>
              <a:off x="3714750" y="3505517"/>
              <a:ext cx="342900" cy="246484"/>
            </a:xfrm>
            <a:prstGeom prst="flowChartMerg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886200" y="3143520"/>
              <a:ext cx="0" cy="361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293869" y="3015945"/>
            <a:ext cx="311954" cy="473568"/>
            <a:chOff x="3714750" y="3143520"/>
            <a:chExt cx="342900" cy="608481"/>
          </a:xfrm>
        </p:grpSpPr>
        <p:sp>
          <p:nvSpPr>
            <p:cNvPr id="39" name="Flowchart: Merge 38"/>
            <p:cNvSpPr/>
            <p:nvPr/>
          </p:nvSpPr>
          <p:spPr>
            <a:xfrm>
              <a:off x="3714750" y="3505517"/>
              <a:ext cx="342900" cy="246484"/>
            </a:xfrm>
            <a:prstGeom prst="flowChartMerg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886200" y="3143520"/>
              <a:ext cx="0" cy="361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286797" y="4228262"/>
            <a:ext cx="311954" cy="473568"/>
            <a:chOff x="3714750" y="3143520"/>
            <a:chExt cx="342900" cy="608481"/>
          </a:xfrm>
        </p:grpSpPr>
        <p:sp>
          <p:nvSpPr>
            <p:cNvPr id="42" name="Flowchart: Merge 41"/>
            <p:cNvSpPr/>
            <p:nvPr/>
          </p:nvSpPr>
          <p:spPr>
            <a:xfrm>
              <a:off x="3714750" y="3505517"/>
              <a:ext cx="342900" cy="246484"/>
            </a:xfrm>
            <a:prstGeom prst="flowChartMerg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886200" y="3143520"/>
              <a:ext cx="0" cy="361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Hexagon 43"/>
          <p:cNvSpPr/>
          <p:nvPr/>
        </p:nvSpPr>
        <p:spPr>
          <a:xfrm>
            <a:off x="1404049" y="3229137"/>
            <a:ext cx="2057400" cy="570828"/>
          </a:xfrm>
          <a:prstGeom prst="hexag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 = 3.2416;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256453" y="4691284"/>
            <a:ext cx="342900" cy="379853"/>
            <a:chOff x="3714750" y="3143520"/>
            <a:chExt cx="342900" cy="608481"/>
          </a:xfrm>
        </p:grpSpPr>
        <p:sp>
          <p:nvSpPr>
            <p:cNvPr id="49" name="Flowchart: Merge 48"/>
            <p:cNvSpPr/>
            <p:nvPr/>
          </p:nvSpPr>
          <p:spPr>
            <a:xfrm>
              <a:off x="3714750" y="3505517"/>
              <a:ext cx="342900" cy="246484"/>
            </a:xfrm>
            <a:prstGeom prst="flowChartMerg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886200" y="3143520"/>
              <a:ext cx="0" cy="361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5A7A0815-89F5-4A89-AB65-58CA747D8A26}"/>
              </a:ext>
            </a:extLst>
          </p:cNvPr>
          <p:cNvSpPr/>
          <p:nvPr/>
        </p:nvSpPr>
        <p:spPr>
          <a:xfrm>
            <a:off x="5107547" y="3604210"/>
            <a:ext cx="2632397" cy="553069"/>
          </a:xfrm>
          <a:prstGeom prst="flowChartInputOutpu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 Area </a:t>
            </a:r>
          </a:p>
        </p:txBody>
      </p:sp>
    </p:spTree>
    <p:extLst>
      <p:ext uri="{BB962C8B-B14F-4D97-AF65-F5344CB8AC3E}">
        <p14:creationId xmlns:p14="http://schemas.microsoft.com/office/powerpoint/2010/main" val="152476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 animBg="1"/>
      <p:bldP spid="7" grpId="0" animBg="1"/>
      <p:bldP spid="9" grpId="0" animBg="1"/>
      <p:bldP spid="30" grpId="0" animBg="1"/>
      <p:bldP spid="31" grpId="0" animBg="1"/>
      <p:bldP spid="44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2727450" y="1579762"/>
            <a:ext cx="2057400" cy="570828"/>
          </a:xfrm>
          <a:prstGeom prst="hexag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Age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3279900" y="807904"/>
            <a:ext cx="952500" cy="339890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84158" y="1170522"/>
            <a:ext cx="342900" cy="379853"/>
            <a:chOff x="3714750" y="3143520"/>
            <a:chExt cx="342900" cy="608481"/>
          </a:xfrm>
        </p:grpSpPr>
        <p:sp>
          <p:nvSpPr>
            <p:cNvPr id="8" name="Flowchart: Merge 7"/>
            <p:cNvSpPr/>
            <p:nvPr/>
          </p:nvSpPr>
          <p:spPr>
            <a:xfrm>
              <a:off x="3714750" y="3505517"/>
              <a:ext cx="342900" cy="246484"/>
            </a:xfrm>
            <a:prstGeom prst="flowChartMerg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886200" y="3143520"/>
              <a:ext cx="0" cy="361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566455" y="2171247"/>
            <a:ext cx="342900" cy="379853"/>
            <a:chOff x="3714750" y="3143520"/>
            <a:chExt cx="342900" cy="608481"/>
          </a:xfrm>
        </p:grpSpPr>
        <p:sp>
          <p:nvSpPr>
            <p:cNvPr id="11" name="Flowchart: Merge 10"/>
            <p:cNvSpPr/>
            <p:nvPr/>
          </p:nvSpPr>
          <p:spPr>
            <a:xfrm>
              <a:off x="3714750" y="3505517"/>
              <a:ext cx="342900" cy="246484"/>
            </a:xfrm>
            <a:prstGeom prst="flowChartMerg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886200" y="3143520"/>
              <a:ext cx="0" cy="361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lowchart: Data 21"/>
          <p:cNvSpPr/>
          <p:nvPr/>
        </p:nvSpPr>
        <p:spPr>
          <a:xfrm>
            <a:off x="2470421" y="2589737"/>
            <a:ext cx="2438400" cy="475690"/>
          </a:xfrm>
          <a:prstGeom prst="flowChartInputOutpu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Age: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566455" y="3088465"/>
            <a:ext cx="342900" cy="379853"/>
            <a:chOff x="3714750" y="3143520"/>
            <a:chExt cx="342900" cy="608481"/>
          </a:xfrm>
        </p:grpSpPr>
        <p:sp>
          <p:nvSpPr>
            <p:cNvPr id="24" name="Flowchart: Merge 23"/>
            <p:cNvSpPr/>
            <p:nvPr/>
          </p:nvSpPr>
          <p:spPr>
            <a:xfrm>
              <a:off x="3714750" y="3505517"/>
              <a:ext cx="342900" cy="246484"/>
            </a:xfrm>
            <a:prstGeom prst="flowChartMerg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886200" y="3143520"/>
              <a:ext cx="0" cy="361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lowchart: Decision 25"/>
          <p:cNvSpPr/>
          <p:nvPr/>
        </p:nvSpPr>
        <p:spPr>
          <a:xfrm>
            <a:off x="2757199" y="3521980"/>
            <a:ext cx="1948751" cy="1139641"/>
          </a:xfrm>
          <a:prstGeom prst="flowChartDecisi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If Age &gt;= 18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66455" y="4674133"/>
            <a:ext cx="342900" cy="379853"/>
            <a:chOff x="3714750" y="3143520"/>
            <a:chExt cx="342900" cy="608481"/>
          </a:xfrm>
        </p:grpSpPr>
        <p:sp>
          <p:nvSpPr>
            <p:cNvPr id="31" name="Flowchart: Merge 30"/>
            <p:cNvSpPr/>
            <p:nvPr/>
          </p:nvSpPr>
          <p:spPr>
            <a:xfrm>
              <a:off x="3714750" y="3505517"/>
              <a:ext cx="342900" cy="246484"/>
            </a:xfrm>
            <a:prstGeom prst="flowChartMerg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886200" y="3143520"/>
              <a:ext cx="0" cy="361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16200000">
            <a:off x="4873290" y="3749852"/>
            <a:ext cx="342900" cy="683895"/>
            <a:chOff x="3714750" y="3143520"/>
            <a:chExt cx="342900" cy="608481"/>
          </a:xfrm>
        </p:grpSpPr>
        <p:sp>
          <p:nvSpPr>
            <p:cNvPr id="34" name="Flowchart: Merge 33"/>
            <p:cNvSpPr/>
            <p:nvPr/>
          </p:nvSpPr>
          <p:spPr>
            <a:xfrm>
              <a:off x="3714750" y="3505517"/>
              <a:ext cx="342900" cy="246484"/>
            </a:xfrm>
            <a:prstGeom prst="flowChartMerg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886200" y="3143520"/>
              <a:ext cx="0" cy="361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567433" y="3722466"/>
            <a:ext cx="56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83019" y="4575571"/>
            <a:ext cx="48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8" name="Flowchart: Alternate Process 37"/>
          <p:cNvSpPr/>
          <p:nvPr/>
        </p:nvSpPr>
        <p:spPr>
          <a:xfrm>
            <a:off x="6053435" y="5185739"/>
            <a:ext cx="952500" cy="339890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358235" y="4471694"/>
            <a:ext cx="342900" cy="637682"/>
            <a:chOff x="3714750" y="3143520"/>
            <a:chExt cx="342900" cy="608481"/>
          </a:xfrm>
        </p:grpSpPr>
        <p:sp>
          <p:nvSpPr>
            <p:cNvPr id="40" name="Flowchart: Merge 39"/>
            <p:cNvSpPr/>
            <p:nvPr/>
          </p:nvSpPr>
          <p:spPr>
            <a:xfrm>
              <a:off x="3714750" y="3505517"/>
              <a:ext cx="342900" cy="246484"/>
            </a:xfrm>
            <a:prstGeom prst="flowChartMerg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886200" y="3143520"/>
              <a:ext cx="0" cy="361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16200000">
            <a:off x="5255660" y="4951882"/>
            <a:ext cx="342900" cy="936393"/>
            <a:chOff x="3714750" y="3143520"/>
            <a:chExt cx="342900" cy="608481"/>
          </a:xfrm>
        </p:grpSpPr>
        <p:sp>
          <p:nvSpPr>
            <p:cNvPr id="43" name="Flowchart: Merge 42"/>
            <p:cNvSpPr/>
            <p:nvPr/>
          </p:nvSpPr>
          <p:spPr>
            <a:xfrm>
              <a:off x="3714750" y="3505517"/>
              <a:ext cx="342900" cy="246484"/>
            </a:xfrm>
            <a:prstGeom prst="flowChartMerg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886200" y="3143520"/>
              <a:ext cx="0" cy="361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BC8370A9-F8C2-4E04-B171-A2CF9591DEFC}"/>
              </a:ext>
            </a:extLst>
          </p:cNvPr>
          <p:cNvSpPr/>
          <p:nvPr/>
        </p:nvSpPr>
        <p:spPr>
          <a:xfrm>
            <a:off x="5199985" y="3868506"/>
            <a:ext cx="2632397" cy="553069"/>
          </a:xfrm>
          <a:prstGeom prst="flowChartInputOutpu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Qualified</a:t>
            </a:r>
          </a:p>
        </p:txBody>
      </p:sp>
      <p:sp>
        <p:nvSpPr>
          <p:cNvPr id="46" name="Flowchart: Data 45">
            <a:extLst>
              <a:ext uri="{FF2B5EF4-FFF2-40B4-BE49-F238E27FC236}">
                <a16:creationId xmlns:a16="http://schemas.microsoft.com/office/drawing/2014/main" id="{C9777C3A-9534-4C8D-B643-D2B93A53E3DF}"/>
              </a:ext>
            </a:extLst>
          </p:cNvPr>
          <p:cNvSpPr/>
          <p:nvPr/>
        </p:nvSpPr>
        <p:spPr>
          <a:xfrm>
            <a:off x="2439409" y="5170885"/>
            <a:ext cx="2632397" cy="553069"/>
          </a:xfrm>
          <a:prstGeom prst="flowChartInputOutpu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 Qualified</a:t>
            </a:r>
          </a:p>
        </p:txBody>
      </p:sp>
    </p:spTree>
    <p:extLst>
      <p:ext uri="{BB962C8B-B14F-4D97-AF65-F5344CB8AC3E}">
        <p14:creationId xmlns:p14="http://schemas.microsoft.com/office/powerpoint/2010/main" val="7051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 animBg="1"/>
      <p:bldP spid="26" grpId="0" animBg="1"/>
      <p:bldP spid="36" grpId="0"/>
      <p:bldP spid="37" grpId="0"/>
      <p:bldP spid="38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/>
          <p:nvPr/>
        </p:nvCxnSpPr>
        <p:spPr>
          <a:xfrm>
            <a:off x="5948162" y="4456194"/>
            <a:ext cx="8336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Flowchart: Alternate Process 3"/>
          <p:cNvSpPr/>
          <p:nvPr/>
        </p:nvSpPr>
        <p:spPr>
          <a:xfrm>
            <a:off x="2631851" y="101957"/>
            <a:ext cx="952500" cy="406757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5" name="Hexagon 4"/>
          <p:cNvSpPr/>
          <p:nvPr/>
        </p:nvSpPr>
        <p:spPr>
          <a:xfrm>
            <a:off x="2075192" y="863957"/>
            <a:ext cx="2057400" cy="457200"/>
          </a:xfrm>
          <a:prstGeom prst="hexag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888901" y="1625957"/>
            <a:ext cx="2438400" cy="475690"/>
          </a:xfrm>
          <a:prstGeom prst="flowChartInputOutpu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Color: 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2334094" y="2460400"/>
            <a:ext cx="1568136" cy="1143000"/>
          </a:xfrm>
          <a:prstGeom prst="flowChartDecisi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If Color = = ‘R’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2344155" y="3886200"/>
            <a:ext cx="1558075" cy="1143000"/>
          </a:xfrm>
          <a:prstGeom prst="flowChartDecisi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If Color = = ‘G’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2334094" y="5257800"/>
            <a:ext cx="1568136" cy="1143000"/>
          </a:xfrm>
          <a:prstGeom prst="flowChartDecisi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If Color = = ‘B’</a:t>
            </a:r>
          </a:p>
        </p:txBody>
      </p:sp>
      <p:sp>
        <p:nvSpPr>
          <p:cNvPr id="37" name="Flowchart: Alternate Process 36"/>
          <p:cNvSpPr/>
          <p:nvPr/>
        </p:nvSpPr>
        <p:spPr>
          <a:xfrm>
            <a:off x="6781800" y="4286249"/>
            <a:ext cx="952500" cy="339890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23192" y="508714"/>
            <a:ext cx="0" cy="3552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123192" y="1321157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23192" y="2114526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3878687" y="3035657"/>
            <a:ext cx="8336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23192" y="3581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123192" y="5029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78687" y="5829300"/>
            <a:ext cx="8336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910482" y="4457700"/>
            <a:ext cx="8336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02230" y="2607634"/>
            <a:ext cx="56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17816" y="3460739"/>
            <a:ext cx="48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02229" y="4029677"/>
            <a:ext cx="56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71959" y="4958834"/>
            <a:ext cx="48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10902" y="5459968"/>
            <a:ext cx="56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60245" y="5993705"/>
            <a:ext cx="48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103892" y="6421728"/>
            <a:ext cx="43591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cxnSpLocks/>
          </p:cNvCxnSpPr>
          <p:nvPr/>
        </p:nvCxnSpPr>
        <p:spPr>
          <a:xfrm rot="16200000" flipH="1">
            <a:off x="6251889" y="3208180"/>
            <a:ext cx="1178685" cy="833638"/>
          </a:xfrm>
          <a:prstGeom prst="bentConnector3">
            <a:avLst>
              <a:gd name="adj1" fmla="val -12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cxnSpLocks/>
            <a:endCxn id="37" idx="2"/>
          </p:cNvCxnSpPr>
          <p:nvPr/>
        </p:nvCxnSpPr>
        <p:spPr>
          <a:xfrm flipV="1">
            <a:off x="6050655" y="4626139"/>
            <a:ext cx="1207395" cy="12031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Flowchart: Display 101"/>
          <p:cNvSpPr/>
          <p:nvPr/>
        </p:nvSpPr>
        <p:spPr>
          <a:xfrm>
            <a:off x="7463039" y="6178371"/>
            <a:ext cx="1447800" cy="486714"/>
          </a:xfrm>
          <a:prstGeom prst="flowChartDisplay">
            <a:avLst/>
          </a:prstGeom>
          <a:solidFill>
            <a:srgbClr val="00206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 of Range</a:t>
            </a:r>
          </a:p>
        </p:txBody>
      </p:sp>
      <p:cxnSp>
        <p:nvCxnSpPr>
          <p:cNvPr id="107" name="Elbow Connector 106"/>
          <p:cNvCxnSpPr>
            <a:stCxn id="102" idx="0"/>
            <a:endCxn id="37" idx="3"/>
          </p:cNvCxnSpPr>
          <p:nvPr/>
        </p:nvCxnSpPr>
        <p:spPr>
          <a:xfrm rot="16200000" flipV="1">
            <a:off x="7099532" y="5090963"/>
            <a:ext cx="1722177" cy="45263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687DD291-5D9F-496D-864F-CEFD34D475B2}"/>
              </a:ext>
            </a:extLst>
          </p:cNvPr>
          <p:cNvSpPr/>
          <p:nvPr/>
        </p:nvSpPr>
        <p:spPr>
          <a:xfrm>
            <a:off x="4667357" y="2792299"/>
            <a:ext cx="1840663" cy="553069"/>
          </a:xfrm>
          <a:prstGeom prst="flowChartInputOutput">
            <a:avLst/>
          </a:prstGeom>
          <a:solidFill>
            <a:srgbClr val="C0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</a:t>
            </a:r>
          </a:p>
        </p:txBody>
      </p: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6A1159D7-F076-43CB-B8EB-DE637FDD2326}"/>
              </a:ext>
            </a:extLst>
          </p:cNvPr>
          <p:cNvSpPr/>
          <p:nvPr/>
        </p:nvSpPr>
        <p:spPr>
          <a:xfrm>
            <a:off x="4579360" y="4143968"/>
            <a:ext cx="1840663" cy="553069"/>
          </a:xfrm>
          <a:prstGeom prst="flowChartInputOutput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GREEN</a:t>
            </a:r>
          </a:p>
        </p:txBody>
      </p: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A49436F4-CEC7-43EE-8C6C-94930185958D}"/>
              </a:ext>
            </a:extLst>
          </p:cNvPr>
          <p:cNvSpPr/>
          <p:nvPr/>
        </p:nvSpPr>
        <p:spPr>
          <a:xfrm>
            <a:off x="4549688" y="5519588"/>
            <a:ext cx="1840663" cy="553069"/>
          </a:xfrm>
          <a:prstGeom prst="flowChartInputOutput">
            <a:avLst/>
          </a:prstGeom>
          <a:solidFill>
            <a:schemeClr val="tx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16800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37" grpId="0" animBg="1"/>
      <p:bldP spid="68" grpId="0"/>
      <p:bldP spid="69" grpId="0"/>
      <p:bldP spid="70" grpId="0"/>
      <p:bldP spid="71" grpId="0"/>
      <p:bldP spid="72" grpId="0"/>
      <p:bldP spid="73" grpId="0"/>
      <p:bldP spid="102" grpId="0" animBg="1"/>
      <p:bldP spid="32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708328" y="961171"/>
            <a:ext cx="952500" cy="406757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5" name="Hexagon 4"/>
          <p:cNvSpPr/>
          <p:nvPr/>
        </p:nvSpPr>
        <p:spPr>
          <a:xfrm>
            <a:off x="1155878" y="1833180"/>
            <a:ext cx="2057400" cy="533400"/>
          </a:xfrm>
          <a:prstGeom prst="hexag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 , y , z </a:t>
            </a:r>
          </a:p>
        </p:txBody>
      </p:sp>
      <p:sp>
        <p:nvSpPr>
          <p:cNvPr id="40" name="Flowchart: Data 39"/>
          <p:cNvSpPr/>
          <p:nvPr/>
        </p:nvSpPr>
        <p:spPr>
          <a:xfrm>
            <a:off x="965378" y="2804938"/>
            <a:ext cx="2438400" cy="476378"/>
          </a:xfrm>
          <a:prstGeom prst="flowChartInputOutpu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x:  </a:t>
            </a:r>
          </a:p>
        </p:txBody>
      </p:sp>
      <p:sp>
        <p:nvSpPr>
          <p:cNvPr id="44" name="Hexagon 43"/>
          <p:cNvSpPr/>
          <p:nvPr/>
        </p:nvSpPr>
        <p:spPr>
          <a:xfrm>
            <a:off x="1155878" y="3722044"/>
            <a:ext cx="2057400" cy="533400"/>
          </a:xfrm>
          <a:prstGeom prst="hexag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 = 1</a:t>
            </a:r>
          </a:p>
        </p:txBody>
      </p:sp>
      <p:sp>
        <p:nvSpPr>
          <p:cNvPr id="48" name="Flowchart: Connector 47"/>
          <p:cNvSpPr/>
          <p:nvPr/>
        </p:nvSpPr>
        <p:spPr>
          <a:xfrm>
            <a:off x="1902181" y="4708791"/>
            <a:ext cx="590550" cy="413536"/>
          </a:xfrm>
          <a:prstGeom prst="flowChartConnector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184578" y="1401324"/>
            <a:ext cx="0" cy="413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197456" y="2385765"/>
            <a:ext cx="0" cy="413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197456" y="3308508"/>
            <a:ext cx="0" cy="413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197456" y="4295255"/>
            <a:ext cx="0" cy="413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258147" y="1791248"/>
            <a:ext cx="1847849" cy="914400"/>
          </a:xfrm>
          <a:prstGeom prst="flowChartDecisi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 &lt; = 10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1704" y="3249862"/>
            <a:ext cx="2289220" cy="42219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z = x * y</a:t>
            </a:r>
          </a:p>
        </p:txBody>
      </p:sp>
      <p:sp>
        <p:nvSpPr>
          <p:cNvPr id="9" name="Flowchart: Display 8"/>
          <p:cNvSpPr/>
          <p:nvPr/>
        </p:nvSpPr>
        <p:spPr>
          <a:xfrm>
            <a:off x="4876800" y="4204962"/>
            <a:ext cx="2517199" cy="457200"/>
          </a:xfrm>
          <a:prstGeom prst="flowChartDisplay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 x * y = z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847547" y="2045069"/>
            <a:ext cx="952500" cy="406757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50340" y="5066946"/>
            <a:ext cx="2289220" cy="42219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 + +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213214" y="5288621"/>
            <a:ext cx="7984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213214" y="1414609"/>
            <a:ext cx="0" cy="3863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33050" y="2705648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05996" y="1896569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52" name="Flowchart: Connector 51"/>
          <p:cNvSpPr/>
          <p:nvPr/>
        </p:nvSpPr>
        <p:spPr>
          <a:xfrm>
            <a:off x="5886796" y="867924"/>
            <a:ext cx="590550" cy="413536"/>
          </a:xfrm>
          <a:prstGeom prst="flowChartConnector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213214" y="1414608"/>
            <a:ext cx="19431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200853" y="1299780"/>
            <a:ext cx="0" cy="413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185827" y="2776049"/>
            <a:ext cx="0" cy="413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94950" y="3722044"/>
            <a:ext cx="0" cy="413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194950" y="4662162"/>
            <a:ext cx="0" cy="413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101433" y="2248448"/>
            <a:ext cx="74611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AED20A-EA71-405C-8D03-3382EA8FD3A6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o add text</a:t>
            </a:r>
          </a:p>
        </p:txBody>
      </p:sp>
    </p:spTree>
    <p:extLst>
      <p:ext uri="{BB962C8B-B14F-4D97-AF65-F5344CB8AC3E}">
        <p14:creationId xmlns:p14="http://schemas.microsoft.com/office/powerpoint/2010/main" val="15310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0" grpId="0" animBg="1"/>
      <p:bldP spid="44" grpId="0" animBg="1"/>
      <p:bldP spid="48" grpId="0" animBg="1"/>
      <p:bldP spid="7" grpId="0" animBg="1"/>
      <p:bldP spid="8" grpId="0" animBg="1"/>
      <p:bldP spid="9" grpId="0" animBg="1"/>
      <p:bldP spid="10" grpId="0" animBg="1"/>
      <p:bldP spid="26" grpId="0" animBg="1"/>
      <p:bldP spid="38" grpId="0"/>
      <p:bldP spid="39" grpId="0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>
            <a:off x="5138655" y="212150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516985" y="2611001"/>
            <a:ext cx="1608047" cy="2538393"/>
            <a:chOff x="3810000" y="2528553"/>
            <a:chExt cx="1143000" cy="253839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528420" y="5066946"/>
              <a:ext cx="4245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953000" y="2528553"/>
              <a:ext cx="0" cy="25383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3810000" y="2528553"/>
              <a:ext cx="11429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lowchart: Alternate Process 3"/>
          <p:cNvSpPr/>
          <p:nvPr/>
        </p:nvSpPr>
        <p:spPr>
          <a:xfrm>
            <a:off x="1022756" y="184405"/>
            <a:ext cx="952500" cy="406757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5" name="Hexagon 4"/>
          <p:cNvSpPr/>
          <p:nvPr/>
        </p:nvSpPr>
        <p:spPr>
          <a:xfrm>
            <a:off x="364457" y="959284"/>
            <a:ext cx="2305050" cy="457200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 = 1, y= 5, z = 1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711182" y="1758848"/>
            <a:ext cx="1575649" cy="762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 &lt; = 5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29157" y="2901848"/>
            <a:ext cx="1575650" cy="762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 &gt; = x</a:t>
            </a:r>
          </a:p>
        </p:txBody>
      </p:sp>
      <p:sp>
        <p:nvSpPr>
          <p:cNvPr id="9" name="Flowchart: Display 8"/>
          <p:cNvSpPr/>
          <p:nvPr/>
        </p:nvSpPr>
        <p:spPr>
          <a:xfrm>
            <a:off x="470306" y="4058810"/>
            <a:ext cx="2057399" cy="457200"/>
          </a:xfrm>
          <a:prstGeom prst="flowChartDisplay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r>
              <a:rPr lang="en-US" b="1"/>
              <a:t>(Space)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0306" y="4938294"/>
            <a:ext cx="2057399" cy="4221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 - -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99005" y="591162"/>
            <a:ext cx="1" cy="3681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16982" y="1391799"/>
            <a:ext cx="1" cy="3681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516983" y="2520848"/>
            <a:ext cx="1" cy="3681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516981" y="3663848"/>
            <a:ext cx="1" cy="3681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16984" y="4570172"/>
            <a:ext cx="1" cy="3681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59668" y="47454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4356688" y="2522237"/>
            <a:ext cx="1575650" cy="762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z &lt; = x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533181" y="5353126"/>
            <a:ext cx="1" cy="3681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44513" y="329765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7391" y="53476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44" name="Flowchart: Display 43"/>
          <p:cNvSpPr/>
          <p:nvPr/>
        </p:nvSpPr>
        <p:spPr>
          <a:xfrm>
            <a:off x="4250403" y="3702800"/>
            <a:ext cx="1788219" cy="457200"/>
          </a:xfrm>
          <a:prstGeom prst="flowChartDisplay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/>
              <a:t> </a:t>
            </a:r>
            <a:r>
              <a:rPr lang="en-US" sz="3600" b="1"/>
              <a:t>*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50402" y="4567953"/>
            <a:ext cx="1788219" cy="4221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z + +</a:t>
            </a:r>
          </a:p>
        </p:txBody>
      </p:sp>
      <p:sp>
        <p:nvSpPr>
          <p:cNvPr id="47" name="Flowchart: Connector 46"/>
          <p:cNvSpPr/>
          <p:nvPr/>
        </p:nvSpPr>
        <p:spPr>
          <a:xfrm>
            <a:off x="1243547" y="5721248"/>
            <a:ext cx="579270" cy="475690"/>
          </a:xfrm>
          <a:prstGeom prst="flowChartConnector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8" name="Flowchart: Connector 47"/>
          <p:cNvSpPr/>
          <p:nvPr/>
        </p:nvSpPr>
        <p:spPr>
          <a:xfrm>
            <a:off x="4854878" y="1645811"/>
            <a:ext cx="579270" cy="475690"/>
          </a:xfrm>
          <a:prstGeom prst="flowChartConnector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144513" y="416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150707" y="2240659"/>
            <a:ext cx="1608047" cy="2538393"/>
            <a:chOff x="3810000" y="2528553"/>
            <a:chExt cx="1143000" cy="2538393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441130" y="5066946"/>
              <a:ext cx="51187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953000" y="2528553"/>
              <a:ext cx="0" cy="25383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3810000" y="2528553"/>
              <a:ext cx="11429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131988" y="43111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88178" y="49945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150707" y="499451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Flowchart: Display 58"/>
          <p:cNvSpPr/>
          <p:nvPr/>
        </p:nvSpPr>
        <p:spPr>
          <a:xfrm>
            <a:off x="4264355" y="5410861"/>
            <a:ext cx="1788219" cy="457200"/>
          </a:xfrm>
          <a:prstGeom prst="flowChartDisplay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/>
              <a:t> New Line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56688" y="6299435"/>
            <a:ext cx="1788219" cy="4221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 + +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158464" y="59184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1667101" y="1528154"/>
            <a:ext cx="6019800" cy="4982380"/>
            <a:chOff x="1676400" y="1829872"/>
            <a:chExt cx="6019800" cy="4215221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6117004" y="6045093"/>
              <a:ext cx="157919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696199" y="1829873"/>
              <a:ext cx="1" cy="42152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1676400" y="1829872"/>
              <a:ext cx="601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/>
          <p:cNvCxnSpPr>
            <a:stCxn id="60" idx="1"/>
          </p:cNvCxnSpPr>
          <p:nvPr/>
        </p:nvCxnSpPr>
        <p:spPr>
          <a:xfrm flipH="1" flipV="1">
            <a:off x="3276600" y="6510534"/>
            <a:ext cx="108008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Flowchart: Alternate Process 81"/>
          <p:cNvSpPr/>
          <p:nvPr/>
        </p:nvSpPr>
        <p:spPr>
          <a:xfrm>
            <a:off x="2321006" y="6314877"/>
            <a:ext cx="952500" cy="406757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25350" y="60122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85280" y="60978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903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36" grpId="0"/>
      <p:bldP spid="38" grpId="0" animBg="1"/>
      <p:bldP spid="41" grpId="0"/>
      <p:bldP spid="44" grpId="0" animBg="1"/>
      <p:bldP spid="45" grpId="0" animBg="1"/>
      <p:bldP spid="47" grpId="0" animBg="1"/>
      <p:bldP spid="48" grpId="0" animBg="1"/>
      <p:bldP spid="56" grpId="0"/>
      <p:bldP spid="57" grpId="0"/>
      <p:bldP spid="59" grpId="0" animBg="1"/>
      <p:bldP spid="60" grpId="0" animBg="1"/>
      <p:bldP spid="82" grpId="0" animBg="1"/>
      <p:bldP spid="83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8288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Nassi shneIderman Diagram (NSD)</a:t>
            </a:r>
          </a:p>
        </p:txBody>
      </p:sp>
    </p:spTree>
    <p:extLst>
      <p:ext uri="{BB962C8B-B14F-4D97-AF65-F5344CB8AC3E}">
        <p14:creationId xmlns:p14="http://schemas.microsoft.com/office/powerpoint/2010/main" val="143135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59E2B5-FBF6-4F4E-A8A0-00F7D9478D35}"/>
              </a:ext>
            </a:extLst>
          </p:cNvPr>
          <p:cNvGrpSpPr/>
          <p:nvPr/>
        </p:nvGrpSpPr>
        <p:grpSpPr>
          <a:xfrm>
            <a:off x="361143" y="282757"/>
            <a:ext cx="8173258" cy="6291159"/>
            <a:chOff x="361143" y="282757"/>
            <a:chExt cx="8173258" cy="6291159"/>
          </a:xfrm>
        </p:grpSpPr>
        <p:sp>
          <p:nvSpPr>
            <p:cNvPr id="24" name="TextBox 23"/>
            <p:cNvSpPr txBox="1"/>
            <p:nvPr/>
          </p:nvSpPr>
          <p:spPr>
            <a:xfrm>
              <a:off x="2474617" y="282757"/>
              <a:ext cx="4263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sz="3200" b="1" cap="all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Control Structure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61143" y="1169894"/>
              <a:ext cx="2960531" cy="826532"/>
              <a:chOff x="861540" y="1354560"/>
              <a:chExt cx="2960531" cy="826532"/>
            </a:xfrm>
          </p:grpSpPr>
          <p:sp>
            <p:nvSpPr>
              <p:cNvPr id="4" name="Flowchart: Process 3"/>
              <p:cNvSpPr/>
              <p:nvPr/>
            </p:nvSpPr>
            <p:spPr>
              <a:xfrm>
                <a:off x="861540" y="1354560"/>
                <a:ext cx="2960531" cy="457200"/>
              </a:xfrm>
              <a:prstGeom prst="flowChartProcess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41409" y="1811760"/>
                <a:ext cx="1175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Process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93608" y="2283969"/>
              <a:ext cx="2895600" cy="2989180"/>
              <a:chOff x="861541" y="2457996"/>
              <a:chExt cx="2895600" cy="313434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61541" y="2457996"/>
                <a:ext cx="2895600" cy="22098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1517827" y="3153394"/>
                <a:ext cx="2239314" cy="145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504948" y="3153394"/>
                <a:ext cx="0" cy="149985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936936" y="5223009"/>
                <a:ext cx="1123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Iteration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498509" y="3683814"/>
                <a:ext cx="225863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517827" y="4178172"/>
                <a:ext cx="223931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07384" y="2630329"/>
                <a:ext cx="1106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Condition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808945" y="3236105"/>
                <a:ext cx="1613479" cy="387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Statement 1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104888" y="4463633"/>
              <a:ext cx="2514600" cy="2089562"/>
              <a:chOff x="4143775" y="4415342"/>
              <a:chExt cx="2514600" cy="208956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143775" y="4415342"/>
                <a:ext cx="2514600" cy="2089562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4753644" y="5893158"/>
                <a:ext cx="190473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753644" y="4416571"/>
                <a:ext cx="0" cy="149985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753644" y="4891134"/>
                <a:ext cx="189185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753644" y="5385516"/>
                <a:ext cx="190473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029200" y="6001486"/>
                <a:ext cx="1106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Condition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638800" y="1135952"/>
              <a:ext cx="2895601" cy="2750285"/>
              <a:chOff x="5638800" y="1138594"/>
              <a:chExt cx="2895601" cy="2750285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5638801" y="1138594"/>
                <a:ext cx="2895600" cy="2286000"/>
              </a:xfrm>
              <a:prstGeom prst="flowChartProcess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Merge 6"/>
              <p:cNvSpPr/>
              <p:nvPr/>
            </p:nvSpPr>
            <p:spPr>
              <a:xfrm>
                <a:off x="5638801" y="1138594"/>
                <a:ext cx="2895600" cy="1143000"/>
              </a:xfrm>
              <a:prstGeom prst="flowChartMerge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38800" y="2281594"/>
                <a:ext cx="2895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endCxn id="5" idx="2"/>
              </p:cNvCxnSpPr>
              <p:nvPr/>
            </p:nvCxnSpPr>
            <p:spPr>
              <a:xfrm>
                <a:off x="7086601" y="2281594"/>
                <a:ext cx="0" cy="1143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596130" y="3519547"/>
                <a:ext cx="980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Decision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5698903" y="1827070"/>
                <a:ext cx="974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FALSE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626976" y="1814226"/>
                <a:ext cx="894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TRUE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499002" y="1424450"/>
                <a:ext cx="1106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Condition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04656" y="2596817"/>
                <a:ext cx="117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Statement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22514" y="2591704"/>
                <a:ext cx="117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Statement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055526" y="1213828"/>
              <a:ext cx="1678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Statement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36785" y="3516905"/>
              <a:ext cx="161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Statement 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22634" y="4005573"/>
              <a:ext cx="161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Statement 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45960" y="5030122"/>
              <a:ext cx="161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Statement 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31809" y="5518790"/>
              <a:ext cx="161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Statement 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42542" y="4551590"/>
              <a:ext cx="161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Statement 1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627532" y="4071788"/>
              <a:ext cx="2895601" cy="2286000"/>
              <a:chOff x="5638800" y="1138594"/>
              <a:chExt cx="2895601" cy="2286000"/>
            </a:xfrm>
          </p:grpSpPr>
          <p:sp>
            <p:nvSpPr>
              <p:cNvPr id="59" name="Flowchart: Process 58"/>
              <p:cNvSpPr/>
              <p:nvPr/>
            </p:nvSpPr>
            <p:spPr>
              <a:xfrm>
                <a:off x="5638801" y="1138594"/>
                <a:ext cx="2895600" cy="2286000"/>
              </a:xfrm>
              <a:prstGeom prst="flowChartProcess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Merge 59"/>
              <p:cNvSpPr/>
              <p:nvPr/>
            </p:nvSpPr>
            <p:spPr>
              <a:xfrm>
                <a:off x="5638801" y="1138594"/>
                <a:ext cx="2895600" cy="1143000"/>
              </a:xfrm>
              <a:prstGeom prst="flowChartMerge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5638800" y="2281594"/>
                <a:ext cx="2895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endCxn id="59" idx="2"/>
              </p:cNvCxnSpPr>
              <p:nvPr/>
            </p:nvCxnSpPr>
            <p:spPr>
              <a:xfrm>
                <a:off x="7086601" y="2281594"/>
                <a:ext cx="0" cy="1143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7558288" y="1833962"/>
                <a:ext cx="974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FALSE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650069" y="1819929"/>
                <a:ext cx="894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TRUE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499002" y="1424450"/>
                <a:ext cx="1106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Condition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204656" y="2596817"/>
                <a:ext cx="117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Statement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22514" y="2591704"/>
                <a:ext cx="117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Statement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407528" y="2404396"/>
              <a:ext cx="11231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While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88016" y="5888365"/>
              <a:ext cx="1316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Do while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92398" y="2310846"/>
              <a:ext cx="663128" cy="6526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104888" y="5941449"/>
              <a:ext cx="628647" cy="6324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26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6A8E0E2941CC498480CACA4621F38F" ma:contentTypeVersion="10" ma:contentTypeDescription="Create a new document." ma:contentTypeScope="" ma:versionID="0b296e1553b51107e016b07a704efa02">
  <xsd:schema xmlns:xsd="http://www.w3.org/2001/XMLSchema" xmlns:xs="http://www.w3.org/2001/XMLSchema" xmlns:p="http://schemas.microsoft.com/office/2006/metadata/properties" xmlns:ns2="7bea603d-a118-4859-a65e-7b19f0ff91f0" xmlns:ns3="908febd3-9373-401f-a1a8-422c58a44b24" targetNamespace="http://schemas.microsoft.com/office/2006/metadata/properties" ma:root="true" ma:fieldsID="9d14fc96caa09210c61589539a54b682" ns2:_="" ns3:_="">
    <xsd:import namespace="7bea603d-a118-4859-a65e-7b19f0ff91f0"/>
    <xsd:import namespace="908febd3-9373-401f-a1a8-422c58a44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a603d-a118-4859-a65e-7b19f0ff91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febd3-9373-401f-a1a8-422c58a44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0B5DC2-3696-4A59-A14E-1EFB0D20598C}"/>
</file>

<file path=customXml/itemProps2.xml><?xml version="1.0" encoding="utf-8"?>
<ds:datastoreItem xmlns:ds="http://schemas.openxmlformats.org/officeDocument/2006/customXml" ds:itemID="{7F4CBE43-1768-42E4-BF19-06179CBF91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6CB022-131B-4E5B-A243-8AB022ACD52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Nassi shneIderman Diagram (NSD)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MADZ</dc:creator>
  <cp:revision>1</cp:revision>
  <dcterms:created xsi:type="dcterms:W3CDTF">2013-07-22T20:49:34Z</dcterms:created>
  <dcterms:modified xsi:type="dcterms:W3CDTF">2021-10-05T07:02:28Z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0x010100346A8E0E2941CC498480CACA4621F38F</vt:lpwstr>
  </property>
</Properties>
</file>