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9652"/>
    <a:srgbClr val="5E1905"/>
    <a:srgbClr val="671C06"/>
    <a:srgbClr val="681E08"/>
    <a:srgbClr val="571604"/>
    <a:srgbClr val="210701"/>
    <a:srgbClr val="3C0D00"/>
    <a:srgbClr val="C215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0DE36A-2C8B-7614-ECC9-E026BF515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5C7F7C-D7AC-489B-87D7-93A67E975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A332BE-1296-6456-9E13-1CEB4F0F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5A7B-5902-4293-A5F8-A82BAD84AACF}" type="datetimeFigureOut">
              <a:rPr lang="es-MX" smtClean="0"/>
              <a:t>17/06/2024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D87FA6-6308-BD9C-48A1-6C6443E52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17042B-53AD-8836-8639-AB483A975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3819-258D-45D4-AC6B-0A26E17D92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7741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CEBBA1-B862-3598-88A5-968B9D569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054C388-58CC-3E94-7CFC-748BD0E97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3AE89B-E562-2897-0D9B-C6BE09521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5A7B-5902-4293-A5F8-A82BAD84AACF}" type="datetimeFigureOut">
              <a:rPr lang="es-MX" smtClean="0"/>
              <a:t>17/06/2024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C0D528-6F84-DE1E-35FF-239B6F6AC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6D6146-8747-03FD-2221-65AA34DA0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3819-258D-45D4-AC6B-0A26E17D92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9364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8290ECC-789F-BB8F-4D9C-0DF5900156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8C42E7D-03D2-A705-7681-9A90688C0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21290F-CEE8-792E-0302-BAF85AB2F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5A7B-5902-4293-A5F8-A82BAD84AACF}" type="datetimeFigureOut">
              <a:rPr lang="es-MX" smtClean="0"/>
              <a:t>17/06/2024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E83FEE-5749-D52F-80BD-6AB8F8BC6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74B862-E2A2-6999-3A6C-99FB54086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3819-258D-45D4-AC6B-0A26E17D92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7108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9072DC-00F4-A4CE-D445-4D0A4D5B3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0CDEE0-6011-D458-BA06-1C3194C24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D3FD1E-32B6-A79A-AC05-D01CA7A6A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5A7B-5902-4293-A5F8-A82BAD84AACF}" type="datetimeFigureOut">
              <a:rPr lang="es-MX" smtClean="0"/>
              <a:t>17/06/2024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931F4B-DEF3-860C-CD7A-13B392373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DEBA77-B3AA-B14A-E12D-0623DE468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3819-258D-45D4-AC6B-0A26E17D92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8997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D476A0-4102-F706-BFCF-0611FD677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7049A0-E492-389A-535B-345B069FB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089A30-EFC5-4D5F-141C-A058DB73F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5A7B-5902-4293-A5F8-A82BAD84AACF}" type="datetimeFigureOut">
              <a:rPr lang="es-MX" smtClean="0"/>
              <a:t>17/06/2024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08D8F9-85E3-377C-FD61-FAE31D1D2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28EF54-FDF9-E1E2-D638-41DB19E4E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3819-258D-45D4-AC6B-0A26E17D92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9478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80E1D-064F-6042-A3B6-CD0FCC26A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EA5708-9898-9F2C-E0A1-5750B567F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343DDD-8A8D-221E-A160-877247970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669322-2CA9-377A-06D6-22239E833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5A7B-5902-4293-A5F8-A82BAD84AACF}" type="datetimeFigureOut">
              <a:rPr lang="es-MX" smtClean="0"/>
              <a:t>17/06/2024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354351-43DC-A974-FC86-DE3E4018C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555D42-42A0-17AE-D288-CCA62B376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3819-258D-45D4-AC6B-0A26E17D92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4583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75CF9-713A-1F3E-ECAB-FFF8F26B6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116B64-70AE-3689-ECBA-A10601CC1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9037D99-57CA-E82E-6782-4A0EE961A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34527F9-4ACD-EECC-6F24-AEA249622B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58F2402-4F08-D24C-1423-5DF0F870D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5D8D217-828B-3CF5-1A32-0D21ED7E2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5A7B-5902-4293-A5F8-A82BAD84AACF}" type="datetimeFigureOut">
              <a:rPr lang="es-MX" smtClean="0"/>
              <a:t>17/06/2024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D7DFB6F-9C85-88A2-159C-5BCD6FC1E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66DF370-3D56-AE2A-3B3C-AFE818684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3819-258D-45D4-AC6B-0A26E17D92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740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E8AB21-FA1A-25C0-F6F4-943000165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116EC1F-1763-C761-EF13-154F12E50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5A7B-5902-4293-A5F8-A82BAD84AACF}" type="datetimeFigureOut">
              <a:rPr lang="es-MX" smtClean="0"/>
              <a:t>17/06/2024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778C17-A6AD-0BB2-07AE-B06C42612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E7DEF83-22E1-BADC-F6EE-016233D5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3819-258D-45D4-AC6B-0A26E17D92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2530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143CC0-9B1F-0D9D-257D-A02D3ABB0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5A7B-5902-4293-A5F8-A82BAD84AACF}" type="datetimeFigureOut">
              <a:rPr lang="es-MX" smtClean="0"/>
              <a:t>17/06/2024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3AB07B9-660C-1B45-227A-D4E8CD666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800E477-243F-B8FE-F2E0-6E4D5AF2C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3819-258D-45D4-AC6B-0A26E17D92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8204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47138-0925-F518-1AEC-9B79C7F85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EAD972-5626-279B-7ACF-C60C3BAE8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7B7CB7C-9045-EA78-42D8-780164887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2E7DA1-75BE-7515-9602-FE937EF95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5A7B-5902-4293-A5F8-A82BAD84AACF}" type="datetimeFigureOut">
              <a:rPr lang="es-MX" smtClean="0"/>
              <a:t>17/06/2024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1D175A-AA59-3C48-4399-66E29CE9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C26CA8-CD72-D118-9A62-390798D85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3819-258D-45D4-AC6B-0A26E17D92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9869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7FC9F2-6DF3-956F-7BB9-DC24021D9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4D3F718-AE78-BFCB-BF6C-61BFD8C98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C5B2FE8-0DE7-4F3F-FF5E-9B99C70EB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E18F22-C839-D135-83AC-336DC7D1B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5A7B-5902-4293-A5F8-A82BAD84AACF}" type="datetimeFigureOut">
              <a:rPr lang="es-MX" smtClean="0"/>
              <a:t>17/06/2024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159F34-3890-2230-EC61-24C27F3C2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B7D138-79A3-E206-6020-92F201BAF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3819-258D-45D4-AC6B-0A26E17D92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2665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E08041C-95EC-11C9-9A46-9C54B465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0ED2F6-581E-DD25-C44C-BF88D56F1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EB2F9B-785D-F61C-FBC7-516496BB60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F95A7B-5902-4293-A5F8-A82BAD84AACF}" type="datetimeFigureOut">
              <a:rPr lang="es-MX" smtClean="0"/>
              <a:t>17/06/2024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5C5F90-466B-C096-689B-5BC2D3F838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1FD007-6173-A351-A6C9-D889BD69DD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0C3819-258D-45D4-AC6B-0A26E17D92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0286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CF535AA-BD8C-DF7C-CA96-43FB3CE2B584}"/>
              </a:ext>
            </a:extLst>
          </p:cNvPr>
          <p:cNvSpPr/>
          <p:nvPr/>
        </p:nvSpPr>
        <p:spPr>
          <a:xfrm>
            <a:off x="8725985" y="4312262"/>
            <a:ext cx="1363080" cy="462326"/>
          </a:xfrm>
          <a:prstGeom prst="roundRect">
            <a:avLst/>
          </a:prstGeom>
          <a:solidFill>
            <a:srgbClr val="C796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ENTRAR</a:t>
            </a:r>
            <a:endParaRPr lang="es-MX" dirty="0">
              <a:solidFill>
                <a:schemeClr val="tx1"/>
              </a:solidFill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EEEC4F7-4918-9C97-8C7A-683A4DF3D40C}"/>
              </a:ext>
            </a:extLst>
          </p:cNvPr>
          <p:cNvSpPr/>
          <p:nvPr/>
        </p:nvSpPr>
        <p:spPr>
          <a:xfrm>
            <a:off x="8639175" y="4244975"/>
            <a:ext cx="1536700" cy="596900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AA0E6568-50A4-12AB-0BA6-17A9451CD1E4}"/>
              </a:ext>
            </a:extLst>
          </p:cNvPr>
          <p:cNvSpPr/>
          <p:nvPr/>
        </p:nvSpPr>
        <p:spPr>
          <a:xfrm>
            <a:off x="8725985" y="5042512"/>
            <a:ext cx="1363080" cy="462326"/>
          </a:xfrm>
          <a:prstGeom prst="roundRect">
            <a:avLst/>
          </a:prstGeom>
          <a:solidFill>
            <a:srgbClr val="C796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TOMA SELFIE</a:t>
            </a:r>
            <a:endParaRPr lang="es-MX" dirty="0">
              <a:solidFill>
                <a:schemeClr val="tx1"/>
              </a:solidFill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81337BAE-2F4E-70EE-1CEA-CCC6CB72E757}"/>
              </a:ext>
            </a:extLst>
          </p:cNvPr>
          <p:cNvSpPr/>
          <p:nvPr/>
        </p:nvSpPr>
        <p:spPr>
          <a:xfrm>
            <a:off x="8639175" y="4975225"/>
            <a:ext cx="1536700" cy="596900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528DF445-F88E-F7C2-8198-D726F84F2353}"/>
              </a:ext>
            </a:extLst>
          </p:cNvPr>
          <p:cNvSpPr/>
          <p:nvPr/>
        </p:nvSpPr>
        <p:spPr>
          <a:xfrm>
            <a:off x="8725985" y="5818321"/>
            <a:ext cx="1363080" cy="462326"/>
          </a:xfrm>
          <a:prstGeom prst="roundRect">
            <a:avLst/>
          </a:prstGeom>
          <a:solidFill>
            <a:srgbClr val="C796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ABRE GALERIA</a:t>
            </a:r>
            <a:endParaRPr lang="es-MX" dirty="0">
              <a:solidFill>
                <a:schemeClr val="tx1"/>
              </a:solidFill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BD32C974-CD2E-6A32-8C18-86BA5200201C}"/>
              </a:ext>
            </a:extLst>
          </p:cNvPr>
          <p:cNvSpPr/>
          <p:nvPr/>
        </p:nvSpPr>
        <p:spPr>
          <a:xfrm>
            <a:off x="8639175" y="5751034"/>
            <a:ext cx="1536700" cy="596900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40B25CF2-A778-6D1C-441B-E16FCD27AABE}"/>
              </a:ext>
            </a:extLst>
          </p:cNvPr>
          <p:cNvSpPr/>
          <p:nvPr/>
        </p:nvSpPr>
        <p:spPr>
          <a:xfrm>
            <a:off x="7071810" y="5042512"/>
            <a:ext cx="1363080" cy="462326"/>
          </a:xfrm>
          <a:prstGeom prst="roundRect">
            <a:avLst/>
          </a:prstGeom>
          <a:solidFill>
            <a:srgbClr val="C796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REPETIR</a:t>
            </a:r>
            <a:endParaRPr lang="es-MX" dirty="0">
              <a:solidFill>
                <a:schemeClr val="tx1"/>
              </a:solidFill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517C32F3-2D5E-CC24-0969-94000D79D2DD}"/>
              </a:ext>
            </a:extLst>
          </p:cNvPr>
          <p:cNvSpPr/>
          <p:nvPr/>
        </p:nvSpPr>
        <p:spPr>
          <a:xfrm>
            <a:off x="6985000" y="4975225"/>
            <a:ext cx="1536700" cy="596900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17EBAD01-B8B7-023D-ABBD-D85057D600EF}"/>
              </a:ext>
            </a:extLst>
          </p:cNvPr>
          <p:cNvSpPr/>
          <p:nvPr/>
        </p:nvSpPr>
        <p:spPr>
          <a:xfrm>
            <a:off x="7071810" y="5818321"/>
            <a:ext cx="1363080" cy="462326"/>
          </a:xfrm>
          <a:prstGeom prst="roundRect">
            <a:avLst/>
          </a:prstGeom>
          <a:solidFill>
            <a:srgbClr val="C796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GUARDAR</a:t>
            </a:r>
            <a:endParaRPr lang="es-MX" dirty="0">
              <a:solidFill>
                <a:schemeClr val="tx1"/>
              </a:solidFill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8EC844EC-0BFD-7BD4-3EA8-E7FD2A2FDBFA}"/>
              </a:ext>
            </a:extLst>
          </p:cNvPr>
          <p:cNvSpPr/>
          <p:nvPr/>
        </p:nvSpPr>
        <p:spPr>
          <a:xfrm>
            <a:off x="6985000" y="5751034"/>
            <a:ext cx="1536700" cy="596900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A39E26F4-4AAD-2945-72F7-C23596AD6CF2}"/>
              </a:ext>
            </a:extLst>
          </p:cNvPr>
          <p:cNvSpPr/>
          <p:nvPr/>
        </p:nvSpPr>
        <p:spPr>
          <a:xfrm>
            <a:off x="5207001" y="5849229"/>
            <a:ext cx="1363080" cy="462326"/>
          </a:xfrm>
          <a:prstGeom prst="roundRect">
            <a:avLst/>
          </a:prstGeom>
          <a:solidFill>
            <a:srgbClr val="C796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DESCARGAR</a:t>
            </a:r>
            <a:endParaRPr lang="es-MX" dirty="0">
              <a:solidFill>
                <a:schemeClr val="tx1"/>
              </a:solidFill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354A47D0-ACA2-A813-3207-8023CB7D992D}"/>
              </a:ext>
            </a:extLst>
          </p:cNvPr>
          <p:cNvSpPr/>
          <p:nvPr/>
        </p:nvSpPr>
        <p:spPr>
          <a:xfrm>
            <a:off x="5120191" y="5781942"/>
            <a:ext cx="1536700" cy="596900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E816FE45-C272-C449-7C76-C53897DCCE2A}"/>
              </a:ext>
            </a:extLst>
          </p:cNvPr>
          <p:cNvSpPr/>
          <p:nvPr/>
        </p:nvSpPr>
        <p:spPr>
          <a:xfrm>
            <a:off x="10496259" y="5818321"/>
            <a:ext cx="1363080" cy="462326"/>
          </a:xfrm>
          <a:prstGeom prst="roundRect">
            <a:avLst/>
          </a:prstGeom>
          <a:solidFill>
            <a:srgbClr val="C796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ABRE CAMARA</a:t>
            </a:r>
            <a:endParaRPr lang="es-MX" dirty="0">
              <a:solidFill>
                <a:schemeClr val="tx1"/>
              </a:solidFill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781D06DF-3D43-55B2-7065-FAC7635F9059}"/>
              </a:ext>
            </a:extLst>
          </p:cNvPr>
          <p:cNvSpPr/>
          <p:nvPr/>
        </p:nvSpPr>
        <p:spPr>
          <a:xfrm>
            <a:off x="10409449" y="5751034"/>
            <a:ext cx="1536700" cy="596900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8F201322-8FBE-DEBD-25E0-A96ABECD14C9}"/>
              </a:ext>
            </a:extLst>
          </p:cNvPr>
          <p:cNvSpPr/>
          <p:nvPr/>
        </p:nvSpPr>
        <p:spPr>
          <a:xfrm>
            <a:off x="3258954" y="5849229"/>
            <a:ext cx="1363080" cy="462326"/>
          </a:xfrm>
          <a:prstGeom prst="roundRect">
            <a:avLst/>
          </a:prstGeom>
          <a:solidFill>
            <a:srgbClr val="C796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CANCELAR</a:t>
            </a:r>
            <a:endParaRPr lang="es-MX" dirty="0">
              <a:solidFill>
                <a:schemeClr val="tx1"/>
              </a:solidFill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833E7F47-D0A8-0BEA-3026-8388EA7FC945}"/>
              </a:ext>
            </a:extLst>
          </p:cNvPr>
          <p:cNvSpPr/>
          <p:nvPr/>
        </p:nvSpPr>
        <p:spPr>
          <a:xfrm>
            <a:off x="3172144" y="5781942"/>
            <a:ext cx="1536700" cy="596900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D757F22C-918C-9CE5-3573-54B3E56ECB09}"/>
              </a:ext>
            </a:extLst>
          </p:cNvPr>
          <p:cNvSpPr/>
          <p:nvPr/>
        </p:nvSpPr>
        <p:spPr>
          <a:xfrm>
            <a:off x="3258954" y="5108518"/>
            <a:ext cx="1363080" cy="462326"/>
          </a:xfrm>
          <a:prstGeom prst="roundRect">
            <a:avLst/>
          </a:prstGeom>
          <a:solidFill>
            <a:srgbClr val="C796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ENVIAR</a:t>
            </a:r>
            <a:endParaRPr lang="es-MX" dirty="0">
              <a:solidFill>
                <a:schemeClr val="tx1"/>
              </a:solidFill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DC948142-5628-FB8B-FB97-5FF1DC37E12F}"/>
              </a:ext>
            </a:extLst>
          </p:cNvPr>
          <p:cNvSpPr/>
          <p:nvPr/>
        </p:nvSpPr>
        <p:spPr>
          <a:xfrm>
            <a:off x="3172144" y="5041231"/>
            <a:ext cx="1536700" cy="596900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Imagen 21" descr="Logotipo&#10;&#10;Descripción generada automáticamente">
            <a:extLst>
              <a:ext uri="{FF2B5EF4-FFF2-40B4-BE49-F238E27FC236}">
                <a16:creationId xmlns:a16="http://schemas.microsoft.com/office/drawing/2014/main" id="{E85D8EE1-5EB4-01FC-48F4-08E88AC95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25" y="619125"/>
            <a:ext cx="3283956" cy="3283956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BA9ADD95-8A06-4E8F-4DA8-AE2D33024817}"/>
              </a:ext>
            </a:extLst>
          </p:cNvPr>
          <p:cNvSpPr/>
          <p:nvPr/>
        </p:nvSpPr>
        <p:spPr>
          <a:xfrm>
            <a:off x="10496259" y="5041231"/>
            <a:ext cx="1363080" cy="462326"/>
          </a:xfrm>
          <a:prstGeom prst="roundRect">
            <a:avLst/>
          </a:prstGeom>
          <a:solidFill>
            <a:srgbClr val="C796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tx1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CAMARA TRASERA</a:t>
            </a:r>
            <a:endParaRPr lang="es-MX" sz="1400" dirty="0">
              <a:solidFill>
                <a:schemeClr val="tx1"/>
              </a:solidFill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7A2ED8DF-4A3B-FC56-8665-428BAAE8A49A}"/>
              </a:ext>
            </a:extLst>
          </p:cNvPr>
          <p:cNvSpPr/>
          <p:nvPr/>
        </p:nvSpPr>
        <p:spPr>
          <a:xfrm>
            <a:off x="10409449" y="4973944"/>
            <a:ext cx="1536700" cy="596900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3606393F-01C3-4519-9DD9-933E54D243C0}"/>
              </a:ext>
            </a:extLst>
          </p:cNvPr>
          <p:cNvSpPr/>
          <p:nvPr/>
        </p:nvSpPr>
        <p:spPr>
          <a:xfrm>
            <a:off x="10496259" y="4272708"/>
            <a:ext cx="1363080" cy="462326"/>
          </a:xfrm>
          <a:prstGeom prst="roundRect">
            <a:avLst/>
          </a:prstGeom>
          <a:solidFill>
            <a:srgbClr val="C796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CAMARA SELFIE</a:t>
            </a:r>
            <a:endParaRPr lang="es-MX" dirty="0">
              <a:solidFill>
                <a:schemeClr val="tx1"/>
              </a:solidFill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CEF4DA18-A15B-9B62-0F80-1B7D569E74C3}"/>
              </a:ext>
            </a:extLst>
          </p:cNvPr>
          <p:cNvSpPr/>
          <p:nvPr/>
        </p:nvSpPr>
        <p:spPr>
          <a:xfrm>
            <a:off x="10409449" y="4205421"/>
            <a:ext cx="1536700" cy="596900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96C751C3-AD5F-670B-32EA-323B96CB45D1}"/>
              </a:ext>
            </a:extLst>
          </p:cNvPr>
          <p:cNvSpPr/>
          <p:nvPr/>
        </p:nvSpPr>
        <p:spPr>
          <a:xfrm>
            <a:off x="10496259" y="3411002"/>
            <a:ext cx="1363080" cy="462326"/>
          </a:xfrm>
          <a:prstGeom prst="roundRect">
            <a:avLst/>
          </a:prstGeom>
          <a:solidFill>
            <a:srgbClr val="C796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SALIR</a:t>
            </a:r>
            <a:endParaRPr lang="es-MX" dirty="0">
              <a:solidFill>
                <a:schemeClr val="tx1"/>
              </a:solidFill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9E287E80-206B-1219-3F56-93A0C3D74EBD}"/>
              </a:ext>
            </a:extLst>
          </p:cNvPr>
          <p:cNvSpPr/>
          <p:nvPr/>
        </p:nvSpPr>
        <p:spPr>
          <a:xfrm>
            <a:off x="10409449" y="3343715"/>
            <a:ext cx="1536700" cy="596900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C3026AA4-4DC9-FF8B-4E47-83B266A55E70}"/>
              </a:ext>
            </a:extLst>
          </p:cNvPr>
          <p:cNvSpPr/>
          <p:nvPr/>
        </p:nvSpPr>
        <p:spPr>
          <a:xfrm>
            <a:off x="5224119" y="5108518"/>
            <a:ext cx="1363080" cy="462326"/>
          </a:xfrm>
          <a:prstGeom prst="roundRect">
            <a:avLst/>
          </a:prstGeom>
          <a:solidFill>
            <a:srgbClr val="C796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ACEPTAR</a:t>
            </a:r>
            <a:endParaRPr lang="es-MX" dirty="0">
              <a:solidFill>
                <a:schemeClr val="tx1"/>
              </a:solidFill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9B97185F-92E5-3273-7AAE-E38F6C0EC3CB}"/>
              </a:ext>
            </a:extLst>
          </p:cNvPr>
          <p:cNvSpPr/>
          <p:nvPr/>
        </p:nvSpPr>
        <p:spPr>
          <a:xfrm>
            <a:off x="5137309" y="5041231"/>
            <a:ext cx="1536700" cy="596900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830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9CF535AA-BD8C-DF7C-CA96-43FB3CE2B584}"/>
              </a:ext>
            </a:extLst>
          </p:cNvPr>
          <p:cNvSpPr/>
          <p:nvPr/>
        </p:nvSpPr>
        <p:spPr>
          <a:xfrm>
            <a:off x="8725985" y="4312262"/>
            <a:ext cx="1363080" cy="462326"/>
          </a:xfrm>
          <a:prstGeom prst="rect">
            <a:avLst/>
          </a:prstGeom>
          <a:solidFill>
            <a:srgbClr val="C215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Montserrat" panose="00000500000000000000" pitchFamily="2" charset="0"/>
                <a:ea typeface="Adobe Gothic Std B" panose="020B0800000000000000" pitchFamily="34" charset="-128"/>
              </a:rPr>
              <a:t>ENTRAR</a:t>
            </a:r>
            <a:endParaRPr lang="es-MX" dirty="0">
              <a:latin typeface="Montserrat" panose="000005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EEEC4F7-4918-9C97-8C7A-683A4DF3D40C}"/>
              </a:ext>
            </a:extLst>
          </p:cNvPr>
          <p:cNvSpPr/>
          <p:nvPr/>
        </p:nvSpPr>
        <p:spPr>
          <a:xfrm>
            <a:off x="8639175" y="4244975"/>
            <a:ext cx="1536700" cy="596900"/>
          </a:xfrm>
          <a:prstGeom prst="rect">
            <a:avLst/>
          </a:prstGeom>
          <a:noFill/>
          <a:ln w="38100">
            <a:solidFill>
              <a:srgbClr val="C215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Montserrat" panose="00000500000000000000" pitchFamily="2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A0E6568-50A4-12AB-0BA6-17A9451CD1E4}"/>
              </a:ext>
            </a:extLst>
          </p:cNvPr>
          <p:cNvSpPr/>
          <p:nvPr/>
        </p:nvSpPr>
        <p:spPr>
          <a:xfrm>
            <a:off x="8725985" y="5042512"/>
            <a:ext cx="1363080" cy="462326"/>
          </a:xfrm>
          <a:prstGeom prst="rect">
            <a:avLst/>
          </a:prstGeom>
          <a:solidFill>
            <a:srgbClr val="C215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Montserrat" panose="00000500000000000000" pitchFamily="2" charset="0"/>
                <a:ea typeface="Adobe Gothic Std B" panose="020B0800000000000000" pitchFamily="34" charset="-128"/>
              </a:rPr>
              <a:t>TOMA SELFIE</a:t>
            </a:r>
            <a:endParaRPr lang="es-MX" dirty="0">
              <a:latin typeface="Montserrat" panose="000005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1337BAE-2F4E-70EE-1CEA-CCC6CB72E757}"/>
              </a:ext>
            </a:extLst>
          </p:cNvPr>
          <p:cNvSpPr/>
          <p:nvPr/>
        </p:nvSpPr>
        <p:spPr>
          <a:xfrm>
            <a:off x="8639175" y="4975225"/>
            <a:ext cx="1536700" cy="596900"/>
          </a:xfrm>
          <a:prstGeom prst="rect">
            <a:avLst/>
          </a:prstGeom>
          <a:noFill/>
          <a:ln w="38100">
            <a:solidFill>
              <a:srgbClr val="C215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Montserrat" panose="00000500000000000000" pitchFamily="2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28DF445-F88E-F7C2-8198-D726F84F2353}"/>
              </a:ext>
            </a:extLst>
          </p:cNvPr>
          <p:cNvSpPr/>
          <p:nvPr/>
        </p:nvSpPr>
        <p:spPr>
          <a:xfrm>
            <a:off x="8725985" y="5818321"/>
            <a:ext cx="1363080" cy="462326"/>
          </a:xfrm>
          <a:prstGeom prst="rect">
            <a:avLst/>
          </a:prstGeom>
          <a:solidFill>
            <a:srgbClr val="C215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Montserrat" panose="00000500000000000000" pitchFamily="2" charset="0"/>
                <a:ea typeface="Adobe Gothic Std B" panose="020B0800000000000000" pitchFamily="34" charset="-128"/>
              </a:rPr>
              <a:t>ABRE GALERIA</a:t>
            </a:r>
            <a:endParaRPr lang="es-MX" dirty="0">
              <a:latin typeface="Montserrat" panose="000005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D32C974-CD2E-6A32-8C18-86BA5200201C}"/>
              </a:ext>
            </a:extLst>
          </p:cNvPr>
          <p:cNvSpPr/>
          <p:nvPr/>
        </p:nvSpPr>
        <p:spPr>
          <a:xfrm>
            <a:off x="8639175" y="5751034"/>
            <a:ext cx="1536700" cy="596900"/>
          </a:xfrm>
          <a:prstGeom prst="rect">
            <a:avLst/>
          </a:prstGeom>
          <a:noFill/>
          <a:ln w="38100">
            <a:solidFill>
              <a:srgbClr val="C215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Montserrat" panose="00000500000000000000" pitchFamily="2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0B25CF2-A778-6D1C-441B-E16FCD27AABE}"/>
              </a:ext>
            </a:extLst>
          </p:cNvPr>
          <p:cNvSpPr/>
          <p:nvPr/>
        </p:nvSpPr>
        <p:spPr>
          <a:xfrm>
            <a:off x="7071810" y="5042512"/>
            <a:ext cx="1363080" cy="462326"/>
          </a:xfrm>
          <a:prstGeom prst="rect">
            <a:avLst/>
          </a:prstGeom>
          <a:solidFill>
            <a:srgbClr val="C215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Montserrat" panose="00000500000000000000" pitchFamily="2" charset="0"/>
                <a:ea typeface="Adobe Gothic Std B" panose="020B0800000000000000" pitchFamily="34" charset="-128"/>
              </a:rPr>
              <a:t>REPETIR</a:t>
            </a:r>
            <a:endParaRPr lang="es-MX" dirty="0">
              <a:latin typeface="Montserrat" panose="000005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17C32F3-2D5E-CC24-0969-94000D79D2DD}"/>
              </a:ext>
            </a:extLst>
          </p:cNvPr>
          <p:cNvSpPr/>
          <p:nvPr/>
        </p:nvSpPr>
        <p:spPr>
          <a:xfrm>
            <a:off x="6985000" y="4975225"/>
            <a:ext cx="1536700" cy="596900"/>
          </a:xfrm>
          <a:prstGeom prst="rect">
            <a:avLst/>
          </a:prstGeom>
          <a:noFill/>
          <a:ln w="38100">
            <a:solidFill>
              <a:srgbClr val="C215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Montserrat" panose="00000500000000000000" pitchFamily="2" charset="0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7EBAD01-B8B7-023D-ABBD-D85057D600EF}"/>
              </a:ext>
            </a:extLst>
          </p:cNvPr>
          <p:cNvSpPr/>
          <p:nvPr/>
        </p:nvSpPr>
        <p:spPr>
          <a:xfrm>
            <a:off x="7071810" y="5818321"/>
            <a:ext cx="1363080" cy="462326"/>
          </a:xfrm>
          <a:prstGeom prst="rect">
            <a:avLst/>
          </a:prstGeom>
          <a:solidFill>
            <a:srgbClr val="C215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Montserrat" panose="00000500000000000000" pitchFamily="2" charset="0"/>
                <a:ea typeface="Adobe Gothic Std B" panose="020B0800000000000000" pitchFamily="34" charset="-128"/>
              </a:rPr>
              <a:t>GUARDAR</a:t>
            </a:r>
            <a:endParaRPr lang="es-MX" dirty="0">
              <a:latin typeface="Montserrat" panose="000005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EC844EC-0BFD-7BD4-3EA8-E7FD2A2FDBFA}"/>
              </a:ext>
            </a:extLst>
          </p:cNvPr>
          <p:cNvSpPr/>
          <p:nvPr/>
        </p:nvSpPr>
        <p:spPr>
          <a:xfrm>
            <a:off x="6985000" y="5751034"/>
            <a:ext cx="1536700" cy="596900"/>
          </a:xfrm>
          <a:prstGeom prst="rect">
            <a:avLst/>
          </a:prstGeom>
          <a:noFill/>
          <a:ln w="38100">
            <a:solidFill>
              <a:srgbClr val="C215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Montserrat" panose="00000500000000000000" pitchFamily="2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A39E26F4-4AAD-2945-72F7-C23596AD6CF2}"/>
              </a:ext>
            </a:extLst>
          </p:cNvPr>
          <p:cNvSpPr/>
          <p:nvPr/>
        </p:nvSpPr>
        <p:spPr>
          <a:xfrm>
            <a:off x="5207001" y="5849229"/>
            <a:ext cx="1363080" cy="462326"/>
          </a:xfrm>
          <a:prstGeom prst="rect">
            <a:avLst/>
          </a:prstGeom>
          <a:solidFill>
            <a:srgbClr val="C215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Montserrat" panose="00000500000000000000" pitchFamily="2" charset="0"/>
                <a:ea typeface="Adobe Gothic Std B" panose="020B0800000000000000" pitchFamily="34" charset="-128"/>
              </a:rPr>
              <a:t>DESCARGAR</a:t>
            </a:r>
            <a:endParaRPr lang="es-MX" dirty="0">
              <a:latin typeface="Montserrat" panose="000005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54A47D0-ACA2-A813-3207-8023CB7D992D}"/>
              </a:ext>
            </a:extLst>
          </p:cNvPr>
          <p:cNvSpPr/>
          <p:nvPr/>
        </p:nvSpPr>
        <p:spPr>
          <a:xfrm>
            <a:off x="5120191" y="5781942"/>
            <a:ext cx="1536700" cy="596900"/>
          </a:xfrm>
          <a:prstGeom prst="rect">
            <a:avLst/>
          </a:prstGeom>
          <a:noFill/>
          <a:ln w="38100">
            <a:solidFill>
              <a:srgbClr val="C215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Montserrat" panose="00000500000000000000" pitchFamily="2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816FE45-C272-C449-7C76-C53897DCCE2A}"/>
              </a:ext>
            </a:extLst>
          </p:cNvPr>
          <p:cNvSpPr/>
          <p:nvPr/>
        </p:nvSpPr>
        <p:spPr>
          <a:xfrm>
            <a:off x="10496259" y="5818321"/>
            <a:ext cx="1363080" cy="462326"/>
          </a:xfrm>
          <a:prstGeom prst="rect">
            <a:avLst/>
          </a:prstGeom>
          <a:solidFill>
            <a:srgbClr val="C215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Montserrat" panose="00000500000000000000" pitchFamily="2" charset="0"/>
                <a:ea typeface="Adobe Gothic Std B" panose="020B0800000000000000" pitchFamily="34" charset="-128"/>
              </a:rPr>
              <a:t>ABRE CAMARA</a:t>
            </a:r>
            <a:endParaRPr lang="es-MX" dirty="0">
              <a:latin typeface="Montserrat" panose="000005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81D06DF-3D43-55B2-7065-FAC7635F9059}"/>
              </a:ext>
            </a:extLst>
          </p:cNvPr>
          <p:cNvSpPr/>
          <p:nvPr/>
        </p:nvSpPr>
        <p:spPr>
          <a:xfrm>
            <a:off x="10409449" y="5751034"/>
            <a:ext cx="1536700" cy="596900"/>
          </a:xfrm>
          <a:prstGeom prst="rect">
            <a:avLst/>
          </a:prstGeom>
          <a:noFill/>
          <a:ln w="38100">
            <a:solidFill>
              <a:srgbClr val="C215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Montserrat" panose="00000500000000000000" pitchFamily="2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F201322-8FBE-DEBD-25E0-A96ABECD14C9}"/>
              </a:ext>
            </a:extLst>
          </p:cNvPr>
          <p:cNvSpPr/>
          <p:nvPr/>
        </p:nvSpPr>
        <p:spPr>
          <a:xfrm>
            <a:off x="3258954" y="5849229"/>
            <a:ext cx="1363080" cy="462326"/>
          </a:xfrm>
          <a:prstGeom prst="rect">
            <a:avLst/>
          </a:prstGeom>
          <a:solidFill>
            <a:srgbClr val="C215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Montserrat" panose="00000500000000000000" pitchFamily="2" charset="0"/>
                <a:ea typeface="Adobe Gothic Std B" panose="020B0800000000000000" pitchFamily="34" charset="-128"/>
              </a:rPr>
              <a:t>CANCELAR</a:t>
            </a:r>
            <a:endParaRPr lang="es-MX" dirty="0">
              <a:latin typeface="Montserrat" panose="000005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33E7F47-D0A8-0BEA-3026-8388EA7FC945}"/>
              </a:ext>
            </a:extLst>
          </p:cNvPr>
          <p:cNvSpPr/>
          <p:nvPr/>
        </p:nvSpPr>
        <p:spPr>
          <a:xfrm>
            <a:off x="3172144" y="5781942"/>
            <a:ext cx="1536700" cy="596900"/>
          </a:xfrm>
          <a:prstGeom prst="rect">
            <a:avLst/>
          </a:prstGeom>
          <a:noFill/>
          <a:ln w="38100">
            <a:solidFill>
              <a:srgbClr val="C215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Montserrat" panose="00000500000000000000" pitchFamily="2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757F22C-918C-9CE5-3573-54B3E56ECB09}"/>
              </a:ext>
            </a:extLst>
          </p:cNvPr>
          <p:cNvSpPr/>
          <p:nvPr/>
        </p:nvSpPr>
        <p:spPr>
          <a:xfrm>
            <a:off x="3258954" y="5108518"/>
            <a:ext cx="1363080" cy="462326"/>
          </a:xfrm>
          <a:prstGeom prst="rect">
            <a:avLst/>
          </a:prstGeom>
          <a:solidFill>
            <a:srgbClr val="C215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Montserrat" panose="00000500000000000000" pitchFamily="2" charset="0"/>
                <a:ea typeface="Adobe Gothic Std B" panose="020B0800000000000000" pitchFamily="34" charset="-128"/>
              </a:rPr>
              <a:t>ENVIAR</a:t>
            </a:r>
            <a:endParaRPr lang="es-MX" dirty="0">
              <a:latin typeface="Montserrat" panose="000005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C948142-5628-FB8B-FB97-5FF1DC37E12F}"/>
              </a:ext>
            </a:extLst>
          </p:cNvPr>
          <p:cNvSpPr/>
          <p:nvPr/>
        </p:nvSpPr>
        <p:spPr>
          <a:xfrm>
            <a:off x="3172144" y="5041231"/>
            <a:ext cx="1536700" cy="596900"/>
          </a:xfrm>
          <a:prstGeom prst="rect">
            <a:avLst/>
          </a:prstGeom>
          <a:noFill/>
          <a:ln w="38100">
            <a:solidFill>
              <a:srgbClr val="C215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Montserrat" panose="00000500000000000000" pitchFamily="2" charset="0"/>
            </a:endParaRPr>
          </a:p>
        </p:txBody>
      </p:sp>
      <p:pic>
        <p:nvPicPr>
          <p:cNvPr id="22" name="Imagen 21" descr="Logotipo&#10;&#10;Descripción generada automáticamente">
            <a:extLst>
              <a:ext uri="{FF2B5EF4-FFF2-40B4-BE49-F238E27FC236}">
                <a16:creationId xmlns:a16="http://schemas.microsoft.com/office/drawing/2014/main" id="{9E44B5A5-EF24-6339-0164-7640987AC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25" y="619125"/>
            <a:ext cx="3523107" cy="352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359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30</Words>
  <Application>Microsoft Office PowerPoint</Application>
  <PresentationFormat>Panorámica</PresentationFormat>
  <Paragraphs>22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Montserrat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Emilio San Miguel V.</dc:creator>
  <cp:lastModifiedBy>Emilio San Miguel V.</cp:lastModifiedBy>
  <cp:revision>9</cp:revision>
  <dcterms:created xsi:type="dcterms:W3CDTF">2024-04-09T15:33:15Z</dcterms:created>
  <dcterms:modified xsi:type="dcterms:W3CDTF">2024-06-17T18:47:57Z</dcterms:modified>
</cp:coreProperties>
</file>