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1905"/>
    <a:srgbClr val="671C06"/>
    <a:srgbClr val="681E08"/>
    <a:srgbClr val="571604"/>
    <a:srgbClr val="210701"/>
    <a:srgbClr val="3C0D00"/>
    <a:srgbClr val="C2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DE36A-2C8B-7614-ECC9-E026BF51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C7F7C-D7AC-489B-87D7-93A67E97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332BE-1296-6456-9E13-1CEB4F0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87FA6-6308-BD9C-48A1-6C6443E5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042B-53AD-8836-8639-AB483A97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7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EBBA1-B862-3598-88A5-968B9D5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54C388-58CC-3E94-7CFC-748BD0E9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AE89B-E562-2897-0D9B-C6BE0952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0D528-6F84-DE1E-35FF-239B6F6A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D6146-8747-03FD-2221-65AA34D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3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290ECC-789F-BB8F-4D9C-0DF59001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C42E7D-03D2-A705-7681-9A90688C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1290F-CEE8-792E-0302-BAF85AB2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83FEE-5749-D52F-80BD-6AB8F8BC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4B862-E2A2-6999-3A6C-99FB5408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1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072DC-00F4-A4CE-D445-4D0A4D5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CDEE0-6011-D458-BA06-1C3194C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3FD1E-32B6-A79A-AC05-D01CA7A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31F4B-DEF3-860C-CD7A-13B392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EBA77-B3AA-B14A-E12D-0623DE4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9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76A0-4102-F706-BFCF-0611FD67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049A0-E492-389A-535B-345B069F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89A30-EFC5-4D5F-141C-A058DB73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8D8F9-85E3-377C-FD61-FAE31D1D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8EF54-FDF9-E1E2-D638-41DB19E4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4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80E1D-064F-6042-A3B6-CD0FCC26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A5708-9898-9F2C-E0A1-5750B567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343DDD-8A8D-221E-A160-87724797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669322-2CA9-377A-06D6-22239E83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54351-43DC-A974-FC86-DE3E401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55D42-42A0-17AE-D288-CCA62B37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5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5CF9-713A-1F3E-ECAB-FFF8F26B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16B64-70AE-3689-ECBA-A10601CC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37D99-57CA-E82E-6782-4A0EE961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4527F9-4ACD-EECC-6F24-AEA24962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8F2402-4F08-D24C-1423-5DF0F870D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D8D217-828B-3CF5-1A32-0D21ED7E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7DFB6F-9C85-88A2-159C-5BCD6FC1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6DF370-3D56-AE2A-3B3C-AFE81868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AB21-FA1A-25C0-F6F4-94300016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16EC1F-1763-C761-EF13-154F12E5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78C17-A6AD-0BB2-07AE-B06C4261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7DEF83-22E1-BADC-F6EE-016233D5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143CC0-9B1F-0D9D-257D-A02D3AB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AB07B9-660C-1B45-227A-D4E8CD66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00E477-243F-B8FE-F2E0-6E4D5AF2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47138-0925-F518-1AEC-9B79C7F8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AD972-5626-279B-7ACF-C60C3BAE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B7CB7C-9045-EA78-42D8-78016488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E7DA1-75BE-7515-9602-FE937EF9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D175A-AA59-3C48-4399-66E29CE9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26CA8-CD72-D118-9A62-390798D8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8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FC9F2-6DF3-956F-7BB9-DC24021D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3F718-AE78-BFCB-BF6C-61BFD8C9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B2FE8-0DE7-4F3F-FF5E-9B99C70E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E18F22-C839-D135-83AC-336DC7D1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59F34-3890-2230-EC61-24C27F3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7D138-79A3-E206-6020-92F201B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6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8041C-95EC-11C9-9A46-9C54B465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ED2F6-581E-DD25-C44C-BF88D56F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B2F9B-785D-F61C-FBC7-516496BB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95A7B-5902-4293-A5F8-A82BAD84AACF}" type="datetimeFigureOut">
              <a:rPr lang="es-MX" smtClean="0"/>
              <a:t>30/05/2024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C5F90-466B-C096-689B-5BC2D3F8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FD007-6173-A351-A6C9-D889BD69D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2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ENTRAR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REPETIR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GUARDAR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CANCELAR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ENVIAR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E85D8EE1-5EB4-01FC-48F4-08E88AC95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619125"/>
            <a:ext cx="3283956" cy="328395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A9ADD95-8A06-4E8F-4DA8-AE2D33024817}"/>
              </a:ext>
            </a:extLst>
          </p:cNvPr>
          <p:cNvSpPr/>
          <p:nvPr/>
        </p:nvSpPr>
        <p:spPr>
          <a:xfrm>
            <a:off x="10496259" y="5041231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CAMARA TRASERA</a:t>
            </a:r>
            <a:endParaRPr lang="es-MX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A2ED8DF-4A3B-FC56-8665-428BAAE8A49A}"/>
              </a:ext>
            </a:extLst>
          </p:cNvPr>
          <p:cNvSpPr/>
          <p:nvPr/>
        </p:nvSpPr>
        <p:spPr>
          <a:xfrm>
            <a:off x="10409449" y="4973944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06393F-01C3-4519-9DD9-933E54D243C0}"/>
              </a:ext>
            </a:extLst>
          </p:cNvPr>
          <p:cNvSpPr/>
          <p:nvPr/>
        </p:nvSpPr>
        <p:spPr>
          <a:xfrm>
            <a:off x="10496259" y="4272708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CAMARA SELFIE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EF4DA18-A15B-9B62-0F80-1B7D569E74C3}"/>
              </a:ext>
            </a:extLst>
          </p:cNvPr>
          <p:cNvSpPr/>
          <p:nvPr/>
        </p:nvSpPr>
        <p:spPr>
          <a:xfrm>
            <a:off x="10409449" y="4205421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6C751C3-AD5F-670B-32EA-323B96CB45D1}"/>
              </a:ext>
            </a:extLst>
          </p:cNvPr>
          <p:cNvSpPr/>
          <p:nvPr/>
        </p:nvSpPr>
        <p:spPr>
          <a:xfrm>
            <a:off x="10496259" y="3411002"/>
            <a:ext cx="1363080" cy="462326"/>
          </a:xfrm>
          <a:prstGeom prst="rect">
            <a:avLst/>
          </a:prstGeom>
          <a:solidFill>
            <a:srgbClr val="5E1905"/>
          </a:solidFill>
          <a:ln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SALIR</a:t>
            </a:r>
            <a:endParaRPr lang="es-MX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E287E80-206B-1219-3F56-93A0C3D74EBD}"/>
              </a:ext>
            </a:extLst>
          </p:cNvPr>
          <p:cNvSpPr/>
          <p:nvPr/>
        </p:nvSpPr>
        <p:spPr>
          <a:xfrm>
            <a:off x="10409449" y="3343715"/>
            <a:ext cx="1536700" cy="596900"/>
          </a:xfrm>
          <a:prstGeom prst="rect">
            <a:avLst/>
          </a:prstGeom>
          <a:noFill/>
          <a:ln w="38100">
            <a:solidFill>
              <a:srgbClr val="5716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8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ENTRAR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REPETIR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GUARDAR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CANCELAR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ENVIAR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9E44B5A5-EF24-6339-0164-7640987A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619125"/>
            <a:ext cx="3523107" cy="352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5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29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Adobe Gothic Std B</vt:lpstr>
      <vt:lpstr>Aptos</vt:lpstr>
      <vt:lpstr>Aptos Display</vt:lpstr>
      <vt:lpstr>Arial</vt:lpstr>
      <vt:lpstr>Montserrat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San Miguel V.</dc:creator>
  <cp:lastModifiedBy>Emilio San Miguel V.</cp:lastModifiedBy>
  <cp:revision>7</cp:revision>
  <dcterms:created xsi:type="dcterms:W3CDTF">2024-04-09T15:33:15Z</dcterms:created>
  <dcterms:modified xsi:type="dcterms:W3CDTF">2024-05-31T00:17:54Z</dcterms:modified>
</cp:coreProperties>
</file>