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5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42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0BE0-02D5-4389-9BC9-2AF07E792D1B}" type="datetimeFigureOut">
              <a:rPr lang="es-MX" smtClean="0"/>
              <a:t>19/01/2025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1CC6B-869C-4646-874C-B6B92B604F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63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1pPr>
    <a:lvl2pPr marL="172822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2pPr>
    <a:lvl3pPr marL="345643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3pPr>
    <a:lvl4pPr marL="518465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4pPr>
    <a:lvl5pPr marL="691286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5pPr>
    <a:lvl6pPr marL="864108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6pPr>
    <a:lvl7pPr marL="1036930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7pPr>
    <a:lvl8pPr marL="1209751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8pPr>
    <a:lvl9pPr marL="1382573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EF84-0A28-4841-9C6B-FF0551F62912}" type="datetime1">
              <a:rPr lang="es-MX" smtClean="0"/>
              <a:t>19/01/2025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F38C-7D34-4AF2-8916-D1096E4DC9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721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C859-E94B-4A91-B67D-80D31D678F76}" type="datetime1">
              <a:rPr lang="es-MX" smtClean="0"/>
              <a:t>19/01/2025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F38C-7D34-4AF2-8916-D1096E4DC9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311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6DE8-2267-4F65-927D-7483D612EBCA}" type="datetime1">
              <a:rPr lang="es-MX" smtClean="0"/>
              <a:t>19/01/2025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F38C-7D34-4AF2-8916-D1096E4DC9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92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F3D6-086E-4E7B-98F3-13772316958C}" type="datetime1">
              <a:rPr lang="es-MX" smtClean="0"/>
              <a:t>19/01/2025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F38C-7D34-4AF2-8916-D1096E4DC9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607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82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13B3-708B-43D6-8479-DFD3B4B8C7C8}" type="datetime1">
              <a:rPr lang="es-MX" smtClean="0"/>
              <a:t>19/01/2025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F38C-7D34-4AF2-8916-D1096E4DC9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113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638A-AE0C-4695-AAFB-F26CDA8DC6FC}" type="datetime1">
              <a:rPr lang="es-MX" smtClean="0"/>
              <a:t>19/01/2025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F38C-7D34-4AF2-8916-D1096E4DC9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670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4A09-E2E9-469D-98A1-0438CA17942F}" type="datetime1">
              <a:rPr lang="es-MX" smtClean="0"/>
              <a:t>19/01/2025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F38C-7D34-4AF2-8916-D1096E4DC9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768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F463-1EEF-4587-A7CE-52F39E15E598}" type="datetime1">
              <a:rPr lang="es-MX" smtClean="0"/>
              <a:t>19/01/2025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F38C-7D34-4AF2-8916-D1096E4DC9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951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F5D1-F1EE-4014-9520-98E47CB57C5C}" type="datetime1">
              <a:rPr lang="es-MX" smtClean="0"/>
              <a:t>19/01/2025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F38C-7D34-4AF2-8916-D1096E4DC9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585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EC4B-42C6-41A8-9522-6C747BB674D6}" type="datetime1">
              <a:rPr lang="es-MX" smtClean="0"/>
              <a:t>19/01/2025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F38C-7D34-4AF2-8916-D1096E4DC9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221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575-6ACD-441F-BAA8-0B244B1D49E1}" type="datetime1">
              <a:rPr lang="es-MX" smtClean="0"/>
              <a:t>19/01/2025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F38C-7D34-4AF2-8916-D1096E4DC9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958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2DF789-A1A2-488F-A5BE-6F576929D01E}" type="datetime1">
              <a:rPr lang="es-MX" smtClean="0"/>
              <a:t>19/01/2025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2AF38C-7D34-4AF2-8916-D1096E4DC9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367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3B857D7A-1919-7EF3-0AFB-57BF4163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3600450" cy="3600450"/>
          </a:xfrm>
        </p:spPr>
        <p:txBody>
          <a:bodyPr/>
          <a:lstStyle/>
          <a:p>
            <a:pPr algn="ctr"/>
            <a:fld id="{022AF38C-7D34-4AF2-8916-D1096E4DC976}" type="slidenum">
              <a:rPr lang="es-MX" sz="20000" smtClean="0">
                <a:solidFill>
                  <a:schemeClr val="bg1"/>
                </a:solidFill>
              </a:rPr>
              <a:pPr algn="ctr"/>
              <a:t>1</a:t>
            </a:fld>
            <a:endParaRPr lang="es-MX" sz="20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89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B3114-1117-E160-C062-DBBCF65B0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C0FF8C3D-16AC-C9C5-7A43-DF27B11E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3600450" cy="3600450"/>
          </a:xfrm>
        </p:spPr>
        <p:txBody>
          <a:bodyPr/>
          <a:lstStyle/>
          <a:p>
            <a:pPr algn="ctr"/>
            <a:fld id="{022AF38C-7D34-4AF2-8916-D1096E4DC976}" type="slidenum">
              <a:rPr lang="es-MX" sz="20000" smtClean="0">
                <a:solidFill>
                  <a:schemeClr val="bg1"/>
                </a:solidFill>
              </a:rPr>
              <a:pPr algn="ctr"/>
              <a:t>10</a:t>
            </a:fld>
            <a:endParaRPr lang="es-MX" sz="20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45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6CE1-2D03-C9CA-528B-BE69247B7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051D4704-8E43-3474-4685-61D4DFD1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3600450" cy="3600450"/>
          </a:xfrm>
        </p:spPr>
        <p:txBody>
          <a:bodyPr/>
          <a:lstStyle/>
          <a:p>
            <a:pPr algn="ctr"/>
            <a:fld id="{022AF38C-7D34-4AF2-8916-D1096E4DC976}" type="slidenum">
              <a:rPr lang="es-MX" sz="20000" smtClean="0">
                <a:solidFill>
                  <a:schemeClr val="bg1"/>
                </a:solidFill>
              </a:rPr>
              <a:pPr algn="ctr"/>
              <a:t>11</a:t>
            </a:fld>
            <a:endParaRPr lang="es-MX" sz="20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472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72022-67C2-CBB7-132A-14C66376C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A1D34118-9177-39A1-7065-3E3BC082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3600450" cy="3600450"/>
          </a:xfrm>
        </p:spPr>
        <p:txBody>
          <a:bodyPr/>
          <a:lstStyle/>
          <a:p>
            <a:pPr algn="ctr"/>
            <a:fld id="{022AF38C-7D34-4AF2-8916-D1096E4DC976}" type="slidenum">
              <a:rPr lang="es-MX" sz="20000" smtClean="0">
                <a:solidFill>
                  <a:schemeClr val="bg1"/>
                </a:solidFill>
              </a:rPr>
              <a:pPr algn="ctr"/>
              <a:t>12</a:t>
            </a:fld>
            <a:endParaRPr lang="es-MX" sz="20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98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17158-6417-CDED-E329-A7BA29D33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E1A84EE1-FDD7-D81F-E20D-9A6BA650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3600450" cy="3600450"/>
          </a:xfrm>
        </p:spPr>
        <p:txBody>
          <a:bodyPr/>
          <a:lstStyle/>
          <a:p>
            <a:pPr algn="ctr"/>
            <a:fld id="{022AF38C-7D34-4AF2-8916-D1096E4DC976}" type="slidenum">
              <a:rPr lang="es-MX" sz="20000" smtClean="0">
                <a:solidFill>
                  <a:schemeClr val="bg1"/>
                </a:solidFill>
              </a:rPr>
              <a:pPr algn="ctr"/>
              <a:t>13</a:t>
            </a:fld>
            <a:endParaRPr lang="es-MX" sz="20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69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4E0E2-FDB2-DA17-653A-0CF34486E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0292B18D-3A79-20D3-75FB-DA68B5B6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3600450" cy="3600450"/>
          </a:xfrm>
        </p:spPr>
        <p:txBody>
          <a:bodyPr/>
          <a:lstStyle/>
          <a:p>
            <a:pPr algn="ctr"/>
            <a:fld id="{022AF38C-7D34-4AF2-8916-D1096E4DC976}" type="slidenum">
              <a:rPr lang="es-MX" sz="20000" smtClean="0">
                <a:solidFill>
                  <a:schemeClr val="bg1"/>
                </a:solidFill>
              </a:rPr>
              <a:pPr algn="ctr"/>
              <a:t>14</a:t>
            </a:fld>
            <a:endParaRPr lang="es-MX" sz="20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12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F1E64-5A21-5FE6-89E4-D747F9044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5E7B5559-7056-737F-5702-FB47AE15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3600450" cy="3600450"/>
          </a:xfrm>
        </p:spPr>
        <p:txBody>
          <a:bodyPr/>
          <a:lstStyle/>
          <a:p>
            <a:pPr algn="ctr"/>
            <a:fld id="{022AF38C-7D34-4AF2-8916-D1096E4DC976}" type="slidenum">
              <a:rPr lang="es-MX" sz="20000" smtClean="0">
                <a:solidFill>
                  <a:schemeClr val="bg1"/>
                </a:solidFill>
              </a:rPr>
              <a:pPr algn="ctr"/>
              <a:t>15</a:t>
            </a:fld>
            <a:endParaRPr lang="es-MX" sz="20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50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99D19-8BAF-C0D6-F669-9CBA39456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5F9398EF-3AE9-03B1-A475-BD074F6A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3600450" cy="3600450"/>
          </a:xfrm>
        </p:spPr>
        <p:txBody>
          <a:bodyPr/>
          <a:lstStyle/>
          <a:p>
            <a:pPr algn="ctr"/>
            <a:fld id="{022AF38C-7D34-4AF2-8916-D1096E4DC976}" type="slidenum">
              <a:rPr lang="es-MX" sz="20000" smtClean="0">
                <a:solidFill>
                  <a:schemeClr val="bg1"/>
                </a:solidFill>
              </a:rPr>
              <a:pPr algn="ctr"/>
              <a:t>2</a:t>
            </a:fld>
            <a:endParaRPr lang="es-MX" sz="20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1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E272F-6AAD-D20D-366E-A80C855AE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000188CB-5F43-D220-ACD8-63E198838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3600450" cy="3600450"/>
          </a:xfrm>
        </p:spPr>
        <p:txBody>
          <a:bodyPr/>
          <a:lstStyle/>
          <a:p>
            <a:pPr algn="ctr"/>
            <a:fld id="{022AF38C-7D34-4AF2-8916-D1096E4DC976}" type="slidenum">
              <a:rPr lang="es-MX" sz="20000" smtClean="0">
                <a:solidFill>
                  <a:schemeClr val="bg1"/>
                </a:solidFill>
              </a:rPr>
              <a:pPr algn="ctr"/>
              <a:t>3</a:t>
            </a:fld>
            <a:endParaRPr lang="es-MX" sz="20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2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41B05-5EB4-0D30-A7CE-9C0F69399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56789900-0C73-3B76-56F7-C5462396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3600450" cy="3600450"/>
          </a:xfrm>
        </p:spPr>
        <p:txBody>
          <a:bodyPr/>
          <a:lstStyle/>
          <a:p>
            <a:pPr algn="ctr"/>
            <a:fld id="{022AF38C-7D34-4AF2-8916-D1096E4DC976}" type="slidenum">
              <a:rPr lang="es-MX" sz="20000" smtClean="0">
                <a:solidFill>
                  <a:schemeClr val="bg1"/>
                </a:solidFill>
              </a:rPr>
              <a:pPr algn="ctr"/>
              <a:t>4</a:t>
            </a:fld>
            <a:endParaRPr lang="es-MX" sz="20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9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E5655-AD41-7DB2-E28B-EDE9A3EC6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A0DF3B01-A0E4-32E2-3310-87C5FBCE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3600450" cy="3600450"/>
          </a:xfrm>
        </p:spPr>
        <p:txBody>
          <a:bodyPr/>
          <a:lstStyle/>
          <a:p>
            <a:pPr algn="ctr"/>
            <a:fld id="{022AF38C-7D34-4AF2-8916-D1096E4DC976}" type="slidenum">
              <a:rPr lang="es-MX" sz="20000" smtClean="0">
                <a:solidFill>
                  <a:schemeClr val="bg1"/>
                </a:solidFill>
              </a:rPr>
              <a:pPr algn="ctr"/>
              <a:t>5</a:t>
            </a:fld>
            <a:endParaRPr lang="es-MX" sz="20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59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CA76D-A975-E059-89A7-3F952F328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E29B62-FA1D-EE90-7BB2-4B3BF633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3600450" cy="3600450"/>
          </a:xfrm>
        </p:spPr>
        <p:txBody>
          <a:bodyPr/>
          <a:lstStyle/>
          <a:p>
            <a:pPr algn="ctr"/>
            <a:fld id="{022AF38C-7D34-4AF2-8916-D1096E4DC976}" type="slidenum">
              <a:rPr lang="es-MX" sz="20000" smtClean="0">
                <a:solidFill>
                  <a:schemeClr val="bg1"/>
                </a:solidFill>
              </a:rPr>
              <a:pPr algn="ctr"/>
              <a:t>6</a:t>
            </a:fld>
            <a:endParaRPr lang="es-MX" sz="20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03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7E305-14BE-45FC-33E5-4D27EC0A2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9B15871B-BAA6-1747-4D8A-9D1C6E86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3600450" cy="3600450"/>
          </a:xfrm>
        </p:spPr>
        <p:txBody>
          <a:bodyPr/>
          <a:lstStyle/>
          <a:p>
            <a:pPr algn="ctr"/>
            <a:fld id="{022AF38C-7D34-4AF2-8916-D1096E4DC976}" type="slidenum">
              <a:rPr lang="es-MX" sz="20000" smtClean="0">
                <a:solidFill>
                  <a:schemeClr val="bg1"/>
                </a:solidFill>
              </a:rPr>
              <a:pPr algn="ctr"/>
              <a:t>7</a:t>
            </a:fld>
            <a:endParaRPr lang="es-MX" sz="20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27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A0645-D8DD-E257-0C09-9E86A9BE0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D94F562-8B43-A73A-0C33-763144BE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3600450" cy="3600450"/>
          </a:xfrm>
        </p:spPr>
        <p:txBody>
          <a:bodyPr/>
          <a:lstStyle/>
          <a:p>
            <a:pPr algn="ctr"/>
            <a:fld id="{022AF38C-7D34-4AF2-8916-D1096E4DC976}" type="slidenum">
              <a:rPr lang="es-MX" sz="20000" smtClean="0">
                <a:solidFill>
                  <a:schemeClr val="bg1"/>
                </a:solidFill>
              </a:rPr>
              <a:pPr algn="ctr"/>
              <a:t>8</a:t>
            </a:fld>
            <a:endParaRPr lang="es-MX" sz="20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8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AABF9-CAAE-6EC1-897D-7E305151B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4561BBCF-B527-D6E8-F071-C2D2BDA4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3600450" cy="3600450"/>
          </a:xfrm>
        </p:spPr>
        <p:txBody>
          <a:bodyPr/>
          <a:lstStyle/>
          <a:p>
            <a:pPr algn="ctr"/>
            <a:fld id="{022AF38C-7D34-4AF2-8916-D1096E4DC976}" type="slidenum">
              <a:rPr lang="es-MX" sz="20000" smtClean="0">
                <a:solidFill>
                  <a:schemeClr val="bg1"/>
                </a:solidFill>
              </a:rPr>
              <a:pPr algn="ctr"/>
              <a:t>9</a:t>
            </a:fld>
            <a:endParaRPr lang="es-MX" sz="20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708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15</Words>
  <Application>Microsoft Office PowerPoint</Application>
  <PresentationFormat>Personalizado</PresentationFormat>
  <Paragraphs>15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Emilio San Miguel V.</dc:creator>
  <cp:lastModifiedBy>Emilio San Miguel V.</cp:lastModifiedBy>
  <cp:revision>1</cp:revision>
  <dcterms:created xsi:type="dcterms:W3CDTF">2025-01-19T23:24:05Z</dcterms:created>
  <dcterms:modified xsi:type="dcterms:W3CDTF">2025-01-19T23:32:19Z</dcterms:modified>
</cp:coreProperties>
</file>