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E36A-2C8B-7614-ECC9-E026BF51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C7F7C-D7AC-489B-87D7-93A67E97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32BE-1296-6456-9E13-1CEB4F0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7FA6-6308-BD9C-48A1-6C6443E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042B-53AD-8836-8639-AB483A9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BA1-B862-3598-88A5-968B9D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4C388-58CC-3E94-7CFC-748BD0E9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AE89B-E562-2897-0D9B-C6BE0952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D528-6F84-DE1E-35FF-239B6F6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D6146-8747-03FD-2221-65AA34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90ECC-789F-BB8F-4D9C-0DF59001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42E7D-03D2-A705-7681-9A90688C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1290F-CEE8-792E-0302-BAF85AB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3FEE-5749-D52F-80BD-6AB8F8B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4B862-E2A2-6999-3A6C-99FB540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72DC-00F4-A4CE-D445-4D0A4D5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DEE0-6011-D458-BA06-1C3194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3FD1E-32B6-A79A-AC05-D01CA7A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1F4B-DEF3-860C-CD7A-13B392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EBA77-B3AA-B14A-E12D-0623DE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76A0-4102-F706-BFCF-0611FD6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049A0-E492-389A-535B-345B069F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89A30-EFC5-4D5F-141C-A058DB7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D8F9-85E3-377C-FD61-FAE31D1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8EF54-FDF9-E1E2-D638-41DB19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0E1D-064F-6042-A3B6-CD0FCC2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5708-9898-9F2C-E0A1-5750B567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43DDD-8A8D-221E-A160-87724797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69322-2CA9-377A-06D6-22239E8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54351-43DC-A974-FC86-DE3E401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5D42-42A0-17AE-D288-CCA62B3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5CF9-713A-1F3E-ECAB-FFF8F26B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16B64-70AE-3689-ECBA-A10601CC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37D99-57CA-E82E-6782-4A0EE96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527F9-4ACD-EECC-6F24-AEA2496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8F2402-4F08-D24C-1423-5DF0F870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8D217-828B-3CF5-1A32-0D21ED7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DFB6F-9C85-88A2-159C-5BCD6FC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DF370-3D56-AE2A-3B3C-AFE8186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AB21-FA1A-25C0-F6F4-94300016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16EC1F-1763-C761-EF13-154F12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78C17-A6AD-0BB2-07AE-B06C426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DEF83-22E1-BADC-F6EE-016233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143CC0-9B1F-0D9D-257D-A02D3AB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B07B9-660C-1B45-227A-D4E8CD6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0E477-243F-B8FE-F2E0-6E4D5AF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7138-0925-F518-1AEC-9B79C7F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D972-5626-279B-7ACF-C60C3BAE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7CB7C-9045-EA78-42D8-78016488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E7DA1-75BE-7515-9602-FE937EF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175A-AA59-3C48-4399-66E29CE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26CA8-CD72-D118-9A62-390798D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C9F2-6DF3-956F-7BB9-DC24021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3F718-AE78-BFCB-BF6C-61BFD8C9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B2FE8-0DE7-4F3F-FF5E-9B99C70E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E18F22-C839-D135-83AC-336DC7D1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59F34-3890-2230-EC61-24C27F3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7D138-79A3-E206-6020-92F201B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8041C-95EC-11C9-9A46-9C54B4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D2F6-581E-DD25-C44C-BF88D56F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B2F9B-785D-F61C-FBC7-516496B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95A7B-5902-4293-A5F8-A82BAD84AACF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5F90-466B-C096-689B-5BC2D3F8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FD007-6173-A351-A6C9-D889BD69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2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6ADAC-1918-21D5-5003-5EFCC0E6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12" y="104301"/>
            <a:ext cx="3291840" cy="5852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ENTRAR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REPETIR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GUARDAR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CANCELAR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ENVIAR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F6ADAC-1918-21D5-5003-5EFCC0E6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12" y="104301"/>
            <a:ext cx="3291840" cy="5852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24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Adobe Gothic Std B</vt:lpstr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V.</dc:creator>
  <cp:lastModifiedBy>Emilio San Miguel V.</cp:lastModifiedBy>
  <cp:revision>4</cp:revision>
  <dcterms:created xsi:type="dcterms:W3CDTF">2024-04-09T15:33:15Z</dcterms:created>
  <dcterms:modified xsi:type="dcterms:W3CDTF">2024-04-10T02:16:11Z</dcterms:modified>
</cp:coreProperties>
</file>