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A03"/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15/01/2025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12" y="104301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ENTRAR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REPETIR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GUARDAR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CANCELAR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ENVIAR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12" y="104301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623A-4814-6888-1149-F24A7971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22CADB-1943-3A82-F9C2-7A052D53284A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6DF7F3-F509-A246-8A31-78D3029CFD7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48DC62-6611-D2F1-5D95-31688F595E09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CFC285-7384-41CB-1ACD-23B9C0036B13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8FA8A5-1FEA-7F56-8089-341492D5977B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8A97D1-06C5-1CA3-582F-5547DE59129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D23614-33A8-6A15-22B7-D49DFFD3C981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AC1182-D0E2-01CF-93A3-D62EDD2F48BE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63B862-2C9D-775B-4755-3965E7432F7D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E80431F-118E-AEA9-D7C3-5D1E1ADE4A05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AC148E-8C6C-2E3F-BF6D-A8F3E817D56A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5F8279-BA09-1A07-B2E5-CFE3B6ABEAB5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567467-B64E-DA5C-4499-3847C9361108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2E0A727-08CC-AF8A-F3A1-C684CAA82936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9CA18E-D558-A803-0BF1-0F7E0A6E8AE5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61C3CF1-2AE9-11FA-2053-B64E44AB5869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30EA03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905BE5-1E2D-7FAD-EFCE-13BFDF8A20F4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30B5AD8-AF2A-3099-5112-571F2BCCF801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78FFFD-B357-5919-8BEE-412C66F2CD55}"/>
              </a:ext>
            </a:extLst>
          </p:cNvPr>
          <p:cNvSpPr/>
          <p:nvPr/>
        </p:nvSpPr>
        <p:spPr>
          <a:xfrm>
            <a:off x="5224119" y="5108518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CONTINUAR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92F14C-3D93-A68F-144E-8DA14A829D37}"/>
              </a:ext>
            </a:extLst>
          </p:cNvPr>
          <p:cNvSpPr/>
          <p:nvPr/>
        </p:nvSpPr>
        <p:spPr>
          <a:xfrm>
            <a:off x="5137309" y="5041231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25B62A-2CD6-45E2-016C-993C37F477BE}"/>
              </a:ext>
            </a:extLst>
          </p:cNvPr>
          <p:cNvSpPr/>
          <p:nvPr/>
        </p:nvSpPr>
        <p:spPr>
          <a:xfrm>
            <a:off x="997309" y="5108518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CÁMARA SELFIE</a:t>
            </a: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D3BF199-B345-2CB7-B845-0F029FB05500}"/>
              </a:ext>
            </a:extLst>
          </p:cNvPr>
          <p:cNvSpPr/>
          <p:nvPr/>
        </p:nvSpPr>
        <p:spPr>
          <a:xfrm>
            <a:off x="910499" y="5041231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985CF8-944D-D264-88DE-61D639097500}"/>
              </a:ext>
            </a:extLst>
          </p:cNvPr>
          <p:cNvSpPr/>
          <p:nvPr/>
        </p:nvSpPr>
        <p:spPr>
          <a:xfrm>
            <a:off x="997309" y="5885608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CÁMARA TRASERA</a:t>
            </a: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B6EE5AE-E6AF-EAB3-FE52-8D23257042F0}"/>
              </a:ext>
            </a:extLst>
          </p:cNvPr>
          <p:cNvSpPr/>
          <p:nvPr/>
        </p:nvSpPr>
        <p:spPr>
          <a:xfrm>
            <a:off x="910499" y="5818321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C626D3E-4C07-FBE0-AD2F-3D911F8176EE}"/>
              </a:ext>
            </a:extLst>
          </p:cNvPr>
          <p:cNvSpPr/>
          <p:nvPr/>
        </p:nvSpPr>
        <p:spPr>
          <a:xfrm>
            <a:off x="10583069" y="4323724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TOMA FOTO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709FBE0-45E2-28BB-EBD9-1CFFEDB811E0}"/>
              </a:ext>
            </a:extLst>
          </p:cNvPr>
          <p:cNvSpPr/>
          <p:nvPr/>
        </p:nvSpPr>
        <p:spPr>
          <a:xfrm>
            <a:off x="10496259" y="4256437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1639D8C-5E39-71D7-FCB8-F754E0C253D5}"/>
              </a:ext>
            </a:extLst>
          </p:cNvPr>
          <p:cNvSpPr/>
          <p:nvPr/>
        </p:nvSpPr>
        <p:spPr>
          <a:xfrm>
            <a:off x="997309" y="4257647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REPETIR </a:t>
            </a:r>
          </a:p>
          <a:p>
            <a:pPr algn="ctr"/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FOTOGRAFÍA</a:t>
            </a:r>
            <a:endParaRPr lang="es-MX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08FB75A-9848-76C0-4CBB-412684CE4B4C}"/>
              </a:ext>
            </a:extLst>
          </p:cNvPr>
          <p:cNvSpPr/>
          <p:nvPr/>
        </p:nvSpPr>
        <p:spPr>
          <a:xfrm>
            <a:off x="910499" y="4190360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43A4401-E75F-B470-AB99-2DE5C5714D70}"/>
              </a:ext>
            </a:extLst>
          </p:cNvPr>
          <p:cNvSpPr/>
          <p:nvPr/>
        </p:nvSpPr>
        <p:spPr>
          <a:xfrm>
            <a:off x="3231840" y="4256437"/>
            <a:ext cx="1363080" cy="462326"/>
          </a:xfrm>
          <a:prstGeom prst="rect">
            <a:avLst/>
          </a:prstGeom>
          <a:solidFill>
            <a:srgbClr val="30EA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Adobe Gothic Std B" panose="020B0800000000000000" pitchFamily="34" charset="-128"/>
              </a:rPr>
              <a:t>SALIR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597A9A9-2E7C-9772-FF14-B4AB595E02B9}"/>
              </a:ext>
            </a:extLst>
          </p:cNvPr>
          <p:cNvSpPr/>
          <p:nvPr/>
        </p:nvSpPr>
        <p:spPr>
          <a:xfrm>
            <a:off x="3145030" y="4189150"/>
            <a:ext cx="1536700" cy="596900"/>
          </a:xfrm>
          <a:prstGeom prst="rect">
            <a:avLst/>
          </a:prstGeom>
          <a:noFill/>
          <a:ln w="38100">
            <a:solidFill>
              <a:srgbClr val="30EA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6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46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Adobe Gothic Std B</vt:lpstr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8</cp:revision>
  <dcterms:created xsi:type="dcterms:W3CDTF">2024-04-09T15:33:15Z</dcterms:created>
  <dcterms:modified xsi:type="dcterms:W3CDTF">2025-01-15T18:00:30Z</dcterms:modified>
</cp:coreProperties>
</file>