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143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74" d="100"/>
          <a:sy n="74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12E8-6E20-4BC1-8B4C-4A98443D43AF}" type="datetimeFigureOut">
              <a:rPr lang="es-MX" smtClean="0"/>
              <a:t>16/02/21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51540-7B72-4D49-9521-7094CD1A2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367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99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ntalla de computadora&#10;&#10;Descripción generada automáticamente">
            <a:extLst>
              <a:ext uri="{FF2B5EF4-FFF2-40B4-BE49-F238E27FC236}">
                <a16:creationId xmlns:a16="http://schemas.microsoft.com/office/drawing/2014/main" id="{84DBE69A-F6CE-405E-ABB7-6123CC23A6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1430000" cy="11430000"/>
          </a:xfrm>
          <a:prstGeom prst="rect">
            <a:avLst/>
          </a:prstGeom>
        </p:spPr>
      </p:pic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819148" y="907256"/>
            <a:ext cx="9991725" cy="9201150"/>
          </a:xfrm>
          <a:custGeom>
            <a:avLst/>
            <a:gdLst>
              <a:gd name="connsiteX0" fmla="*/ 0 w 9029700"/>
              <a:gd name="connsiteY0" fmla="*/ 0 h 9448800"/>
              <a:gd name="connsiteX1" fmla="*/ 9029700 w 9029700"/>
              <a:gd name="connsiteY1" fmla="*/ 0 h 9448800"/>
              <a:gd name="connsiteX2" fmla="*/ 9029700 w 9029700"/>
              <a:gd name="connsiteY2" fmla="*/ 9448800 h 9448800"/>
              <a:gd name="connsiteX3" fmla="*/ 0 w 9029700"/>
              <a:gd name="connsiteY3" fmla="*/ 9448800 h 9448800"/>
              <a:gd name="connsiteX4" fmla="*/ 0 w 9029700"/>
              <a:gd name="connsiteY4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9029700 w 9029700"/>
              <a:gd name="connsiteY2" fmla="*/ 9448800 h 9448800"/>
              <a:gd name="connsiteX3" fmla="*/ 0 w 9029700"/>
              <a:gd name="connsiteY3" fmla="*/ 9448800 h 9448800"/>
              <a:gd name="connsiteX4" fmla="*/ 0 w 9029700"/>
              <a:gd name="connsiteY4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6248400 w 9029700"/>
              <a:gd name="connsiteY2" fmla="*/ 1323975 h 9448800"/>
              <a:gd name="connsiteX3" fmla="*/ 9029700 w 9029700"/>
              <a:gd name="connsiteY3" fmla="*/ 9448800 h 9448800"/>
              <a:gd name="connsiteX4" fmla="*/ 0 w 9029700"/>
              <a:gd name="connsiteY4" fmla="*/ 9448800 h 9448800"/>
              <a:gd name="connsiteX5" fmla="*/ 0 w 9029700"/>
              <a:gd name="connsiteY5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5810250 w 9029700"/>
              <a:gd name="connsiteY2" fmla="*/ 1819275 h 9448800"/>
              <a:gd name="connsiteX3" fmla="*/ 9029700 w 9029700"/>
              <a:gd name="connsiteY3" fmla="*/ 9448800 h 9448800"/>
              <a:gd name="connsiteX4" fmla="*/ 0 w 9029700"/>
              <a:gd name="connsiteY4" fmla="*/ 9448800 h 9448800"/>
              <a:gd name="connsiteX5" fmla="*/ 0 w 9029700"/>
              <a:gd name="connsiteY5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5810250 w 9029700"/>
              <a:gd name="connsiteY2" fmla="*/ 1819275 h 9448800"/>
              <a:gd name="connsiteX3" fmla="*/ 6262688 w 9029700"/>
              <a:gd name="connsiteY3" fmla="*/ 2890838 h 9448800"/>
              <a:gd name="connsiteX4" fmla="*/ 9029700 w 9029700"/>
              <a:gd name="connsiteY4" fmla="*/ 9448800 h 9448800"/>
              <a:gd name="connsiteX5" fmla="*/ 0 w 9029700"/>
              <a:gd name="connsiteY5" fmla="*/ 9448800 h 9448800"/>
              <a:gd name="connsiteX6" fmla="*/ 0 w 9029700"/>
              <a:gd name="connsiteY6" fmla="*/ 0 h 9448800"/>
              <a:gd name="connsiteX0" fmla="*/ 0 w 9039226"/>
              <a:gd name="connsiteY0" fmla="*/ 0 h 9448800"/>
              <a:gd name="connsiteX1" fmla="*/ 5800725 w 9039226"/>
              <a:gd name="connsiteY1" fmla="*/ 9525 h 9448800"/>
              <a:gd name="connsiteX2" fmla="*/ 5810250 w 9039226"/>
              <a:gd name="connsiteY2" fmla="*/ 1819275 h 9448800"/>
              <a:gd name="connsiteX3" fmla="*/ 9039226 w 9039226"/>
              <a:gd name="connsiteY3" fmla="*/ 1809750 h 9448800"/>
              <a:gd name="connsiteX4" fmla="*/ 9029700 w 9039226"/>
              <a:gd name="connsiteY4" fmla="*/ 9448800 h 9448800"/>
              <a:gd name="connsiteX5" fmla="*/ 0 w 9039226"/>
              <a:gd name="connsiteY5" fmla="*/ 9448800 h 9448800"/>
              <a:gd name="connsiteX6" fmla="*/ 0 w 9039226"/>
              <a:gd name="connsiteY6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0 w 9044563"/>
              <a:gd name="connsiteY5" fmla="*/ 9448800 h 9448800"/>
              <a:gd name="connsiteX6" fmla="*/ 0 w 9044563"/>
              <a:gd name="connsiteY6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377238 w 9044563"/>
              <a:gd name="connsiteY5" fmla="*/ 8048625 h 9448800"/>
              <a:gd name="connsiteX6" fmla="*/ 0 w 9044563"/>
              <a:gd name="connsiteY6" fmla="*/ 9448800 h 9448800"/>
              <a:gd name="connsiteX7" fmla="*/ 0 w 9044563"/>
              <a:gd name="connsiteY7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0 w 9044563"/>
              <a:gd name="connsiteY6" fmla="*/ 9448800 h 9448800"/>
              <a:gd name="connsiteX7" fmla="*/ 0 w 9044563"/>
              <a:gd name="connsiteY7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243763 w 9044563"/>
              <a:gd name="connsiteY6" fmla="*/ 8582025 h 9448800"/>
              <a:gd name="connsiteX7" fmla="*/ 0 w 9044563"/>
              <a:gd name="connsiteY7" fmla="*/ 9448800 h 9448800"/>
              <a:gd name="connsiteX8" fmla="*/ 0 w 9044563"/>
              <a:gd name="connsiteY8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172326 w 9044563"/>
              <a:gd name="connsiteY6" fmla="*/ 7962900 h 9448800"/>
              <a:gd name="connsiteX7" fmla="*/ 0 w 9044563"/>
              <a:gd name="connsiteY7" fmla="*/ 9448800 h 9448800"/>
              <a:gd name="connsiteX8" fmla="*/ 0 w 9044563"/>
              <a:gd name="connsiteY8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172326 w 9044563"/>
              <a:gd name="connsiteY6" fmla="*/ 7962900 h 9448800"/>
              <a:gd name="connsiteX7" fmla="*/ 4567238 w 9044563"/>
              <a:gd name="connsiteY7" fmla="*/ 8505825 h 9448800"/>
              <a:gd name="connsiteX8" fmla="*/ 0 w 9044563"/>
              <a:gd name="connsiteY8" fmla="*/ 9448800 h 9448800"/>
              <a:gd name="connsiteX9" fmla="*/ 0 w 9044563"/>
              <a:gd name="connsiteY9" fmla="*/ 0 h 9448800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0 w 9044563"/>
              <a:gd name="connsiteY8" fmla="*/ 9448800 h 9482137"/>
              <a:gd name="connsiteX9" fmla="*/ 0 w 9044563"/>
              <a:gd name="connsiteY9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681163 w 9044563"/>
              <a:gd name="connsiteY8" fmla="*/ 9467850 h 9482137"/>
              <a:gd name="connsiteX9" fmla="*/ 0 w 9044563"/>
              <a:gd name="connsiteY9" fmla="*/ 9448800 h 9482137"/>
              <a:gd name="connsiteX10" fmla="*/ 0 w 9044563"/>
              <a:gd name="connsiteY10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890713 w 9044563"/>
              <a:gd name="connsiteY8" fmla="*/ 7934325 h 9482137"/>
              <a:gd name="connsiteX9" fmla="*/ 0 w 9044563"/>
              <a:gd name="connsiteY9" fmla="*/ 9448800 h 9482137"/>
              <a:gd name="connsiteX10" fmla="*/ 0 w 9044563"/>
              <a:gd name="connsiteY10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890713 w 9044563"/>
              <a:gd name="connsiteY8" fmla="*/ 7934325 h 9482137"/>
              <a:gd name="connsiteX9" fmla="*/ 19050 w 9044563"/>
              <a:gd name="connsiteY9" fmla="*/ 7953375 h 9482137"/>
              <a:gd name="connsiteX10" fmla="*/ 0 w 9044563"/>
              <a:gd name="connsiteY10" fmla="*/ 0 h 9482137"/>
              <a:gd name="connsiteX0" fmla="*/ 0 w 10195285"/>
              <a:gd name="connsiteY0" fmla="*/ 47629 h 9529766"/>
              <a:gd name="connsiteX1" fmla="*/ 5800725 w 10195285"/>
              <a:gd name="connsiteY1" fmla="*/ 57154 h 9529766"/>
              <a:gd name="connsiteX2" fmla="*/ 9963150 w 10195285"/>
              <a:gd name="connsiteY2" fmla="*/ 4 h 9529766"/>
              <a:gd name="connsiteX3" fmla="*/ 9039226 w 10195285"/>
              <a:gd name="connsiteY3" fmla="*/ 1857379 h 9529766"/>
              <a:gd name="connsiteX4" fmla="*/ 9043987 w 10195285"/>
              <a:gd name="connsiteY4" fmla="*/ 7981954 h 9529766"/>
              <a:gd name="connsiteX5" fmla="*/ 8096250 w 10195285"/>
              <a:gd name="connsiteY5" fmla="*/ 8529641 h 9529766"/>
              <a:gd name="connsiteX6" fmla="*/ 7172326 w 10195285"/>
              <a:gd name="connsiteY6" fmla="*/ 8010529 h 9529766"/>
              <a:gd name="connsiteX7" fmla="*/ 4543426 w 10195285"/>
              <a:gd name="connsiteY7" fmla="*/ 9529766 h 9529766"/>
              <a:gd name="connsiteX8" fmla="*/ 1890713 w 10195285"/>
              <a:gd name="connsiteY8" fmla="*/ 7981954 h 9529766"/>
              <a:gd name="connsiteX9" fmla="*/ 19050 w 10195285"/>
              <a:gd name="connsiteY9" fmla="*/ 8001004 h 9529766"/>
              <a:gd name="connsiteX10" fmla="*/ 0 w 10195285"/>
              <a:gd name="connsiteY10" fmla="*/ 47629 h 9529766"/>
              <a:gd name="connsiteX0" fmla="*/ 0 w 10082752"/>
              <a:gd name="connsiteY0" fmla="*/ 47625 h 9529762"/>
              <a:gd name="connsiteX1" fmla="*/ 5800725 w 10082752"/>
              <a:gd name="connsiteY1" fmla="*/ 57150 h 9529762"/>
              <a:gd name="connsiteX2" fmla="*/ 9963150 w 10082752"/>
              <a:gd name="connsiteY2" fmla="*/ 0 h 9529762"/>
              <a:gd name="connsiteX3" fmla="*/ 9039226 w 10082752"/>
              <a:gd name="connsiteY3" fmla="*/ 1857375 h 9529762"/>
              <a:gd name="connsiteX4" fmla="*/ 9043987 w 10082752"/>
              <a:gd name="connsiteY4" fmla="*/ 7981950 h 9529762"/>
              <a:gd name="connsiteX5" fmla="*/ 8096250 w 10082752"/>
              <a:gd name="connsiteY5" fmla="*/ 8529637 h 9529762"/>
              <a:gd name="connsiteX6" fmla="*/ 7172326 w 10082752"/>
              <a:gd name="connsiteY6" fmla="*/ 8010525 h 9529762"/>
              <a:gd name="connsiteX7" fmla="*/ 4543426 w 10082752"/>
              <a:gd name="connsiteY7" fmla="*/ 9529762 h 9529762"/>
              <a:gd name="connsiteX8" fmla="*/ 1890713 w 10082752"/>
              <a:gd name="connsiteY8" fmla="*/ 7981950 h 9529762"/>
              <a:gd name="connsiteX9" fmla="*/ 19050 w 10082752"/>
              <a:gd name="connsiteY9" fmla="*/ 8001000 h 9529762"/>
              <a:gd name="connsiteX10" fmla="*/ 0 w 10082752"/>
              <a:gd name="connsiteY10" fmla="*/ 47625 h 9529762"/>
              <a:gd name="connsiteX0" fmla="*/ 0 w 10187223"/>
              <a:gd name="connsiteY0" fmla="*/ 47625 h 9810339"/>
              <a:gd name="connsiteX1" fmla="*/ 5800725 w 10187223"/>
              <a:gd name="connsiteY1" fmla="*/ 57150 h 9810339"/>
              <a:gd name="connsiteX2" fmla="*/ 9963150 w 10187223"/>
              <a:gd name="connsiteY2" fmla="*/ 0 h 9810339"/>
              <a:gd name="connsiteX3" fmla="*/ 9896476 w 10187223"/>
              <a:gd name="connsiteY3" fmla="*/ 9191625 h 9810339"/>
              <a:gd name="connsiteX4" fmla="*/ 9043987 w 10187223"/>
              <a:gd name="connsiteY4" fmla="*/ 7981950 h 9810339"/>
              <a:gd name="connsiteX5" fmla="*/ 8096250 w 10187223"/>
              <a:gd name="connsiteY5" fmla="*/ 8529637 h 9810339"/>
              <a:gd name="connsiteX6" fmla="*/ 7172326 w 10187223"/>
              <a:gd name="connsiteY6" fmla="*/ 8010525 h 9810339"/>
              <a:gd name="connsiteX7" fmla="*/ 4543426 w 10187223"/>
              <a:gd name="connsiteY7" fmla="*/ 9529762 h 9810339"/>
              <a:gd name="connsiteX8" fmla="*/ 1890713 w 10187223"/>
              <a:gd name="connsiteY8" fmla="*/ 7981950 h 9810339"/>
              <a:gd name="connsiteX9" fmla="*/ 19050 w 10187223"/>
              <a:gd name="connsiteY9" fmla="*/ 8001000 h 9810339"/>
              <a:gd name="connsiteX10" fmla="*/ 0 w 10187223"/>
              <a:gd name="connsiteY10" fmla="*/ 47625 h 9810339"/>
              <a:gd name="connsiteX0" fmla="*/ 0 w 10105722"/>
              <a:gd name="connsiteY0" fmla="*/ 47625 h 9529762"/>
              <a:gd name="connsiteX1" fmla="*/ 5800725 w 10105722"/>
              <a:gd name="connsiteY1" fmla="*/ 57150 h 9529762"/>
              <a:gd name="connsiteX2" fmla="*/ 9963150 w 10105722"/>
              <a:gd name="connsiteY2" fmla="*/ 0 h 9529762"/>
              <a:gd name="connsiteX3" fmla="*/ 9043987 w 10105722"/>
              <a:gd name="connsiteY3" fmla="*/ 7981950 h 9529762"/>
              <a:gd name="connsiteX4" fmla="*/ 8096250 w 10105722"/>
              <a:gd name="connsiteY4" fmla="*/ 8529637 h 9529762"/>
              <a:gd name="connsiteX5" fmla="*/ 7172326 w 10105722"/>
              <a:gd name="connsiteY5" fmla="*/ 8010525 h 9529762"/>
              <a:gd name="connsiteX6" fmla="*/ 4543426 w 10105722"/>
              <a:gd name="connsiteY6" fmla="*/ 9529762 h 9529762"/>
              <a:gd name="connsiteX7" fmla="*/ 1890713 w 10105722"/>
              <a:gd name="connsiteY7" fmla="*/ 7981950 h 9529762"/>
              <a:gd name="connsiteX8" fmla="*/ 19050 w 10105722"/>
              <a:gd name="connsiteY8" fmla="*/ 8001000 h 9529762"/>
              <a:gd name="connsiteX9" fmla="*/ 0 w 10105722"/>
              <a:gd name="connsiteY9" fmla="*/ 47625 h 9529762"/>
              <a:gd name="connsiteX0" fmla="*/ 0 w 9043987"/>
              <a:gd name="connsiteY0" fmla="*/ 0 h 9482137"/>
              <a:gd name="connsiteX1" fmla="*/ 5800725 w 9043987"/>
              <a:gd name="connsiteY1" fmla="*/ 9525 h 9482137"/>
              <a:gd name="connsiteX2" fmla="*/ 9043987 w 9043987"/>
              <a:gd name="connsiteY2" fmla="*/ 7934325 h 9482137"/>
              <a:gd name="connsiteX3" fmla="*/ 8096250 w 9043987"/>
              <a:gd name="connsiteY3" fmla="*/ 8482012 h 9482137"/>
              <a:gd name="connsiteX4" fmla="*/ 7172326 w 9043987"/>
              <a:gd name="connsiteY4" fmla="*/ 7962900 h 9482137"/>
              <a:gd name="connsiteX5" fmla="*/ 4543426 w 9043987"/>
              <a:gd name="connsiteY5" fmla="*/ 9482137 h 9482137"/>
              <a:gd name="connsiteX6" fmla="*/ 1890713 w 9043987"/>
              <a:gd name="connsiteY6" fmla="*/ 7934325 h 9482137"/>
              <a:gd name="connsiteX7" fmla="*/ 19050 w 9043987"/>
              <a:gd name="connsiteY7" fmla="*/ 7953375 h 9482137"/>
              <a:gd name="connsiteX8" fmla="*/ 0 w 9043987"/>
              <a:gd name="connsiteY8" fmla="*/ 0 h 9482137"/>
              <a:gd name="connsiteX0" fmla="*/ 0 w 8096250"/>
              <a:gd name="connsiteY0" fmla="*/ 0 h 9482137"/>
              <a:gd name="connsiteX1" fmla="*/ 5800725 w 8096250"/>
              <a:gd name="connsiteY1" fmla="*/ 9525 h 9482137"/>
              <a:gd name="connsiteX2" fmla="*/ 8096250 w 8096250"/>
              <a:gd name="connsiteY2" fmla="*/ 8482012 h 9482137"/>
              <a:gd name="connsiteX3" fmla="*/ 7172326 w 8096250"/>
              <a:gd name="connsiteY3" fmla="*/ 7962900 h 9482137"/>
              <a:gd name="connsiteX4" fmla="*/ 4543426 w 8096250"/>
              <a:gd name="connsiteY4" fmla="*/ 9482137 h 9482137"/>
              <a:gd name="connsiteX5" fmla="*/ 1890713 w 8096250"/>
              <a:gd name="connsiteY5" fmla="*/ 7934325 h 9482137"/>
              <a:gd name="connsiteX6" fmla="*/ 19050 w 8096250"/>
              <a:gd name="connsiteY6" fmla="*/ 7953375 h 9482137"/>
              <a:gd name="connsiteX7" fmla="*/ 0 w 8096250"/>
              <a:gd name="connsiteY7" fmla="*/ 0 h 9482137"/>
              <a:gd name="connsiteX0" fmla="*/ 0 w 7172326"/>
              <a:gd name="connsiteY0" fmla="*/ 0 h 9482137"/>
              <a:gd name="connsiteX1" fmla="*/ 5800725 w 7172326"/>
              <a:gd name="connsiteY1" fmla="*/ 9525 h 9482137"/>
              <a:gd name="connsiteX2" fmla="*/ 7172326 w 7172326"/>
              <a:gd name="connsiteY2" fmla="*/ 7962900 h 9482137"/>
              <a:gd name="connsiteX3" fmla="*/ 4543426 w 7172326"/>
              <a:gd name="connsiteY3" fmla="*/ 9482137 h 9482137"/>
              <a:gd name="connsiteX4" fmla="*/ 1890713 w 7172326"/>
              <a:gd name="connsiteY4" fmla="*/ 7934325 h 9482137"/>
              <a:gd name="connsiteX5" fmla="*/ 19050 w 7172326"/>
              <a:gd name="connsiteY5" fmla="*/ 7953375 h 9482137"/>
              <a:gd name="connsiteX6" fmla="*/ 0 w 7172326"/>
              <a:gd name="connsiteY6" fmla="*/ 0 h 9482137"/>
              <a:gd name="connsiteX0" fmla="*/ 0 w 5800725"/>
              <a:gd name="connsiteY0" fmla="*/ 0 h 9482137"/>
              <a:gd name="connsiteX1" fmla="*/ 5800725 w 5800725"/>
              <a:gd name="connsiteY1" fmla="*/ 9525 h 9482137"/>
              <a:gd name="connsiteX2" fmla="*/ 4543426 w 5800725"/>
              <a:gd name="connsiteY2" fmla="*/ 9482137 h 9482137"/>
              <a:gd name="connsiteX3" fmla="*/ 1890713 w 5800725"/>
              <a:gd name="connsiteY3" fmla="*/ 7934325 h 9482137"/>
              <a:gd name="connsiteX4" fmla="*/ 19050 w 5800725"/>
              <a:gd name="connsiteY4" fmla="*/ 7953375 h 9482137"/>
              <a:gd name="connsiteX5" fmla="*/ 0 w 5800725"/>
              <a:gd name="connsiteY5" fmla="*/ 0 h 9482137"/>
              <a:gd name="connsiteX0" fmla="*/ 0 w 5800725"/>
              <a:gd name="connsiteY0" fmla="*/ 0 h 7953375"/>
              <a:gd name="connsiteX1" fmla="*/ 5800725 w 5800725"/>
              <a:gd name="connsiteY1" fmla="*/ 9525 h 7953375"/>
              <a:gd name="connsiteX2" fmla="*/ 1890713 w 5800725"/>
              <a:gd name="connsiteY2" fmla="*/ 7934325 h 7953375"/>
              <a:gd name="connsiteX3" fmla="*/ 19050 w 5800725"/>
              <a:gd name="connsiteY3" fmla="*/ 7953375 h 7953375"/>
              <a:gd name="connsiteX4" fmla="*/ 0 w 5800725"/>
              <a:gd name="connsiteY4" fmla="*/ 0 h 7953375"/>
              <a:gd name="connsiteX0" fmla="*/ 0 w 9991725"/>
              <a:gd name="connsiteY0" fmla="*/ 9525 h 7962900"/>
              <a:gd name="connsiteX1" fmla="*/ 9991725 w 9991725"/>
              <a:gd name="connsiteY1" fmla="*/ 0 h 7962900"/>
              <a:gd name="connsiteX2" fmla="*/ 1890713 w 9991725"/>
              <a:gd name="connsiteY2" fmla="*/ 7943850 h 7962900"/>
              <a:gd name="connsiteX3" fmla="*/ 19050 w 9991725"/>
              <a:gd name="connsiteY3" fmla="*/ 7962900 h 7962900"/>
              <a:gd name="connsiteX4" fmla="*/ 0 w 9991725"/>
              <a:gd name="connsiteY4" fmla="*/ 9525 h 7962900"/>
              <a:gd name="connsiteX0" fmla="*/ 0 w 9991725"/>
              <a:gd name="connsiteY0" fmla="*/ 9525 h 9182100"/>
              <a:gd name="connsiteX1" fmla="*/ 9991725 w 9991725"/>
              <a:gd name="connsiteY1" fmla="*/ 0 h 9182100"/>
              <a:gd name="connsiteX2" fmla="*/ 9910763 w 9991725"/>
              <a:gd name="connsiteY2" fmla="*/ 9182100 h 9182100"/>
              <a:gd name="connsiteX3" fmla="*/ 19050 w 9991725"/>
              <a:gd name="connsiteY3" fmla="*/ 7962900 h 9182100"/>
              <a:gd name="connsiteX4" fmla="*/ 0 w 9991725"/>
              <a:gd name="connsiteY4" fmla="*/ 9525 h 9182100"/>
              <a:gd name="connsiteX0" fmla="*/ 0 w 9991725"/>
              <a:gd name="connsiteY0" fmla="*/ 9525 h 9201150"/>
              <a:gd name="connsiteX1" fmla="*/ 9991725 w 9991725"/>
              <a:gd name="connsiteY1" fmla="*/ 0 h 9201150"/>
              <a:gd name="connsiteX2" fmla="*/ 9910763 w 9991725"/>
              <a:gd name="connsiteY2" fmla="*/ 9182100 h 9201150"/>
              <a:gd name="connsiteX3" fmla="*/ 19050 w 9991725"/>
              <a:gd name="connsiteY3" fmla="*/ 9201150 h 9201150"/>
              <a:gd name="connsiteX4" fmla="*/ 0 w 9991725"/>
              <a:gd name="connsiteY4" fmla="*/ 9525 h 92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1725" h="9201150">
                <a:moveTo>
                  <a:pt x="0" y="9525"/>
                </a:moveTo>
                <a:lnTo>
                  <a:pt x="9991725" y="0"/>
                </a:lnTo>
                <a:lnTo>
                  <a:pt x="9910763" y="9182100"/>
                </a:lnTo>
                <a:lnTo>
                  <a:pt x="19050" y="920115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 baseline="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2651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720E6B2F-8D85-4721-AEFA-709C2737EE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1430000"/>
          </a:xfrm>
          <a:prstGeom prst="rect">
            <a:avLst/>
          </a:prstGeom>
        </p:spPr>
      </p:pic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792480" y="774700"/>
            <a:ext cx="9794240" cy="9794240"/>
          </a:xfrm>
          <a:custGeom>
            <a:avLst/>
            <a:gdLst>
              <a:gd name="connsiteX0" fmla="*/ 0 w 9144000"/>
              <a:gd name="connsiteY0" fmla="*/ 0 h 8027988"/>
              <a:gd name="connsiteX1" fmla="*/ 9144000 w 9144000"/>
              <a:gd name="connsiteY1" fmla="*/ 0 h 8027988"/>
              <a:gd name="connsiteX2" fmla="*/ 9144000 w 9144000"/>
              <a:gd name="connsiteY2" fmla="*/ 8027988 h 8027988"/>
              <a:gd name="connsiteX3" fmla="*/ 0 w 9144000"/>
              <a:gd name="connsiteY3" fmla="*/ 8027988 h 8027988"/>
              <a:gd name="connsiteX4" fmla="*/ 0 w 9144000"/>
              <a:gd name="connsiteY4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9144000 w 9144000"/>
              <a:gd name="connsiteY2" fmla="*/ 8027988 h 8027988"/>
              <a:gd name="connsiteX3" fmla="*/ 0 w 9144000"/>
              <a:gd name="connsiteY3" fmla="*/ 8027988 h 8027988"/>
              <a:gd name="connsiteX4" fmla="*/ 0 w 9144000"/>
              <a:gd name="connsiteY4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003290 w 9144000"/>
              <a:gd name="connsiteY2" fmla="*/ 720090 h 8027988"/>
              <a:gd name="connsiteX3" fmla="*/ 9144000 w 9144000"/>
              <a:gd name="connsiteY3" fmla="*/ 8027988 h 8027988"/>
              <a:gd name="connsiteX4" fmla="*/ 0 w 9144000"/>
              <a:gd name="connsiteY4" fmla="*/ 8027988 h 8027988"/>
              <a:gd name="connsiteX5" fmla="*/ 0 w 9144000"/>
              <a:gd name="connsiteY5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9144000 w 9144000"/>
              <a:gd name="connsiteY3" fmla="*/ 8027988 h 8027988"/>
              <a:gd name="connsiteX4" fmla="*/ 0 w 9144000"/>
              <a:gd name="connsiteY4" fmla="*/ 8027988 h 8027988"/>
              <a:gd name="connsiteX5" fmla="*/ 0 w 9144000"/>
              <a:gd name="connsiteY5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391910 w 9144000"/>
              <a:gd name="connsiteY3" fmla="*/ 925830 h 8027988"/>
              <a:gd name="connsiteX4" fmla="*/ 9144000 w 9144000"/>
              <a:gd name="connsiteY4" fmla="*/ 8027988 h 8027988"/>
              <a:gd name="connsiteX5" fmla="*/ 0 w 9144000"/>
              <a:gd name="connsiteY5" fmla="*/ 8027988 h 8027988"/>
              <a:gd name="connsiteX6" fmla="*/ 0 w 9144000"/>
              <a:gd name="connsiteY6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9144000 w 9144000"/>
              <a:gd name="connsiteY4" fmla="*/ 8027988 h 8027988"/>
              <a:gd name="connsiteX5" fmla="*/ 0 w 9144000"/>
              <a:gd name="connsiteY5" fmla="*/ 8027988 h 8027988"/>
              <a:gd name="connsiteX6" fmla="*/ 0 w 9144000"/>
              <a:gd name="connsiteY6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6590030 w 9144000"/>
              <a:gd name="connsiteY4" fmla="*/ 2084070 h 8027988"/>
              <a:gd name="connsiteX5" fmla="*/ 9144000 w 9144000"/>
              <a:gd name="connsiteY5" fmla="*/ 8027988 h 8027988"/>
              <a:gd name="connsiteX6" fmla="*/ 0 w 9144000"/>
              <a:gd name="connsiteY6" fmla="*/ 8027988 h 8027988"/>
              <a:gd name="connsiteX7" fmla="*/ 0 w 9144000"/>
              <a:gd name="connsiteY7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9144000 w 9144000"/>
              <a:gd name="connsiteY5" fmla="*/ 8027988 h 8027988"/>
              <a:gd name="connsiteX6" fmla="*/ 0 w 9144000"/>
              <a:gd name="connsiteY6" fmla="*/ 8027988 h 8027988"/>
              <a:gd name="connsiteX7" fmla="*/ 0 w 9144000"/>
              <a:gd name="connsiteY7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8434070 w 9144000"/>
              <a:gd name="connsiteY5" fmla="*/ 2891790 h 8027988"/>
              <a:gd name="connsiteX6" fmla="*/ 9144000 w 9144000"/>
              <a:gd name="connsiteY6" fmla="*/ 8027988 h 8027988"/>
              <a:gd name="connsiteX7" fmla="*/ 0 w 9144000"/>
              <a:gd name="connsiteY7" fmla="*/ 8027988 h 8027988"/>
              <a:gd name="connsiteX8" fmla="*/ 0 w 9144000"/>
              <a:gd name="connsiteY8" fmla="*/ 0 h 8027988"/>
              <a:gd name="connsiteX0" fmla="*/ 0 w 10240010"/>
              <a:gd name="connsiteY0" fmla="*/ 0 h 8027988"/>
              <a:gd name="connsiteX1" fmla="*/ 5707380 w 10240010"/>
              <a:gd name="connsiteY1" fmla="*/ 0 h 8027988"/>
              <a:gd name="connsiteX2" fmla="*/ 6140450 w 10240010"/>
              <a:gd name="connsiteY2" fmla="*/ 255270 h 8027988"/>
              <a:gd name="connsiteX3" fmla="*/ 6140450 w 10240010"/>
              <a:gd name="connsiteY3" fmla="*/ 1002030 h 8027988"/>
              <a:gd name="connsiteX4" fmla="*/ 8357870 w 10240010"/>
              <a:gd name="connsiteY4" fmla="*/ 2266950 h 8027988"/>
              <a:gd name="connsiteX5" fmla="*/ 10240010 w 10240010"/>
              <a:gd name="connsiteY5" fmla="*/ 1154430 h 8027988"/>
              <a:gd name="connsiteX6" fmla="*/ 9144000 w 10240010"/>
              <a:gd name="connsiteY6" fmla="*/ 8027988 h 8027988"/>
              <a:gd name="connsiteX7" fmla="*/ 0 w 10240010"/>
              <a:gd name="connsiteY7" fmla="*/ 8027988 h 8027988"/>
              <a:gd name="connsiteX8" fmla="*/ 0 w 10240010"/>
              <a:gd name="connsiteY8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9127490 w 9144000"/>
              <a:gd name="connsiteY5" fmla="*/ 1794510 h 8027988"/>
              <a:gd name="connsiteX6" fmla="*/ 9144000 w 9144000"/>
              <a:gd name="connsiteY6" fmla="*/ 8027988 h 8027988"/>
              <a:gd name="connsiteX7" fmla="*/ 0 w 9144000"/>
              <a:gd name="connsiteY7" fmla="*/ 8027988 h 8027988"/>
              <a:gd name="connsiteX8" fmla="*/ 0 w 9144000"/>
              <a:gd name="connsiteY8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0 w 9182100"/>
              <a:gd name="connsiteY7" fmla="*/ 1665288 h 8027988"/>
              <a:gd name="connsiteX8" fmla="*/ 38100 w 9182100"/>
              <a:gd name="connsiteY8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381000 w 9182100"/>
              <a:gd name="connsiteY7" fmla="*/ 19438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374650 w 9182100"/>
              <a:gd name="connsiteY7" fmla="*/ 1416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654050 w 9182100"/>
              <a:gd name="connsiteY7" fmla="*/ 12707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079500 w 9182100"/>
              <a:gd name="connsiteY7" fmla="*/ 9977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174750 w 9182100"/>
              <a:gd name="connsiteY7" fmla="*/ 6357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739900 w 9182100"/>
              <a:gd name="connsiteY7" fmla="*/ 4579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2273300 w 9182100"/>
              <a:gd name="connsiteY7" fmla="*/ 3436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2076450 w 9182100"/>
              <a:gd name="connsiteY7" fmla="*/ 273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949450 w 9182100"/>
              <a:gd name="connsiteY7" fmla="*/ 400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5080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50800 w 9194800"/>
              <a:gd name="connsiteY9" fmla="*/ 0 h 8027988"/>
              <a:gd name="connsiteX0" fmla="*/ 1905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19050 w 9194800"/>
              <a:gd name="connsiteY9" fmla="*/ 0 h 8027988"/>
              <a:gd name="connsiteX0" fmla="*/ 1270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12700 w 9194800"/>
              <a:gd name="connsiteY9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950672 w 9183322"/>
              <a:gd name="connsiteY7" fmla="*/ 400844 h 8027988"/>
              <a:gd name="connsiteX8" fmla="*/ 1222 w 9183322"/>
              <a:gd name="connsiteY8" fmla="*/ 1741488 h 8027988"/>
              <a:gd name="connsiteX9" fmla="*/ 1222 w 9183322"/>
              <a:gd name="connsiteY9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2471372 w 9183322"/>
              <a:gd name="connsiteY7" fmla="*/ 934244 h 8027988"/>
              <a:gd name="connsiteX8" fmla="*/ 1950672 w 9183322"/>
              <a:gd name="connsiteY8" fmla="*/ 400844 h 8027988"/>
              <a:gd name="connsiteX9" fmla="*/ 1222 w 9183322"/>
              <a:gd name="connsiteY9" fmla="*/ 1741488 h 8027988"/>
              <a:gd name="connsiteX10" fmla="*/ 1222 w 9183322"/>
              <a:gd name="connsiteY10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7572 w 9183322"/>
              <a:gd name="connsiteY7" fmla="*/ 1867694 h 8027988"/>
              <a:gd name="connsiteX8" fmla="*/ 1950672 w 9183322"/>
              <a:gd name="connsiteY8" fmla="*/ 400844 h 8027988"/>
              <a:gd name="connsiteX9" fmla="*/ 1222 w 9183322"/>
              <a:gd name="connsiteY9" fmla="*/ 1741488 h 8027988"/>
              <a:gd name="connsiteX10" fmla="*/ 1222 w 9183322"/>
              <a:gd name="connsiteY10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3329892 w 9183322"/>
              <a:gd name="connsiteY7" fmla="*/ 4097814 h 8027988"/>
              <a:gd name="connsiteX8" fmla="*/ 7572 w 9183322"/>
              <a:gd name="connsiteY8" fmla="*/ 1867694 h 8027988"/>
              <a:gd name="connsiteX9" fmla="*/ 1950672 w 9183322"/>
              <a:gd name="connsiteY9" fmla="*/ 400844 h 8027988"/>
              <a:gd name="connsiteX10" fmla="*/ 1222 w 9183322"/>
              <a:gd name="connsiteY10" fmla="*/ 1741488 h 8027988"/>
              <a:gd name="connsiteX11" fmla="*/ 1222 w 9183322"/>
              <a:gd name="connsiteY11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4951254 h 8027988"/>
              <a:gd name="connsiteX8" fmla="*/ 7572 w 9183322"/>
              <a:gd name="connsiteY8" fmla="*/ 1867694 h 8027988"/>
              <a:gd name="connsiteX9" fmla="*/ 1950672 w 9183322"/>
              <a:gd name="connsiteY9" fmla="*/ 400844 h 8027988"/>
              <a:gd name="connsiteX10" fmla="*/ 1222 w 9183322"/>
              <a:gd name="connsiteY10" fmla="*/ 1741488 h 8027988"/>
              <a:gd name="connsiteX11" fmla="*/ 1222 w 9183322"/>
              <a:gd name="connsiteY11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036272 w 9183322"/>
              <a:gd name="connsiteY7" fmla="*/ 530177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036272 w 9183322"/>
              <a:gd name="connsiteY7" fmla="*/ 530177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1630680 w 9183370"/>
              <a:gd name="connsiteY7" fmla="*/ 6460014 h 8027988"/>
              <a:gd name="connsiteX8" fmla="*/ 0 w 9183370"/>
              <a:gd name="connsiteY8" fmla="*/ 6117114 h 8027988"/>
              <a:gd name="connsiteX9" fmla="*/ 15240 w 9183370"/>
              <a:gd name="connsiteY9" fmla="*/ 4951254 h 8027988"/>
              <a:gd name="connsiteX10" fmla="*/ 7620 w 9183370"/>
              <a:gd name="connsiteY10" fmla="*/ 1867694 h 8027988"/>
              <a:gd name="connsiteX11" fmla="*/ 1950720 w 9183370"/>
              <a:gd name="connsiteY11" fmla="*/ 400844 h 8027988"/>
              <a:gd name="connsiteX12" fmla="*/ 1270 w 9183370"/>
              <a:gd name="connsiteY12" fmla="*/ 1741488 h 8027988"/>
              <a:gd name="connsiteX13" fmla="*/ 1270 w 9183370"/>
              <a:gd name="connsiteY13" fmla="*/ 0 h 8027988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15240 w 9183370"/>
              <a:gd name="connsiteY7" fmla="*/ 8860314 h 8860314"/>
              <a:gd name="connsiteX8" fmla="*/ 0 w 9183370"/>
              <a:gd name="connsiteY8" fmla="*/ 6117114 h 8860314"/>
              <a:gd name="connsiteX9" fmla="*/ 15240 w 9183370"/>
              <a:gd name="connsiteY9" fmla="*/ 4951254 h 8860314"/>
              <a:gd name="connsiteX10" fmla="*/ 7620 w 9183370"/>
              <a:gd name="connsiteY10" fmla="*/ 1867694 h 8860314"/>
              <a:gd name="connsiteX11" fmla="*/ 1950720 w 9183370"/>
              <a:gd name="connsiteY11" fmla="*/ 400844 h 8860314"/>
              <a:gd name="connsiteX12" fmla="*/ 1270 w 9183370"/>
              <a:gd name="connsiteY12" fmla="*/ 1741488 h 8860314"/>
              <a:gd name="connsiteX13" fmla="*/ 1270 w 9183370"/>
              <a:gd name="connsiteY13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876300 w 9183370"/>
              <a:gd name="connsiteY7" fmla="*/ 8768874 h 8860314"/>
              <a:gd name="connsiteX8" fmla="*/ 15240 w 9183370"/>
              <a:gd name="connsiteY8" fmla="*/ 8860314 h 8860314"/>
              <a:gd name="connsiteX9" fmla="*/ 0 w 9183370"/>
              <a:gd name="connsiteY9" fmla="*/ 6117114 h 8860314"/>
              <a:gd name="connsiteX10" fmla="*/ 15240 w 9183370"/>
              <a:gd name="connsiteY10" fmla="*/ 4951254 h 8860314"/>
              <a:gd name="connsiteX11" fmla="*/ 7620 w 9183370"/>
              <a:gd name="connsiteY11" fmla="*/ 1867694 h 8860314"/>
              <a:gd name="connsiteX12" fmla="*/ 1950720 w 9183370"/>
              <a:gd name="connsiteY12" fmla="*/ 400844 h 8860314"/>
              <a:gd name="connsiteX13" fmla="*/ 1270 w 9183370"/>
              <a:gd name="connsiteY13" fmla="*/ 1741488 h 8860314"/>
              <a:gd name="connsiteX14" fmla="*/ 1270 w 9183370"/>
              <a:gd name="connsiteY14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1021080 w 9183370"/>
              <a:gd name="connsiteY7" fmla="*/ 8852694 h 8860314"/>
              <a:gd name="connsiteX8" fmla="*/ 15240 w 9183370"/>
              <a:gd name="connsiteY8" fmla="*/ 8860314 h 8860314"/>
              <a:gd name="connsiteX9" fmla="*/ 0 w 9183370"/>
              <a:gd name="connsiteY9" fmla="*/ 6117114 h 8860314"/>
              <a:gd name="connsiteX10" fmla="*/ 15240 w 9183370"/>
              <a:gd name="connsiteY10" fmla="*/ 4951254 h 8860314"/>
              <a:gd name="connsiteX11" fmla="*/ 7620 w 9183370"/>
              <a:gd name="connsiteY11" fmla="*/ 1867694 h 8860314"/>
              <a:gd name="connsiteX12" fmla="*/ 1950720 w 9183370"/>
              <a:gd name="connsiteY12" fmla="*/ 400844 h 8860314"/>
              <a:gd name="connsiteX13" fmla="*/ 1270 w 9183370"/>
              <a:gd name="connsiteY13" fmla="*/ 1741488 h 8860314"/>
              <a:gd name="connsiteX14" fmla="*/ 1270 w 9183370"/>
              <a:gd name="connsiteY14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88920 w 9183370"/>
              <a:gd name="connsiteY7" fmla="*/ 866219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057400 w 9183370"/>
              <a:gd name="connsiteY7" fmla="*/ 668099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43200 w 9183370"/>
              <a:gd name="connsiteY7" fmla="*/ 771731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43200 w 9183370"/>
              <a:gd name="connsiteY7" fmla="*/ 7717314 h 8860314"/>
              <a:gd name="connsiteX8" fmla="*/ 107442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3390900 w 9183370"/>
              <a:gd name="connsiteY7" fmla="*/ 7724934 h 8860314"/>
              <a:gd name="connsiteX8" fmla="*/ 2743200 w 9183370"/>
              <a:gd name="connsiteY8" fmla="*/ 7717314 h 8860314"/>
              <a:gd name="connsiteX9" fmla="*/ 1074420 w 9183370"/>
              <a:gd name="connsiteY9" fmla="*/ 8852694 h 8860314"/>
              <a:gd name="connsiteX10" fmla="*/ 15240 w 9183370"/>
              <a:gd name="connsiteY10" fmla="*/ 8860314 h 8860314"/>
              <a:gd name="connsiteX11" fmla="*/ 0 w 9183370"/>
              <a:gd name="connsiteY11" fmla="*/ 6117114 h 8860314"/>
              <a:gd name="connsiteX12" fmla="*/ 15240 w 9183370"/>
              <a:gd name="connsiteY12" fmla="*/ 4951254 h 8860314"/>
              <a:gd name="connsiteX13" fmla="*/ 7620 w 9183370"/>
              <a:gd name="connsiteY13" fmla="*/ 1867694 h 8860314"/>
              <a:gd name="connsiteX14" fmla="*/ 1950720 w 9183370"/>
              <a:gd name="connsiteY14" fmla="*/ 400844 h 8860314"/>
              <a:gd name="connsiteX15" fmla="*/ 1270 w 9183370"/>
              <a:gd name="connsiteY15" fmla="*/ 1741488 h 8860314"/>
              <a:gd name="connsiteX16" fmla="*/ 1270 w 9183370"/>
              <a:gd name="connsiteY16" fmla="*/ 0 h 886031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1203960 w 9183370"/>
              <a:gd name="connsiteY7" fmla="*/ 8867934 h 8867934"/>
              <a:gd name="connsiteX8" fmla="*/ 2743200 w 9183370"/>
              <a:gd name="connsiteY8" fmla="*/ 7717314 h 8867934"/>
              <a:gd name="connsiteX9" fmla="*/ 1074420 w 9183370"/>
              <a:gd name="connsiteY9" fmla="*/ 8852694 h 8867934"/>
              <a:gd name="connsiteX10" fmla="*/ 15240 w 9183370"/>
              <a:gd name="connsiteY10" fmla="*/ 8860314 h 8867934"/>
              <a:gd name="connsiteX11" fmla="*/ 0 w 9183370"/>
              <a:gd name="connsiteY11" fmla="*/ 6117114 h 8867934"/>
              <a:gd name="connsiteX12" fmla="*/ 15240 w 9183370"/>
              <a:gd name="connsiteY12" fmla="*/ 4951254 h 8867934"/>
              <a:gd name="connsiteX13" fmla="*/ 7620 w 9183370"/>
              <a:gd name="connsiteY13" fmla="*/ 1867694 h 8867934"/>
              <a:gd name="connsiteX14" fmla="*/ 1950720 w 9183370"/>
              <a:gd name="connsiteY14" fmla="*/ 400844 h 8867934"/>
              <a:gd name="connsiteX15" fmla="*/ 1270 w 9183370"/>
              <a:gd name="connsiteY15" fmla="*/ 1741488 h 8867934"/>
              <a:gd name="connsiteX16" fmla="*/ 1270 w 9183370"/>
              <a:gd name="connsiteY16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6141720 w 9183370"/>
              <a:gd name="connsiteY7" fmla="*/ 8349774 h 8867934"/>
              <a:gd name="connsiteX8" fmla="*/ 1203960 w 9183370"/>
              <a:gd name="connsiteY8" fmla="*/ 8867934 h 8867934"/>
              <a:gd name="connsiteX9" fmla="*/ 2743200 w 9183370"/>
              <a:gd name="connsiteY9" fmla="*/ 7717314 h 8867934"/>
              <a:gd name="connsiteX10" fmla="*/ 1074420 w 9183370"/>
              <a:gd name="connsiteY10" fmla="*/ 8852694 h 8867934"/>
              <a:gd name="connsiteX11" fmla="*/ 15240 w 9183370"/>
              <a:gd name="connsiteY11" fmla="*/ 8860314 h 8867934"/>
              <a:gd name="connsiteX12" fmla="*/ 0 w 9183370"/>
              <a:gd name="connsiteY12" fmla="*/ 6117114 h 8867934"/>
              <a:gd name="connsiteX13" fmla="*/ 15240 w 9183370"/>
              <a:gd name="connsiteY13" fmla="*/ 4951254 h 8867934"/>
              <a:gd name="connsiteX14" fmla="*/ 7620 w 9183370"/>
              <a:gd name="connsiteY14" fmla="*/ 1867694 h 8867934"/>
              <a:gd name="connsiteX15" fmla="*/ 1950720 w 9183370"/>
              <a:gd name="connsiteY15" fmla="*/ 400844 h 8867934"/>
              <a:gd name="connsiteX16" fmla="*/ 1270 w 9183370"/>
              <a:gd name="connsiteY16" fmla="*/ 1741488 h 8867934"/>
              <a:gd name="connsiteX17" fmla="*/ 1270 w 9183370"/>
              <a:gd name="connsiteY17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6507480 w 9183370"/>
              <a:gd name="connsiteY7" fmla="*/ 8845074 h 8867934"/>
              <a:gd name="connsiteX8" fmla="*/ 1203960 w 9183370"/>
              <a:gd name="connsiteY8" fmla="*/ 8867934 h 8867934"/>
              <a:gd name="connsiteX9" fmla="*/ 2743200 w 9183370"/>
              <a:gd name="connsiteY9" fmla="*/ 7717314 h 8867934"/>
              <a:gd name="connsiteX10" fmla="*/ 1074420 w 9183370"/>
              <a:gd name="connsiteY10" fmla="*/ 8852694 h 8867934"/>
              <a:gd name="connsiteX11" fmla="*/ 15240 w 9183370"/>
              <a:gd name="connsiteY11" fmla="*/ 8860314 h 8867934"/>
              <a:gd name="connsiteX12" fmla="*/ 0 w 9183370"/>
              <a:gd name="connsiteY12" fmla="*/ 6117114 h 8867934"/>
              <a:gd name="connsiteX13" fmla="*/ 15240 w 9183370"/>
              <a:gd name="connsiteY13" fmla="*/ 4951254 h 8867934"/>
              <a:gd name="connsiteX14" fmla="*/ 7620 w 9183370"/>
              <a:gd name="connsiteY14" fmla="*/ 1867694 h 8867934"/>
              <a:gd name="connsiteX15" fmla="*/ 1950720 w 9183370"/>
              <a:gd name="connsiteY15" fmla="*/ 400844 h 8867934"/>
              <a:gd name="connsiteX16" fmla="*/ 1270 w 9183370"/>
              <a:gd name="connsiteY16" fmla="*/ 1741488 h 8867934"/>
              <a:gd name="connsiteX17" fmla="*/ 1270 w 9183370"/>
              <a:gd name="connsiteY17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917180 w 9183370"/>
              <a:gd name="connsiteY7" fmla="*/ 86469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917180 w 9183370"/>
              <a:gd name="connsiteY7" fmla="*/ 86469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633460 w 9183370"/>
              <a:gd name="connsiteY7" fmla="*/ 82735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8397240 w 9777730"/>
              <a:gd name="connsiteY4" fmla="*/ 2266950 h 8867934"/>
              <a:gd name="connsiteX5" fmla="*/ 9166860 w 9777730"/>
              <a:gd name="connsiteY5" fmla="*/ 1794510 h 8867934"/>
              <a:gd name="connsiteX6" fmla="*/ 9777730 w 9777730"/>
              <a:gd name="connsiteY6" fmla="*/ 8858568 h 8867934"/>
              <a:gd name="connsiteX7" fmla="*/ 8107680 w 9777730"/>
              <a:gd name="connsiteY7" fmla="*/ 8845074 h 8867934"/>
              <a:gd name="connsiteX8" fmla="*/ 7917180 w 9777730"/>
              <a:gd name="connsiteY8" fmla="*/ 8646954 h 8867934"/>
              <a:gd name="connsiteX9" fmla="*/ 6507480 w 9777730"/>
              <a:gd name="connsiteY9" fmla="*/ 8845074 h 8867934"/>
              <a:gd name="connsiteX10" fmla="*/ 1203960 w 9777730"/>
              <a:gd name="connsiteY10" fmla="*/ 8867934 h 8867934"/>
              <a:gd name="connsiteX11" fmla="*/ 2743200 w 9777730"/>
              <a:gd name="connsiteY11" fmla="*/ 7717314 h 8867934"/>
              <a:gd name="connsiteX12" fmla="*/ 1074420 w 9777730"/>
              <a:gd name="connsiteY12" fmla="*/ 8852694 h 8867934"/>
              <a:gd name="connsiteX13" fmla="*/ 15240 w 9777730"/>
              <a:gd name="connsiteY13" fmla="*/ 8860314 h 8867934"/>
              <a:gd name="connsiteX14" fmla="*/ 0 w 9777730"/>
              <a:gd name="connsiteY14" fmla="*/ 6117114 h 8867934"/>
              <a:gd name="connsiteX15" fmla="*/ 15240 w 9777730"/>
              <a:gd name="connsiteY15" fmla="*/ 4951254 h 8867934"/>
              <a:gd name="connsiteX16" fmla="*/ 7620 w 9777730"/>
              <a:gd name="connsiteY16" fmla="*/ 1867694 h 8867934"/>
              <a:gd name="connsiteX17" fmla="*/ 1950720 w 9777730"/>
              <a:gd name="connsiteY17" fmla="*/ 400844 h 8867934"/>
              <a:gd name="connsiteX18" fmla="*/ 1270 w 9777730"/>
              <a:gd name="connsiteY18" fmla="*/ 1741488 h 8867934"/>
              <a:gd name="connsiteX19" fmla="*/ 1270 w 9777730"/>
              <a:gd name="connsiteY19" fmla="*/ 0 h 8867934"/>
              <a:gd name="connsiteX0" fmla="*/ 1270 w 9895737"/>
              <a:gd name="connsiteY0" fmla="*/ 0 h 8867934"/>
              <a:gd name="connsiteX1" fmla="*/ 5746750 w 9895737"/>
              <a:gd name="connsiteY1" fmla="*/ 0 h 8867934"/>
              <a:gd name="connsiteX2" fmla="*/ 6179820 w 9895737"/>
              <a:gd name="connsiteY2" fmla="*/ 255270 h 8867934"/>
              <a:gd name="connsiteX3" fmla="*/ 6179820 w 9895737"/>
              <a:gd name="connsiteY3" fmla="*/ 1002030 h 8867934"/>
              <a:gd name="connsiteX4" fmla="*/ 8397240 w 9895737"/>
              <a:gd name="connsiteY4" fmla="*/ 2266950 h 8867934"/>
              <a:gd name="connsiteX5" fmla="*/ 9166860 w 9895737"/>
              <a:gd name="connsiteY5" fmla="*/ 1794510 h 8867934"/>
              <a:gd name="connsiteX6" fmla="*/ 9692640 w 9895737"/>
              <a:gd name="connsiteY6" fmla="*/ 7130574 h 8867934"/>
              <a:gd name="connsiteX7" fmla="*/ 9777730 w 9895737"/>
              <a:gd name="connsiteY7" fmla="*/ 8858568 h 8867934"/>
              <a:gd name="connsiteX8" fmla="*/ 8107680 w 9895737"/>
              <a:gd name="connsiteY8" fmla="*/ 8845074 h 8867934"/>
              <a:gd name="connsiteX9" fmla="*/ 7917180 w 9895737"/>
              <a:gd name="connsiteY9" fmla="*/ 8646954 h 8867934"/>
              <a:gd name="connsiteX10" fmla="*/ 6507480 w 9895737"/>
              <a:gd name="connsiteY10" fmla="*/ 8845074 h 8867934"/>
              <a:gd name="connsiteX11" fmla="*/ 1203960 w 9895737"/>
              <a:gd name="connsiteY11" fmla="*/ 8867934 h 8867934"/>
              <a:gd name="connsiteX12" fmla="*/ 2743200 w 9895737"/>
              <a:gd name="connsiteY12" fmla="*/ 7717314 h 8867934"/>
              <a:gd name="connsiteX13" fmla="*/ 1074420 w 9895737"/>
              <a:gd name="connsiteY13" fmla="*/ 8852694 h 8867934"/>
              <a:gd name="connsiteX14" fmla="*/ 15240 w 9895737"/>
              <a:gd name="connsiteY14" fmla="*/ 8860314 h 8867934"/>
              <a:gd name="connsiteX15" fmla="*/ 0 w 9895737"/>
              <a:gd name="connsiteY15" fmla="*/ 6117114 h 8867934"/>
              <a:gd name="connsiteX16" fmla="*/ 15240 w 9895737"/>
              <a:gd name="connsiteY16" fmla="*/ 4951254 h 8867934"/>
              <a:gd name="connsiteX17" fmla="*/ 7620 w 9895737"/>
              <a:gd name="connsiteY17" fmla="*/ 1867694 h 8867934"/>
              <a:gd name="connsiteX18" fmla="*/ 1950720 w 9895737"/>
              <a:gd name="connsiteY18" fmla="*/ 400844 h 8867934"/>
              <a:gd name="connsiteX19" fmla="*/ 1270 w 9895737"/>
              <a:gd name="connsiteY19" fmla="*/ 1741488 h 8867934"/>
              <a:gd name="connsiteX20" fmla="*/ 1270 w 9895737"/>
              <a:gd name="connsiteY20" fmla="*/ 0 h 8867934"/>
              <a:gd name="connsiteX0" fmla="*/ 1270 w 9926277"/>
              <a:gd name="connsiteY0" fmla="*/ 0 h 8867934"/>
              <a:gd name="connsiteX1" fmla="*/ 5746750 w 9926277"/>
              <a:gd name="connsiteY1" fmla="*/ 0 h 8867934"/>
              <a:gd name="connsiteX2" fmla="*/ 6179820 w 9926277"/>
              <a:gd name="connsiteY2" fmla="*/ 255270 h 8867934"/>
              <a:gd name="connsiteX3" fmla="*/ 6179820 w 9926277"/>
              <a:gd name="connsiteY3" fmla="*/ 1002030 h 8867934"/>
              <a:gd name="connsiteX4" fmla="*/ 8397240 w 9926277"/>
              <a:gd name="connsiteY4" fmla="*/ 2266950 h 8867934"/>
              <a:gd name="connsiteX5" fmla="*/ 9166860 w 9926277"/>
              <a:gd name="connsiteY5" fmla="*/ 1794510 h 8867934"/>
              <a:gd name="connsiteX6" fmla="*/ 9791700 w 9926277"/>
              <a:gd name="connsiteY6" fmla="*/ 6543834 h 8867934"/>
              <a:gd name="connsiteX7" fmla="*/ 9777730 w 9926277"/>
              <a:gd name="connsiteY7" fmla="*/ 8858568 h 8867934"/>
              <a:gd name="connsiteX8" fmla="*/ 8107680 w 9926277"/>
              <a:gd name="connsiteY8" fmla="*/ 8845074 h 8867934"/>
              <a:gd name="connsiteX9" fmla="*/ 7917180 w 9926277"/>
              <a:gd name="connsiteY9" fmla="*/ 8646954 h 8867934"/>
              <a:gd name="connsiteX10" fmla="*/ 6507480 w 9926277"/>
              <a:gd name="connsiteY10" fmla="*/ 8845074 h 8867934"/>
              <a:gd name="connsiteX11" fmla="*/ 1203960 w 9926277"/>
              <a:gd name="connsiteY11" fmla="*/ 8867934 h 8867934"/>
              <a:gd name="connsiteX12" fmla="*/ 2743200 w 9926277"/>
              <a:gd name="connsiteY12" fmla="*/ 7717314 h 8867934"/>
              <a:gd name="connsiteX13" fmla="*/ 1074420 w 9926277"/>
              <a:gd name="connsiteY13" fmla="*/ 8852694 h 8867934"/>
              <a:gd name="connsiteX14" fmla="*/ 15240 w 9926277"/>
              <a:gd name="connsiteY14" fmla="*/ 8860314 h 8867934"/>
              <a:gd name="connsiteX15" fmla="*/ 0 w 9926277"/>
              <a:gd name="connsiteY15" fmla="*/ 6117114 h 8867934"/>
              <a:gd name="connsiteX16" fmla="*/ 15240 w 9926277"/>
              <a:gd name="connsiteY16" fmla="*/ 4951254 h 8867934"/>
              <a:gd name="connsiteX17" fmla="*/ 7620 w 9926277"/>
              <a:gd name="connsiteY17" fmla="*/ 1867694 h 8867934"/>
              <a:gd name="connsiteX18" fmla="*/ 1950720 w 9926277"/>
              <a:gd name="connsiteY18" fmla="*/ 400844 h 8867934"/>
              <a:gd name="connsiteX19" fmla="*/ 1270 w 9926277"/>
              <a:gd name="connsiteY19" fmla="*/ 1741488 h 8867934"/>
              <a:gd name="connsiteX20" fmla="*/ 1270 w 9926277"/>
              <a:gd name="connsiteY20" fmla="*/ 0 h 8867934"/>
              <a:gd name="connsiteX0" fmla="*/ 1270 w 9811718"/>
              <a:gd name="connsiteY0" fmla="*/ 0 h 8867934"/>
              <a:gd name="connsiteX1" fmla="*/ 5746750 w 9811718"/>
              <a:gd name="connsiteY1" fmla="*/ 0 h 8867934"/>
              <a:gd name="connsiteX2" fmla="*/ 6179820 w 9811718"/>
              <a:gd name="connsiteY2" fmla="*/ 255270 h 8867934"/>
              <a:gd name="connsiteX3" fmla="*/ 6179820 w 9811718"/>
              <a:gd name="connsiteY3" fmla="*/ 1002030 h 8867934"/>
              <a:gd name="connsiteX4" fmla="*/ 8397240 w 9811718"/>
              <a:gd name="connsiteY4" fmla="*/ 2266950 h 8867934"/>
              <a:gd name="connsiteX5" fmla="*/ 9166860 w 9811718"/>
              <a:gd name="connsiteY5" fmla="*/ 1794510 h 8867934"/>
              <a:gd name="connsiteX6" fmla="*/ 9777730 w 9811718"/>
              <a:gd name="connsiteY6" fmla="*/ 8858568 h 8867934"/>
              <a:gd name="connsiteX7" fmla="*/ 8107680 w 9811718"/>
              <a:gd name="connsiteY7" fmla="*/ 8845074 h 8867934"/>
              <a:gd name="connsiteX8" fmla="*/ 7917180 w 9811718"/>
              <a:gd name="connsiteY8" fmla="*/ 8646954 h 8867934"/>
              <a:gd name="connsiteX9" fmla="*/ 6507480 w 9811718"/>
              <a:gd name="connsiteY9" fmla="*/ 8845074 h 8867934"/>
              <a:gd name="connsiteX10" fmla="*/ 1203960 w 9811718"/>
              <a:gd name="connsiteY10" fmla="*/ 8867934 h 8867934"/>
              <a:gd name="connsiteX11" fmla="*/ 2743200 w 9811718"/>
              <a:gd name="connsiteY11" fmla="*/ 7717314 h 8867934"/>
              <a:gd name="connsiteX12" fmla="*/ 1074420 w 9811718"/>
              <a:gd name="connsiteY12" fmla="*/ 8852694 h 8867934"/>
              <a:gd name="connsiteX13" fmla="*/ 15240 w 9811718"/>
              <a:gd name="connsiteY13" fmla="*/ 8860314 h 8867934"/>
              <a:gd name="connsiteX14" fmla="*/ 0 w 9811718"/>
              <a:gd name="connsiteY14" fmla="*/ 6117114 h 8867934"/>
              <a:gd name="connsiteX15" fmla="*/ 15240 w 9811718"/>
              <a:gd name="connsiteY15" fmla="*/ 4951254 h 8867934"/>
              <a:gd name="connsiteX16" fmla="*/ 7620 w 9811718"/>
              <a:gd name="connsiteY16" fmla="*/ 1867694 h 8867934"/>
              <a:gd name="connsiteX17" fmla="*/ 1950720 w 9811718"/>
              <a:gd name="connsiteY17" fmla="*/ 400844 h 8867934"/>
              <a:gd name="connsiteX18" fmla="*/ 1270 w 9811718"/>
              <a:gd name="connsiteY18" fmla="*/ 1741488 h 8867934"/>
              <a:gd name="connsiteX19" fmla="*/ 1270 w 9811718"/>
              <a:gd name="connsiteY19" fmla="*/ 0 h 8867934"/>
              <a:gd name="connsiteX0" fmla="*/ 1270 w 9920510"/>
              <a:gd name="connsiteY0" fmla="*/ 0 h 8867934"/>
              <a:gd name="connsiteX1" fmla="*/ 5746750 w 9920510"/>
              <a:gd name="connsiteY1" fmla="*/ 0 h 8867934"/>
              <a:gd name="connsiteX2" fmla="*/ 6179820 w 9920510"/>
              <a:gd name="connsiteY2" fmla="*/ 255270 h 8867934"/>
              <a:gd name="connsiteX3" fmla="*/ 6179820 w 9920510"/>
              <a:gd name="connsiteY3" fmla="*/ 1002030 h 8867934"/>
              <a:gd name="connsiteX4" fmla="*/ 8397240 w 9920510"/>
              <a:gd name="connsiteY4" fmla="*/ 2266950 h 8867934"/>
              <a:gd name="connsiteX5" fmla="*/ 9166860 w 9920510"/>
              <a:gd name="connsiteY5" fmla="*/ 1794510 h 8867934"/>
              <a:gd name="connsiteX6" fmla="*/ 9761220 w 9920510"/>
              <a:gd name="connsiteY6" fmla="*/ 6680994 h 8867934"/>
              <a:gd name="connsiteX7" fmla="*/ 9777730 w 9920510"/>
              <a:gd name="connsiteY7" fmla="*/ 8858568 h 8867934"/>
              <a:gd name="connsiteX8" fmla="*/ 8107680 w 9920510"/>
              <a:gd name="connsiteY8" fmla="*/ 8845074 h 8867934"/>
              <a:gd name="connsiteX9" fmla="*/ 7917180 w 9920510"/>
              <a:gd name="connsiteY9" fmla="*/ 8646954 h 8867934"/>
              <a:gd name="connsiteX10" fmla="*/ 6507480 w 9920510"/>
              <a:gd name="connsiteY10" fmla="*/ 8845074 h 8867934"/>
              <a:gd name="connsiteX11" fmla="*/ 1203960 w 9920510"/>
              <a:gd name="connsiteY11" fmla="*/ 8867934 h 8867934"/>
              <a:gd name="connsiteX12" fmla="*/ 2743200 w 9920510"/>
              <a:gd name="connsiteY12" fmla="*/ 7717314 h 8867934"/>
              <a:gd name="connsiteX13" fmla="*/ 1074420 w 9920510"/>
              <a:gd name="connsiteY13" fmla="*/ 8852694 h 8867934"/>
              <a:gd name="connsiteX14" fmla="*/ 15240 w 9920510"/>
              <a:gd name="connsiteY14" fmla="*/ 8860314 h 8867934"/>
              <a:gd name="connsiteX15" fmla="*/ 0 w 9920510"/>
              <a:gd name="connsiteY15" fmla="*/ 6117114 h 8867934"/>
              <a:gd name="connsiteX16" fmla="*/ 15240 w 9920510"/>
              <a:gd name="connsiteY16" fmla="*/ 4951254 h 8867934"/>
              <a:gd name="connsiteX17" fmla="*/ 7620 w 9920510"/>
              <a:gd name="connsiteY17" fmla="*/ 1867694 h 8867934"/>
              <a:gd name="connsiteX18" fmla="*/ 1950720 w 9920510"/>
              <a:gd name="connsiteY18" fmla="*/ 400844 h 8867934"/>
              <a:gd name="connsiteX19" fmla="*/ 1270 w 9920510"/>
              <a:gd name="connsiteY19" fmla="*/ 1741488 h 8867934"/>
              <a:gd name="connsiteX20" fmla="*/ 1270 w 9920510"/>
              <a:gd name="connsiteY20" fmla="*/ 0 h 8867934"/>
              <a:gd name="connsiteX0" fmla="*/ 1270 w 9893504"/>
              <a:gd name="connsiteY0" fmla="*/ 0 h 8867934"/>
              <a:gd name="connsiteX1" fmla="*/ 5746750 w 9893504"/>
              <a:gd name="connsiteY1" fmla="*/ 0 h 8867934"/>
              <a:gd name="connsiteX2" fmla="*/ 6179820 w 9893504"/>
              <a:gd name="connsiteY2" fmla="*/ 255270 h 8867934"/>
              <a:gd name="connsiteX3" fmla="*/ 6179820 w 9893504"/>
              <a:gd name="connsiteY3" fmla="*/ 1002030 h 8867934"/>
              <a:gd name="connsiteX4" fmla="*/ 8397240 w 9893504"/>
              <a:gd name="connsiteY4" fmla="*/ 2266950 h 8867934"/>
              <a:gd name="connsiteX5" fmla="*/ 9166860 w 9893504"/>
              <a:gd name="connsiteY5" fmla="*/ 1794510 h 8867934"/>
              <a:gd name="connsiteX6" fmla="*/ 9761220 w 9893504"/>
              <a:gd name="connsiteY6" fmla="*/ 6680994 h 8867934"/>
              <a:gd name="connsiteX7" fmla="*/ 9777730 w 9893504"/>
              <a:gd name="connsiteY7" fmla="*/ 8858568 h 8867934"/>
              <a:gd name="connsiteX8" fmla="*/ 8107680 w 9893504"/>
              <a:gd name="connsiteY8" fmla="*/ 8845074 h 8867934"/>
              <a:gd name="connsiteX9" fmla="*/ 7917180 w 9893504"/>
              <a:gd name="connsiteY9" fmla="*/ 8646954 h 8867934"/>
              <a:gd name="connsiteX10" fmla="*/ 6507480 w 9893504"/>
              <a:gd name="connsiteY10" fmla="*/ 8845074 h 8867934"/>
              <a:gd name="connsiteX11" fmla="*/ 1203960 w 9893504"/>
              <a:gd name="connsiteY11" fmla="*/ 8867934 h 8867934"/>
              <a:gd name="connsiteX12" fmla="*/ 2743200 w 9893504"/>
              <a:gd name="connsiteY12" fmla="*/ 7717314 h 8867934"/>
              <a:gd name="connsiteX13" fmla="*/ 1074420 w 9893504"/>
              <a:gd name="connsiteY13" fmla="*/ 8852694 h 8867934"/>
              <a:gd name="connsiteX14" fmla="*/ 15240 w 9893504"/>
              <a:gd name="connsiteY14" fmla="*/ 8860314 h 8867934"/>
              <a:gd name="connsiteX15" fmla="*/ 0 w 9893504"/>
              <a:gd name="connsiteY15" fmla="*/ 6117114 h 8867934"/>
              <a:gd name="connsiteX16" fmla="*/ 15240 w 9893504"/>
              <a:gd name="connsiteY16" fmla="*/ 4951254 h 8867934"/>
              <a:gd name="connsiteX17" fmla="*/ 7620 w 9893504"/>
              <a:gd name="connsiteY17" fmla="*/ 1867694 h 8867934"/>
              <a:gd name="connsiteX18" fmla="*/ 1950720 w 9893504"/>
              <a:gd name="connsiteY18" fmla="*/ 400844 h 8867934"/>
              <a:gd name="connsiteX19" fmla="*/ 1270 w 9893504"/>
              <a:gd name="connsiteY19" fmla="*/ 1741488 h 8867934"/>
              <a:gd name="connsiteX20" fmla="*/ 1270 w 9893504"/>
              <a:gd name="connsiteY20" fmla="*/ 0 h 8867934"/>
              <a:gd name="connsiteX0" fmla="*/ 1270 w 9895309"/>
              <a:gd name="connsiteY0" fmla="*/ 0 h 8867934"/>
              <a:gd name="connsiteX1" fmla="*/ 5746750 w 9895309"/>
              <a:gd name="connsiteY1" fmla="*/ 0 h 8867934"/>
              <a:gd name="connsiteX2" fmla="*/ 6179820 w 9895309"/>
              <a:gd name="connsiteY2" fmla="*/ 255270 h 8867934"/>
              <a:gd name="connsiteX3" fmla="*/ 6179820 w 9895309"/>
              <a:gd name="connsiteY3" fmla="*/ 1002030 h 8867934"/>
              <a:gd name="connsiteX4" fmla="*/ 8397240 w 9895309"/>
              <a:gd name="connsiteY4" fmla="*/ 2266950 h 8867934"/>
              <a:gd name="connsiteX5" fmla="*/ 9166860 w 9895309"/>
              <a:gd name="connsiteY5" fmla="*/ 1794510 h 8867934"/>
              <a:gd name="connsiteX6" fmla="*/ 9768840 w 9895309"/>
              <a:gd name="connsiteY6" fmla="*/ 6513354 h 8867934"/>
              <a:gd name="connsiteX7" fmla="*/ 9777730 w 9895309"/>
              <a:gd name="connsiteY7" fmla="*/ 8858568 h 8867934"/>
              <a:gd name="connsiteX8" fmla="*/ 8107680 w 9895309"/>
              <a:gd name="connsiteY8" fmla="*/ 8845074 h 8867934"/>
              <a:gd name="connsiteX9" fmla="*/ 7917180 w 9895309"/>
              <a:gd name="connsiteY9" fmla="*/ 8646954 h 8867934"/>
              <a:gd name="connsiteX10" fmla="*/ 6507480 w 9895309"/>
              <a:gd name="connsiteY10" fmla="*/ 8845074 h 8867934"/>
              <a:gd name="connsiteX11" fmla="*/ 1203960 w 9895309"/>
              <a:gd name="connsiteY11" fmla="*/ 8867934 h 8867934"/>
              <a:gd name="connsiteX12" fmla="*/ 2743200 w 9895309"/>
              <a:gd name="connsiteY12" fmla="*/ 7717314 h 8867934"/>
              <a:gd name="connsiteX13" fmla="*/ 1074420 w 9895309"/>
              <a:gd name="connsiteY13" fmla="*/ 8852694 h 8867934"/>
              <a:gd name="connsiteX14" fmla="*/ 15240 w 9895309"/>
              <a:gd name="connsiteY14" fmla="*/ 8860314 h 8867934"/>
              <a:gd name="connsiteX15" fmla="*/ 0 w 9895309"/>
              <a:gd name="connsiteY15" fmla="*/ 6117114 h 8867934"/>
              <a:gd name="connsiteX16" fmla="*/ 15240 w 9895309"/>
              <a:gd name="connsiteY16" fmla="*/ 4951254 h 8867934"/>
              <a:gd name="connsiteX17" fmla="*/ 7620 w 9895309"/>
              <a:gd name="connsiteY17" fmla="*/ 1867694 h 8867934"/>
              <a:gd name="connsiteX18" fmla="*/ 1950720 w 9895309"/>
              <a:gd name="connsiteY18" fmla="*/ 400844 h 8867934"/>
              <a:gd name="connsiteX19" fmla="*/ 1270 w 9895309"/>
              <a:gd name="connsiteY19" fmla="*/ 1741488 h 8867934"/>
              <a:gd name="connsiteX20" fmla="*/ 1270 w 9895309"/>
              <a:gd name="connsiteY20" fmla="*/ 0 h 8867934"/>
              <a:gd name="connsiteX0" fmla="*/ 1270 w 9900215"/>
              <a:gd name="connsiteY0" fmla="*/ 0 h 8867934"/>
              <a:gd name="connsiteX1" fmla="*/ 5746750 w 9900215"/>
              <a:gd name="connsiteY1" fmla="*/ 0 h 8867934"/>
              <a:gd name="connsiteX2" fmla="*/ 6179820 w 9900215"/>
              <a:gd name="connsiteY2" fmla="*/ 255270 h 8867934"/>
              <a:gd name="connsiteX3" fmla="*/ 6179820 w 9900215"/>
              <a:gd name="connsiteY3" fmla="*/ 1002030 h 8867934"/>
              <a:gd name="connsiteX4" fmla="*/ 8397240 w 9900215"/>
              <a:gd name="connsiteY4" fmla="*/ 2266950 h 8867934"/>
              <a:gd name="connsiteX5" fmla="*/ 9166860 w 9900215"/>
              <a:gd name="connsiteY5" fmla="*/ 1794510 h 8867934"/>
              <a:gd name="connsiteX6" fmla="*/ 9768840 w 9900215"/>
              <a:gd name="connsiteY6" fmla="*/ 6513354 h 8867934"/>
              <a:gd name="connsiteX7" fmla="*/ 9777730 w 9900215"/>
              <a:gd name="connsiteY7" fmla="*/ 8858568 h 8867934"/>
              <a:gd name="connsiteX8" fmla="*/ 8107680 w 9900215"/>
              <a:gd name="connsiteY8" fmla="*/ 8845074 h 8867934"/>
              <a:gd name="connsiteX9" fmla="*/ 7917180 w 9900215"/>
              <a:gd name="connsiteY9" fmla="*/ 8646954 h 8867934"/>
              <a:gd name="connsiteX10" fmla="*/ 6507480 w 9900215"/>
              <a:gd name="connsiteY10" fmla="*/ 8845074 h 8867934"/>
              <a:gd name="connsiteX11" fmla="*/ 1203960 w 9900215"/>
              <a:gd name="connsiteY11" fmla="*/ 8867934 h 8867934"/>
              <a:gd name="connsiteX12" fmla="*/ 2743200 w 9900215"/>
              <a:gd name="connsiteY12" fmla="*/ 7717314 h 8867934"/>
              <a:gd name="connsiteX13" fmla="*/ 1074420 w 9900215"/>
              <a:gd name="connsiteY13" fmla="*/ 8852694 h 8867934"/>
              <a:gd name="connsiteX14" fmla="*/ 15240 w 9900215"/>
              <a:gd name="connsiteY14" fmla="*/ 8860314 h 8867934"/>
              <a:gd name="connsiteX15" fmla="*/ 0 w 9900215"/>
              <a:gd name="connsiteY15" fmla="*/ 6117114 h 8867934"/>
              <a:gd name="connsiteX16" fmla="*/ 15240 w 9900215"/>
              <a:gd name="connsiteY16" fmla="*/ 4951254 h 8867934"/>
              <a:gd name="connsiteX17" fmla="*/ 7620 w 9900215"/>
              <a:gd name="connsiteY17" fmla="*/ 1867694 h 8867934"/>
              <a:gd name="connsiteX18" fmla="*/ 1950720 w 9900215"/>
              <a:gd name="connsiteY18" fmla="*/ 400844 h 8867934"/>
              <a:gd name="connsiteX19" fmla="*/ 1270 w 9900215"/>
              <a:gd name="connsiteY19" fmla="*/ 1741488 h 8867934"/>
              <a:gd name="connsiteX20" fmla="*/ 1270 w 9900215"/>
              <a:gd name="connsiteY20" fmla="*/ 0 h 8867934"/>
              <a:gd name="connsiteX0" fmla="*/ 1270 w 9900215"/>
              <a:gd name="connsiteY0" fmla="*/ 0 h 8867934"/>
              <a:gd name="connsiteX1" fmla="*/ 5746750 w 9900215"/>
              <a:gd name="connsiteY1" fmla="*/ 0 h 8867934"/>
              <a:gd name="connsiteX2" fmla="*/ 6179820 w 9900215"/>
              <a:gd name="connsiteY2" fmla="*/ 255270 h 8867934"/>
              <a:gd name="connsiteX3" fmla="*/ 6179820 w 9900215"/>
              <a:gd name="connsiteY3" fmla="*/ 1002030 h 8867934"/>
              <a:gd name="connsiteX4" fmla="*/ 8397240 w 9900215"/>
              <a:gd name="connsiteY4" fmla="*/ 2266950 h 8867934"/>
              <a:gd name="connsiteX5" fmla="*/ 9166860 w 9900215"/>
              <a:gd name="connsiteY5" fmla="*/ 1794510 h 8867934"/>
              <a:gd name="connsiteX6" fmla="*/ 9768840 w 9900215"/>
              <a:gd name="connsiteY6" fmla="*/ 6513354 h 8867934"/>
              <a:gd name="connsiteX7" fmla="*/ 9777730 w 9900215"/>
              <a:gd name="connsiteY7" fmla="*/ 8858568 h 8867934"/>
              <a:gd name="connsiteX8" fmla="*/ 8107680 w 9900215"/>
              <a:gd name="connsiteY8" fmla="*/ 8845074 h 8867934"/>
              <a:gd name="connsiteX9" fmla="*/ 7917180 w 9900215"/>
              <a:gd name="connsiteY9" fmla="*/ 8646954 h 8867934"/>
              <a:gd name="connsiteX10" fmla="*/ 6507480 w 9900215"/>
              <a:gd name="connsiteY10" fmla="*/ 8845074 h 8867934"/>
              <a:gd name="connsiteX11" fmla="*/ 1203960 w 9900215"/>
              <a:gd name="connsiteY11" fmla="*/ 8867934 h 8867934"/>
              <a:gd name="connsiteX12" fmla="*/ 2743200 w 9900215"/>
              <a:gd name="connsiteY12" fmla="*/ 7717314 h 8867934"/>
              <a:gd name="connsiteX13" fmla="*/ 1074420 w 9900215"/>
              <a:gd name="connsiteY13" fmla="*/ 8852694 h 8867934"/>
              <a:gd name="connsiteX14" fmla="*/ 15240 w 9900215"/>
              <a:gd name="connsiteY14" fmla="*/ 8860314 h 8867934"/>
              <a:gd name="connsiteX15" fmla="*/ 0 w 9900215"/>
              <a:gd name="connsiteY15" fmla="*/ 6117114 h 8867934"/>
              <a:gd name="connsiteX16" fmla="*/ 15240 w 9900215"/>
              <a:gd name="connsiteY16" fmla="*/ 4951254 h 8867934"/>
              <a:gd name="connsiteX17" fmla="*/ 7620 w 9900215"/>
              <a:gd name="connsiteY17" fmla="*/ 1867694 h 8867934"/>
              <a:gd name="connsiteX18" fmla="*/ 1950720 w 9900215"/>
              <a:gd name="connsiteY18" fmla="*/ 400844 h 8867934"/>
              <a:gd name="connsiteX19" fmla="*/ 1270 w 9900215"/>
              <a:gd name="connsiteY19" fmla="*/ 1741488 h 8867934"/>
              <a:gd name="connsiteX20" fmla="*/ 1270 w 9900215"/>
              <a:gd name="connsiteY20" fmla="*/ 0 h 8867934"/>
              <a:gd name="connsiteX0" fmla="*/ 1270 w 9811718"/>
              <a:gd name="connsiteY0" fmla="*/ 0 h 8867934"/>
              <a:gd name="connsiteX1" fmla="*/ 5746750 w 9811718"/>
              <a:gd name="connsiteY1" fmla="*/ 0 h 8867934"/>
              <a:gd name="connsiteX2" fmla="*/ 6179820 w 9811718"/>
              <a:gd name="connsiteY2" fmla="*/ 255270 h 8867934"/>
              <a:gd name="connsiteX3" fmla="*/ 6179820 w 9811718"/>
              <a:gd name="connsiteY3" fmla="*/ 1002030 h 8867934"/>
              <a:gd name="connsiteX4" fmla="*/ 8397240 w 9811718"/>
              <a:gd name="connsiteY4" fmla="*/ 2266950 h 8867934"/>
              <a:gd name="connsiteX5" fmla="*/ 9166860 w 9811718"/>
              <a:gd name="connsiteY5" fmla="*/ 1794510 h 8867934"/>
              <a:gd name="connsiteX6" fmla="*/ 9777730 w 9811718"/>
              <a:gd name="connsiteY6" fmla="*/ 8858568 h 8867934"/>
              <a:gd name="connsiteX7" fmla="*/ 8107680 w 9811718"/>
              <a:gd name="connsiteY7" fmla="*/ 8845074 h 8867934"/>
              <a:gd name="connsiteX8" fmla="*/ 7917180 w 9811718"/>
              <a:gd name="connsiteY8" fmla="*/ 8646954 h 8867934"/>
              <a:gd name="connsiteX9" fmla="*/ 6507480 w 9811718"/>
              <a:gd name="connsiteY9" fmla="*/ 8845074 h 8867934"/>
              <a:gd name="connsiteX10" fmla="*/ 1203960 w 9811718"/>
              <a:gd name="connsiteY10" fmla="*/ 8867934 h 8867934"/>
              <a:gd name="connsiteX11" fmla="*/ 2743200 w 9811718"/>
              <a:gd name="connsiteY11" fmla="*/ 7717314 h 8867934"/>
              <a:gd name="connsiteX12" fmla="*/ 1074420 w 9811718"/>
              <a:gd name="connsiteY12" fmla="*/ 8852694 h 8867934"/>
              <a:gd name="connsiteX13" fmla="*/ 15240 w 9811718"/>
              <a:gd name="connsiteY13" fmla="*/ 8860314 h 8867934"/>
              <a:gd name="connsiteX14" fmla="*/ 0 w 9811718"/>
              <a:gd name="connsiteY14" fmla="*/ 6117114 h 8867934"/>
              <a:gd name="connsiteX15" fmla="*/ 15240 w 9811718"/>
              <a:gd name="connsiteY15" fmla="*/ 4951254 h 8867934"/>
              <a:gd name="connsiteX16" fmla="*/ 7620 w 9811718"/>
              <a:gd name="connsiteY16" fmla="*/ 1867694 h 8867934"/>
              <a:gd name="connsiteX17" fmla="*/ 1950720 w 9811718"/>
              <a:gd name="connsiteY17" fmla="*/ 400844 h 8867934"/>
              <a:gd name="connsiteX18" fmla="*/ 1270 w 9811718"/>
              <a:gd name="connsiteY18" fmla="*/ 1741488 h 8867934"/>
              <a:gd name="connsiteX19" fmla="*/ 1270 w 9811718"/>
              <a:gd name="connsiteY19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8397240 w 9777730"/>
              <a:gd name="connsiteY4" fmla="*/ 2266950 h 8867934"/>
              <a:gd name="connsiteX5" fmla="*/ 9777730 w 9777730"/>
              <a:gd name="connsiteY5" fmla="*/ 8858568 h 8867934"/>
              <a:gd name="connsiteX6" fmla="*/ 8107680 w 9777730"/>
              <a:gd name="connsiteY6" fmla="*/ 8845074 h 8867934"/>
              <a:gd name="connsiteX7" fmla="*/ 7917180 w 9777730"/>
              <a:gd name="connsiteY7" fmla="*/ 8646954 h 8867934"/>
              <a:gd name="connsiteX8" fmla="*/ 6507480 w 9777730"/>
              <a:gd name="connsiteY8" fmla="*/ 8845074 h 8867934"/>
              <a:gd name="connsiteX9" fmla="*/ 1203960 w 9777730"/>
              <a:gd name="connsiteY9" fmla="*/ 8867934 h 8867934"/>
              <a:gd name="connsiteX10" fmla="*/ 2743200 w 9777730"/>
              <a:gd name="connsiteY10" fmla="*/ 7717314 h 8867934"/>
              <a:gd name="connsiteX11" fmla="*/ 1074420 w 9777730"/>
              <a:gd name="connsiteY11" fmla="*/ 8852694 h 8867934"/>
              <a:gd name="connsiteX12" fmla="*/ 15240 w 9777730"/>
              <a:gd name="connsiteY12" fmla="*/ 8860314 h 8867934"/>
              <a:gd name="connsiteX13" fmla="*/ 0 w 9777730"/>
              <a:gd name="connsiteY13" fmla="*/ 6117114 h 8867934"/>
              <a:gd name="connsiteX14" fmla="*/ 15240 w 9777730"/>
              <a:gd name="connsiteY14" fmla="*/ 4951254 h 8867934"/>
              <a:gd name="connsiteX15" fmla="*/ 7620 w 9777730"/>
              <a:gd name="connsiteY15" fmla="*/ 1867694 h 8867934"/>
              <a:gd name="connsiteX16" fmla="*/ 1950720 w 9777730"/>
              <a:gd name="connsiteY16" fmla="*/ 400844 h 8867934"/>
              <a:gd name="connsiteX17" fmla="*/ 1270 w 9777730"/>
              <a:gd name="connsiteY17" fmla="*/ 1741488 h 8867934"/>
              <a:gd name="connsiteX18" fmla="*/ 1270 w 9777730"/>
              <a:gd name="connsiteY18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9777730 w 9777730"/>
              <a:gd name="connsiteY4" fmla="*/ 8858568 h 8867934"/>
              <a:gd name="connsiteX5" fmla="*/ 8107680 w 9777730"/>
              <a:gd name="connsiteY5" fmla="*/ 8845074 h 8867934"/>
              <a:gd name="connsiteX6" fmla="*/ 7917180 w 9777730"/>
              <a:gd name="connsiteY6" fmla="*/ 8646954 h 8867934"/>
              <a:gd name="connsiteX7" fmla="*/ 6507480 w 9777730"/>
              <a:gd name="connsiteY7" fmla="*/ 8845074 h 8867934"/>
              <a:gd name="connsiteX8" fmla="*/ 1203960 w 9777730"/>
              <a:gd name="connsiteY8" fmla="*/ 8867934 h 8867934"/>
              <a:gd name="connsiteX9" fmla="*/ 2743200 w 9777730"/>
              <a:gd name="connsiteY9" fmla="*/ 7717314 h 8867934"/>
              <a:gd name="connsiteX10" fmla="*/ 1074420 w 9777730"/>
              <a:gd name="connsiteY10" fmla="*/ 8852694 h 8867934"/>
              <a:gd name="connsiteX11" fmla="*/ 15240 w 9777730"/>
              <a:gd name="connsiteY11" fmla="*/ 8860314 h 8867934"/>
              <a:gd name="connsiteX12" fmla="*/ 0 w 9777730"/>
              <a:gd name="connsiteY12" fmla="*/ 6117114 h 8867934"/>
              <a:gd name="connsiteX13" fmla="*/ 15240 w 9777730"/>
              <a:gd name="connsiteY13" fmla="*/ 4951254 h 8867934"/>
              <a:gd name="connsiteX14" fmla="*/ 7620 w 9777730"/>
              <a:gd name="connsiteY14" fmla="*/ 1867694 h 8867934"/>
              <a:gd name="connsiteX15" fmla="*/ 1950720 w 9777730"/>
              <a:gd name="connsiteY15" fmla="*/ 400844 h 8867934"/>
              <a:gd name="connsiteX16" fmla="*/ 1270 w 9777730"/>
              <a:gd name="connsiteY16" fmla="*/ 1741488 h 8867934"/>
              <a:gd name="connsiteX17" fmla="*/ 1270 w 9777730"/>
              <a:gd name="connsiteY17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9777730 w 9777730"/>
              <a:gd name="connsiteY3" fmla="*/ 8858568 h 8867934"/>
              <a:gd name="connsiteX4" fmla="*/ 8107680 w 9777730"/>
              <a:gd name="connsiteY4" fmla="*/ 8845074 h 8867934"/>
              <a:gd name="connsiteX5" fmla="*/ 7917180 w 9777730"/>
              <a:gd name="connsiteY5" fmla="*/ 8646954 h 8867934"/>
              <a:gd name="connsiteX6" fmla="*/ 6507480 w 9777730"/>
              <a:gd name="connsiteY6" fmla="*/ 8845074 h 8867934"/>
              <a:gd name="connsiteX7" fmla="*/ 1203960 w 9777730"/>
              <a:gd name="connsiteY7" fmla="*/ 8867934 h 8867934"/>
              <a:gd name="connsiteX8" fmla="*/ 2743200 w 9777730"/>
              <a:gd name="connsiteY8" fmla="*/ 7717314 h 8867934"/>
              <a:gd name="connsiteX9" fmla="*/ 1074420 w 9777730"/>
              <a:gd name="connsiteY9" fmla="*/ 8852694 h 8867934"/>
              <a:gd name="connsiteX10" fmla="*/ 15240 w 9777730"/>
              <a:gd name="connsiteY10" fmla="*/ 8860314 h 8867934"/>
              <a:gd name="connsiteX11" fmla="*/ 0 w 9777730"/>
              <a:gd name="connsiteY11" fmla="*/ 6117114 h 8867934"/>
              <a:gd name="connsiteX12" fmla="*/ 15240 w 9777730"/>
              <a:gd name="connsiteY12" fmla="*/ 4951254 h 8867934"/>
              <a:gd name="connsiteX13" fmla="*/ 7620 w 9777730"/>
              <a:gd name="connsiteY13" fmla="*/ 1867694 h 8867934"/>
              <a:gd name="connsiteX14" fmla="*/ 1950720 w 9777730"/>
              <a:gd name="connsiteY14" fmla="*/ 400844 h 8867934"/>
              <a:gd name="connsiteX15" fmla="*/ 1270 w 9777730"/>
              <a:gd name="connsiteY15" fmla="*/ 1741488 h 8867934"/>
              <a:gd name="connsiteX16" fmla="*/ 1270 w 9777730"/>
              <a:gd name="connsiteY16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9777730 w 9777730"/>
              <a:gd name="connsiteY2" fmla="*/ 8858568 h 8867934"/>
              <a:gd name="connsiteX3" fmla="*/ 8107680 w 9777730"/>
              <a:gd name="connsiteY3" fmla="*/ 8845074 h 8867934"/>
              <a:gd name="connsiteX4" fmla="*/ 7917180 w 9777730"/>
              <a:gd name="connsiteY4" fmla="*/ 8646954 h 8867934"/>
              <a:gd name="connsiteX5" fmla="*/ 6507480 w 9777730"/>
              <a:gd name="connsiteY5" fmla="*/ 8845074 h 8867934"/>
              <a:gd name="connsiteX6" fmla="*/ 1203960 w 9777730"/>
              <a:gd name="connsiteY6" fmla="*/ 8867934 h 8867934"/>
              <a:gd name="connsiteX7" fmla="*/ 2743200 w 9777730"/>
              <a:gd name="connsiteY7" fmla="*/ 7717314 h 8867934"/>
              <a:gd name="connsiteX8" fmla="*/ 1074420 w 9777730"/>
              <a:gd name="connsiteY8" fmla="*/ 8852694 h 8867934"/>
              <a:gd name="connsiteX9" fmla="*/ 15240 w 9777730"/>
              <a:gd name="connsiteY9" fmla="*/ 8860314 h 8867934"/>
              <a:gd name="connsiteX10" fmla="*/ 0 w 9777730"/>
              <a:gd name="connsiteY10" fmla="*/ 6117114 h 8867934"/>
              <a:gd name="connsiteX11" fmla="*/ 15240 w 9777730"/>
              <a:gd name="connsiteY11" fmla="*/ 4951254 h 8867934"/>
              <a:gd name="connsiteX12" fmla="*/ 7620 w 9777730"/>
              <a:gd name="connsiteY12" fmla="*/ 1867694 h 8867934"/>
              <a:gd name="connsiteX13" fmla="*/ 1950720 w 9777730"/>
              <a:gd name="connsiteY13" fmla="*/ 400844 h 8867934"/>
              <a:gd name="connsiteX14" fmla="*/ 1270 w 9777730"/>
              <a:gd name="connsiteY14" fmla="*/ 1741488 h 8867934"/>
              <a:gd name="connsiteX15" fmla="*/ 1270 w 9777730"/>
              <a:gd name="connsiteY15" fmla="*/ 0 h 8867934"/>
              <a:gd name="connsiteX0" fmla="*/ 7917180 w 9777730"/>
              <a:gd name="connsiteY0" fmla="*/ 86469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680960 w 9777730"/>
              <a:gd name="connsiteY0" fmla="*/ 8380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680960 w 9777730"/>
              <a:gd name="connsiteY0" fmla="*/ 8380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810500 w 9777730"/>
              <a:gd name="connsiteY0" fmla="*/ 821261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757160 w 9777730"/>
              <a:gd name="connsiteY0" fmla="*/ 827357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757160 w 9777730"/>
              <a:gd name="connsiteY0" fmla="*/ 827357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6850380 w 9777730"/>
              <a:gd name="connsiteY0" fmla="*/ 81897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8008620 w 9777730"/>
              <a:gd name="connsiteY15" fmla="*/ 87383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406640 w 9777730"/>
              <a:gd name="connsiteY15" fmla="*/ 819737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6888480 w 9777730"/>
              <a:gd name="connsiteY15" fmla="*/ 810593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6880860 w 9777730"/>
              <a:gd name="connsiteY15" fmla="*/ 82049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254240 w 9777730"/>
              <a:gd name="connsiteY15" fmla="*/ 80906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932420 w 9777730"/>
              <a:gd name="connsiteY15" fmla="*/ 700103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0" fmla="*/ 7200900 w 9777730"/>
              <a:gd name="connsiteY0" fmla="*/ 80754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01940 w 9777730"/>
              <a:gd name="connsiteY0" fmla="*/ 8281194 h 8871192"/>
              <a:gd name="connsiteX1" fmla="*/ 6507480 w 9777730"/>
              <a:gd name="connsiteY1" fmla="*/ 8845074 h 8871192"/>
              <a:gd name="connsiteX2" fmla="*/ 1203960 w 9777730"/>
              <a:gd name="connsiteY2" fmla="*/ 8867934 h 8871192"/>
              <a:gd name="connsiteX3" fmla="*/ 2743200 w 9777730"/>
              <a:gd name="connsiteY3" fmla="*/ 7717314 h 8871192"/>
              <a:gd name="connsiteX4" fmla="*/ 1074420 w 9777730"/>
              <a:gd name="connsiteY4" fmla="*/ 8852694 h 8871192"/>
              <a:gd name="connsiteX5" fmla="*/ 15240 w 9777730"/>
              <a:gd name="connsiteY5" fmla="*/ 8860314 h 8871192"/>
              <a:gd name="connsiteX6" fmla="*/ 0 w 9777730"/>
              <a:gd name="connsiteY6" fmla="*/ 6117114 h 8871192"/>
              <a:gd name="connsiteX7" fmla="*/ 15240 w 9777730"/>
              <a:gd name="connsiteY7" fmla="*/ 4951254 h 8871192"/>
              <a:gd name="connsiteX8" fmla="*/ 7620 w 9777730"/>
              <a:gd name="connsiteY8" fmla="*/ 1867694 h 8871192"/>
              <a:gd name="connsiteX9" fmla="*/ 1950720 w 9777730"/>
              <a:gd name="connsiteY9" fmla="*/ 400844 h 8871192"/>
              <a:gd name="connsiteX10" fmla="*/ 1270 w 9777730"/>
              <a:gd name="connsiteY10" fmla="*/ 1741488 h 8871192"/>
              <a:gd name="connsiteX11" fmla="*/ 1270 w 9777730"/>
              <a:gd name="connsiteY11" fmla="*/ 0 h 8871192"/>
              <a:gd name="connsiteX12" fmla="*/ 5746750 w 9777730"/>
              <a:gd name="connsiteY12" fmla="*/ 0 h 8871192"/>
              <a:gd name="connsiteX13" fmla="*/ 9777730 w 9777730"/>
              <a:gd name="connsiteY13" fmla="*/ 8858568 h 8871192"/>
              <a:gd name="connsiteX14" fmla="*/ 8107680 w 9777730"/>
              <a:gd name="connsiteY14" fmla="*/ 8845074 h 8871192"/>
              <a:gd name="connsiteX0" fmla="*/ 7726680 w 9777730"/>
              <a:gd name="connsiteY0" fmla="*/ 7999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8214360 w 9777730"/>
              <a:gd name="connsiteY0" fmla="*/ 793829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90808"/>
              <a:gd name="connsiteX1" fmla="*/ 6507480 w 9777730"/>
              <a:gd name="connsiteY1" fmla="*/ 8845074 h 8890808"/>
              <a:gd name="connsiteX2" fmla="*/ 1203960 w 9777730"/>
              <a:gd name="connsiteY2" fmla="*/ 8867934 h 8890808"/>
              <a:gd name="connsiteX3" fmla="*/ 2743200 w 9777730"/>
              <a:gd name="connsiteY3" fmla="*/ 7717314 h 8890808"/>
              <a:gd name="connsiteX4" fmla="*/ 1074420 w 9777730"/>
              <a:gd name="connsiteY4" fmla="*/ 8852694 h 8890808"/>
              <a:gd name="connsiteX5" fmla="*/ 15240 w 9777730"/>
              <a:gd name="connsiteY5" fmla="*/ 8860314 h 8890808"/>
              <a:gd name="connsiteX6" fmla="*/ 0 w 9777730"/>
              <a:gd name="connsiteY6" fmla="*/ 6117114 h 8890808"/>
              <a:gd name="connsiteX7" fmla="*/ 15240 w 9777730"/>
              <a:gd name="connsiteY7" fmla="*/ 4951254 h 8890808"/>
              <a:gd name="connsiteX8" fmla="*/ 7620 w 9777730"/>
              <a:gd name="connsiteY8" fmla="*/ 1867694 h 8890808"/>
              <a:gd name="connsiteX9" fmla="*/ 1950720 w 9777730"/>
              <a:gd name="connsiteY9" fmla="*/ 400844 h 8890808"/>
              <a:gd name="connsiteX10" fmla="*/ 1270 w 9777730"/>
              <a:gd name="connsiteY10" fmla="*/ 1741488 h 8890808"/>
              <a:gd name="connsiteX11" fmla="*/ 1270 w 9777730"/>
              <a:gd name="connsiteY11" fmla="*/ 0 h 8890808"/>
              <a:gd name="connsiteX12" fmla="*/ 5746750 w 9777730"/>
              <a:gd name="connsiteY12" fmla="*/ 0 h 8890808"/>
              <a:gd name="connsiteX13" fmla="*/ 9777730 w 9777730"/>
              <a:gd name="connsiteY13" fmla="*/ 8858568 h 8890808"/>
              <a:gd name="connsiteX14" fmla="*/ 8107680 w 9777730"/>
              <a:gd name="connsiteY14" fmla="*/ 8845074 h 8890808"/>
              <a:gd name="connsiteX0" fmla="*/ 7917180 w 9777730"/>
              <a:gd name="connsiteY0" fmla="*/ 866981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84507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753634 h 8867934"/>
              <a:gd name="connsiteX4" fmla="*/ 6507480 w 9777730"/>
              <a:gd name="connsiteY4" fmla="*/ 8845074 h 8867934"/>
              <a:gd name="connsiteX5" fmla="*/ 1203960 w 9777730"/>
              <a:gd name="connsiteY5" fmla="*/ 8867934 h 8867934"/>
              <a:gd name="connsiteX6" fmla="*/ 2743200 w 9777730"/>
              <a:gd name="connsiteY6" fmla="*/ 7717314 h 8867934"/>
              <a:gd name="connsiteX7" fmla="*/ 1074420 w 9777730"/>
              <a:gd name="connsiteY7" fmla="*/ 8852694 h 8867934"/>
              <a:gd name="connsiteX8" fmla="*/ 15240 w 9777730"/>
              <a:gd name="connsiteY8" fmla="*/ 8860314 h 8867934"/>
              <a:gd name="connsiteX9" fmla="*/ 0 w 9777730"/>
              <a:gd name="connsiteY9" fmla="*/ 6117114 h 8867934"/>
              <a:gd name="connsiteX10" fmla="*/ 15240 w 9777730"/>
              <a:gd name="connsiteY10" fmla="*/ 4951254 h 8867934"/>
              <a:gd name="connsiteX11" fmla="*/ 7620 w 9777730"/>
              <a:gd name="connsiteY11" fmla="*/ 1867694 h 8867934"/>
              <a:gd name="connsiteX12" fmla="*/ 1950720 w 9777730"/>
              <a:gd name="connsiteY12" fmla="*/ 400844 h 8867934"/>
              <a:gd name="connsiteX13" fmla="*/ 1270 w 9777730"/>
              <a:gd name="connsiteY13" fmla="*/ 1741488 h 8867934"/>
              <a:gd name="connsiteX14" fmla="*/ 1270 w 9777730"/>
              <a:gd name="connsiteY14" fmla="*/ 0 h 8867934"/>
              <a:gd name="connsiteX15" fmla="*/ 5746750 w 9777730"/>
              <a:gd name="connsiteY15" fmla="*/ 0 h 8867934"/>
              <a:gd name="connsiteX16" fmla="*/ 9777730 w 9777730"/>
              <a:gd name="connsiteY16" fmla="*/ 8858568 h 8867934"/>
              <a:gd name="connsiteX17" fmla="*/ 8107680 w 9777730"/>
              <a:gd name="connsiteY17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753634 h 8867934"/>
              <a:gd name="connsiteX4" fmla="*/ 6507480 w 9777730"/>
              <a:gd name="connsiteY4" fmla="*/ 8829834 h 8867934"/>
              <a:gd name="connsiteX5" fmla="*/ 6507480 w 9777730"/>
              <a:gd name="connsiteY5" fmla="*/ 8845074 h 8867934"/>
              <a:gd name="connsiteX6" fmla="*/ 1203960 w 9777730"/>
              <a:gd name="connsiteY6" fmla="*/ 8867934 h 8867934"/>
              <a:gd name="connsiteX7" fmla="*/ 2743200 w 9777730"/>
              <a:gd name="connsiteY7" fmla="*/ 7717314 h 8867934"/>
              <a:gd name="connsiteX8" fmla="*/ 1074420 w 9777730"/>
              <a:gd name="connsiteY8" fmla="*/ 8852694 h 8867934"/>
              <a:gd name="connsiteX9" fmla="*/ 15240 w 9777730"/>
              <a:gd name="connsiteY9" fmla="*/ 8860314 h 8867934"/>
              <a:gd name="connsiteX10" fmla="*/ 0 w 9777730"/>
              <a:gd name="connsiteY10" fmla="*/ 6117114 h 8867934"/>
              <a:gd name="connsiteX11" fmla="*/ 15240 w 9777730"/>
              <a:gd name="connsiteY11" fmla="*/ 4951254 h 8867934"/>
              <a:gd name="connsiteX12" fmla="*/ 7620 w 9777730"/>
              <a:gd name="connsiteY12" fmla="*/ 1867694 h 8867934"/>
              <a:gd name="connsiteX13" fmla="*/ 1950720 w 9777730"/>
              <a:gd name="connsiteY13" fmla="*/ 400844 h 8867934"/>
              <a:gd name="connsiteX14" fmla="*/ 1270 w 9777730"/>
              <a:gd name="connsiteY14" fmla="*/ 1741488 h 8867934"/>
              <a:gd name="connsiteX15" fmla="*/ 1270 w 9777730"/>
              <a:gd name="connsiteY15" fmla="*/ 0 h 8867934"/>
              <a:gd name="connsiteX16" fmla="*/ 5746750 w 9777730"/>
              <a:gd name="connsiteY16" fmla="*/ 0 h 8867934"/>
              <a:gd name="connsiteX17" fmla="*/ 9777730 w 9777730"/>
              <a:gd name="connsiteY17" fmla="*/ 8858568 h 8867934"/>
              <a:gd name="connsiteX18" fmla="*/ 8107680 w 9777730"/>
              <a:gd name="connsiteY18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829834 h 8867934"/>
              <a:gd name="connsiteX4" fmla="*/ 6507480 w 9777730"/>
              <a:gd name="connsiteY4" fmla="*/ 8845074 h 8867934"/>
              <a:gd name="connsiteX5" fmla="*/ 1203960 w 9777730"/>
              <a:gd name="connsiteY5" fmla="*/ 8867934 h 8867934"/>
              <a:gd name="connsiteX6" fmla="*/ 2743200 w 9777730"/>
              <a:gd name="connsiteY6" fmla="*/ 7717314 h 8867934"/>
              <a:gd name="connsiteX7" fmla="*/ 1074420 w 9777730"/>
              <a:gd name="connsiteY7" fmla="*/ 8852694 h 8867934"/>
              <a:gd name="connsiteX8" fmla="*/ 15240 w 9777730"/>
              <a:gd name="connsiteY8" fmla="*/ 8860314 h 8867934"/>
              <a:gd name="connsiteX9" fmla="*/ 0 w 9777730"/>
              <a:gd name="connsiteY9" fmla="*/ 6117114 h 8867934"/>
              <a:gd name="connsiteX10" fmla="*/ 15240 w 9777730"/>
              <a:gd name="connsiteY10" fmla="*/ 4951254 h 8867934"/>
              <a:gd name="connsiteX11" fmla="*/ 7620 w 9777730"/>
              <a:gd name="connsiteY11" fmla="*/ 1867694 h 8867934"/>
              <a:gd name="connsiteX12" fmla="*/ 1950720 w 9777730"/>
              <a:gd name="connsiteY12" fmla="*/ 400844 h 8867934"/>
              <a:gd name="connsiteX13" fmla="*/ 1270 w 9777730"/>
              <a:gd name="connsiteY13" fmla="*/ 1741488 h 8867934"/>
              <a:gd name="connsiteX14" fmla="*/ 1270 w 9777730"/>
              <a:gd name="connsiteY14" fmla="*/ 0 h 8867934"/>
              <a:gd name="connsiteX15" fmla="*/ 5746750 w 9777730"/>
              <a:gd name="connsiteY15" fmla="*/ 0 h 8867934"/>
              <a:gd name="connsiteX16" fmla="*/ 9777730 w 9777730"/>
              <a:gd name="connsiteY16" fmla="*/ 8858568 h 8867934"/>
              <a:gd name="connsiteX17" fmla="*/ 8107680 w 9777730"/>
              <a:gd name="connsiteY17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29834 h 8867934"/>
              <a:gd name="connsiteX3" fmla="*/ 6507480 w 9777730"/>
              <a:gd name="connsiteY3" fmla="*/ 884507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6507480 w 9777730"/>
              <a:gd name="connsiteY1" fmla="*/ 882983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947934"/>
              <a:gd name="connsiteX1" fmla="*/ 6507480 w 9777730"/>
              <a:gd name="connsiteY1" fmla="*/ 8829834 h 8947934"/>
              <a:gd name="connsiteX2" fmla="*/ 1203960 w 9777730"/>
              <a:gd name="connsiteY2" fmla="*/ 8867934 h 8947934"/>
              <a:gd name="connsiteX3" fmla="*/ 2743200 w 9777730"/>
              <a:gd name="connsiteY3" fmla="*/ 7717314 h 8947934"/>
              <a:gd name="connsiteX4" fmla="*/ 1074420 w 9777730"/>
              <a:gd name="connsiteY4" fmla="*/ 8852694 h 8947934"/>
              <a:gd name="connsiteX5" fmla="*/ 15240 w 9777730"/>
              <a:gd name="connsiteY5" fmla="*/ 8860314 h 8947934"/>
              <a:gd name="connsiteX6" fmla="*/ 0 w 9777730"/>
              <a:gd name="connsiteY6" fmla="*/ 6117114 h 8947934"/>
              <a:gd name="connsiteX7" fmla="*/ 15240 w 9777730"/>
              <a:gd name="connsiteY7" fmla="*/ 4951254 h 8947934"/>
              <a:gd name="connsiteX8" fmla="*/ 7620 w 9777730"/>
              <a:gd name="connsiteY8" fmla="*/ 1867694 h 8947934"/>
              <a:gd name="connsiteX9" fmla="*/ 1950720 w 9777730"/>
              <a:gd name="connsiteY9" fmla="*/ 400844 h 8947934"/>
              <a:gd name="connsiteX10" fmla="*/ 1270 w 9777730"/>
              <a:gd name="connsiteY10" fmla="*/ 1741488 h 8947934"/>
              <a:gd name="connsiteX11" fmla="*/ 1270 w 9777730"/>
              <a:gd name="connsiteY11" fmla="*/ 0 h 8947934"/>
              <a:gd name="connsiteX12" fmla="*/ 5746750 w 9777730"/>
              <a:gd name="connsiteY12" fmla="*/ 0 h 8947934"/>
              <a:gd name="connsiteX13" fmla="*/ 9777730 w 9777730"/>
              <a:gd name="connsiteY13" fmla="*/ 8858568 h 8947934"/>
              <a:gd name="connsiteX14" fmla="*/ 8107680 w 9777730"/>
              <a:gd name="connsiteY14" fmla="*/ 8845074 h 8947934"/>
              <a:gd name="connsiteX0" fmla="*/ 7917180 w 9777730"/>
              <a:gd name="connsiteY0" fmla="*/ 8669814 h 8867934"/>
              <a:gd name="connsiteX1" fmla="*/ 6507480 w 9777730"/>
              <a:gd name="connsiteY1" fmla="*/ 882983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9860 w 9777730"/>
              <a:gd name="connsiteY1" fmla="*/ 886031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492240 w 9777730"/>
              <a:gd name="connsiteY2" fmla="*/ 883745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492240 w 9777730"/>
              <a:gd name="connsiteY2" fmla="*/ 883745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6492240 w 9777730"/>
              <a:gd name="connsiteY0" fmla="*/ 8837454 h 8867934"/>
              <a:gd name="connsiteX1" fmla="*/ 1203960 w 9777730"/>
              <a:gd name="connsiteY1" fmla="*/ 8867934 h 8867934"/>
              <a:gd name="connsiteX2" fmla="*/ 2743200 w 9777730"/>
              <a:gd name="connsiteY2" fmla="*/ 7717314 h 8867934"/>
              <a:gd name="connsiteX3" fmla="*/ 1074420 w 9777730"/>
              <a:gd name="connsiteY3" fmla="*/ 8852694 h 8867934"/>
              <a:gd name="connsiteX4" fmla="*/ 15240 w 9777730"/>
              <a:gd name="connsiteY4" fmla="*/ 8860314 h 8867934"/>
              <a:gd name="connsiteX5" fmla="*/ 0 w 9777730"/>
              <a:gd name="connsiteY5" fmla="*/ 6117114 h 8867934"/>
              <a:gd name="connsiteX6" fmla="*/ 15240 w 9777730"/>
              <a:gd name="connsiteY6" fmla="*/ 4951254 h 8867934"/>
              <a:gd name="connsiteX7" fmla="*/ 7620 w 9777730"/>
              <a:gd name="connsiteY7" fmla="*/ 1867694 h 8867934"/>
              <a:gd name="connsiteX8" fmla="*/ 1950720 w 9777730"/>
              <a:gd name="connsiteY8" fmla="*/ 400844 h 8867934"/>
              <a:gd name="connsiteX9" fmla="*/ 1270 w 9777730"/>
              <a:gd name="connsiteY9" fmla="*/ 1741488 h 8867934"/>
              <a:gd name="connsiteX10" fmla="*/ 1270 w 9777730"/>
              <a:gd name="connsiteY10" fmla="*/ 0 h 8867934"/>
              <a:gd name="connsiteX11" fmla="*/ 5746750 w 9777730"/>
              <a:gd name="connsiteY11" fmla="*/ 0 h 8867934"/>
              <a:gd name="connsiteX12" fmla="*/ 9777730 w 9777730"/>
              <a:gd name="connsiteY12" fmla="*/ 8858568 h 8867934"/>
              <a:gd name="connsiteX13" fmla="*/ 8107680 w 9777730"/>
              <a:gd name="connsiteY13" fmla="*/ 8845074 h 8867934"/>
              <a:gd name="connsiteX0" fmla="*/ 6492240 w 9777730"/>
              <a:gd name="connsiteY0" fmla="*/ 8837454 h 8867934"/>
              <a:gd name="connsiteX1" fmla="*/ 1203960 w 9777730"/>
              <a:gd name="connsiteY1" fmla="*/ 8867934 h 8867934"/>
              <a:gd name="connsiteX2" fmla="*/ 2743200 w 9777730"/>
              <a:gd name="connsiteY2" fmla="*/ 7717314 h 8867934"/>
              <a:gd name="connsiteX3" fmla="*/ 1074420 w 9777730"/>
              <a:gd name="connsiteY3" fmla="*/ 8852694 h 8867934"/>
              <a:gd name="connsiteX4" fmla="*/ 15240 w 9777730"/>
              <a:gd name="connsiteY4" fmla="*/ 8860314 h 8867934"/>
              <a:gd name="connsiteX5" fmla="*/ 0 w 9777730"/>
              <a:gd name="connsiteY5" fmla="*/ 6117114 h 8867934"/>
              <a:gd name="connsiteX6" fmla="*/ 15240 w 9777730"/>
              <a:gd name="connsiteY6" fmla="*/ 4951254 h 8867934"/>
              <a:gd name="connsiteX7" fmla="*/ 7620 w 9777730"/>
              <a:gd name="connsiteY7" fmla="*/ 1867694 h 8867934"/>
              <a:gd name="connsiteX8" fmla="*/ 1950720 w 9777730"/>
              <a:gd name="connsiteY8" fmla="*/ 400844 h 8867934"/>
              <a:gd name="connsiteX9" fmla="*/ 1270 w 9777730"/>
              <a:gd name="connsiteY9" fmla="*/ 1741488 h 8867934"/>
              <a:gd name="connsiteX10" fmla="*/ 1270 w 9777730"/>
              <a:gd name="connsiteY10" fmla="*/ 0 h 8867934"/>
              <a:gd name="connsiteX11" fmla="*/ 5746750 w 9777730"/>
              <a:gd name="connsiteY11" fmla="*/ 0 h 8867934"/>
              <a:gd name="connsiteX12" fmla="*/ 9777730 w 9777730"/>
              <a:gd name="connsiteY1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77730 w 9794240"/>
              <a:gd name="connsiteY1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83320 w 9794240"/>
              <a:gd name="connsiteY12" fmla="*/ 66428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576820 w 9794240"/>
              <a:gd name="connsiteY12" fmla="*/ 78493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278620 w 9794240"/>
              <a:gd name="connsiteY13" fmla="*/ 7989094 h 8867934"/>
              <a:gd name="connsiteX14" fmla="*/ 9777730 w 9794240"/>
              <a:gd name="connsiteY1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786620 w 9794240"/>
              <a:gd name="connsiteY13" fmla="*/ 6503194 h 8867934"/>
              <a:gd name="connsiteX14" fmla="*/ 9777730 w 9794240"/>
              <a:gd name="connsiteY1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8020 w 9794240"/>
              <a:gd name="connsiteY12" fmla="*/ 6084094 h 8867934"/>
              <a:gd name="connsiteX13" fmla="*/ 8796020 w 9794240"/>
              <a:gd name="connsiteY13" fmla="*/ 7201694 h 8867934"/>
              <a:gd name="connsiteX14" fmla="*/ 9786620 w 9794240"/>
              <a:gd name="connsiteY14" fmla="*/ 6503194 h 8867934"/>
              <a:gd name="connsiteX15" fmla="*/ 9777730 w 9794240"/>
              <a:gd name="connsiteY1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96020 w 9794240"/>
              <a:gd name="connsiteY13" fmla="*/ 7201694 h 8867934"/>
              <a:gd name="connsiteX14" fmla="*/ 9786620 w 9794240"/>
              <a:gd name="connsiteY14" fmla="*/ 6503194 h 8867934"/>
              <a:gd name="connsiteX15" fmla="*/ 9777730 w 9794240"/>
              <a:gd name="connsiteY1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9126220 w 9794240"/>
              <a:gd name="connsiteY13" fmla="*/ 69032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662670 w 9794240"/>
              <a:gd name="connsiteY13" fmla="*/ 70683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92970 w 9794240"/>
              <a:gd name="connsiteY12" fmla="*/ 633174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8020 w 9794240"/>
              <a:gd name="connsiteY12" fmla="*/ 3975894 h 8867934"/>
              <a:gd name="connsiteX13" fmla="*/ 9792970 w 9794240"/>
              <a:gd name="connsiteY13" fmla="*/ 6331744 h 8867934"/>
              <a:gd name="connsiteX14" fmla="*/ 8732520 w 9794240"/>
              <a:gd name="connsiteY14" fmla="*/ 7068344 h 8867934"/>
              <a:gd name="connsiteX15" fmla="*/ 8853170 w 9794240"/>
              <a:gd name="connsiteY15" fmla="*/ 7176294 h 8867934"/>
              <a:gd name="connsiteX16" fmla="*/ 9786620 w 9794240"/>
              <a:gd name="connsiteY16" fmla="*/ 6503194 h 8867934"/>
              <a:gd name="connsiteX17" fmla="*/ 9777730 w 9794240"/>
              <a:gd name="connsiteY1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0270 w 9794240"/>
              <a:gd name="connsiteY12" fmla="*/ 3861594 h 8867934"/>
              <a:gd name="connsiteX13" fmla="*/ 9792970 w 9794240"/>
              <a:gd name="connsiteY13" fmla="*/ 6331744 h 8867934"/>
              <a:gd name="connsiteX14" fmla="*/ 8732520 w 9794240"/>
              <a:gd name="connsiteY14" fmla="*/ 7068344 h 8867934"/>
              <a:gd name="connsiteX15" fmla="*/ 8853170 w 9794240"/>
              <a:gd name="connsiteY15" fmla="*/ 7176294 h 8867934"/>
              <a:gd name="connsiteX16" fmla="*/ 9786620 w 9794240"/>
              <a:gd name="connsiteY16" fmla="*/ 6503194 h 8867934"/>
              <a:gd name="connsiteX17" fmla="*/ 9777730 w 9794240"/>
              <a:gd name="connsiteY1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80120 w 9794240"/>
              <a:gd name="connsiteY12" fmla="*/ 2693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840470 w 9794240"/>
              <a:gd name="connsiteY12" fmla="*/ 2255044 h 8867934"/>
              <a:gd name="connsiteX13" fmla="*/ 9786620 w 9794240"/>
              <a:gd name="connsiteY13" fmla="*/ 2947194 h 8867934"/>
              <a:gd name="connsiteX14" fmla="*/ 9780270 w 9794240"/>
              <a:gd name="connsiteY14" fmla="*/ 3861594 h 8867934"/>
              <a:gd name="connsiteX15" fmla="*/ 9792970 w 9794240"/>
              <a:gd name="connsiteY15" fmla="*/ 6331744 h 8867934"/>
              <a:gd name="connsiteX16" fmla="*/ 8732520 w 9794240"/>
              <a:gd name="connsiteY16" fmla="*/ 7068344 h 8867934"/>
              <a:gd name="connsiteX17" fmla="*/ 8853170 w 9794240"/>
              <a:gd name="connsiteY17" fmla="*/ 7176294 h 8867934"/>
              <a:gd name="connsiteX18" fmla="*/ 9786620 w 9794240"/>
              <a:gd name="connsiteY18" fmla="*/ 6503194 h 8867934"/>
              <a:gd name="connsiteX19" fmla="*/ 9777730 w 9794240"/>
              <a:gd name="connsiteY19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0270 w 9794240"/>
              <a:gd name="connsiteY12" fmla="*/ 1429544 h 8867934"/>
              <a:gd name="connsiteX13" fmla="*/ 9786620 w 9794240"/>
              <a:gd name="connsiteY13" fmla="*/ 2947194 h 8867934"/>
              <a:gd name="connsiteX14" fmla="*/ 9780270 w 9794240"/>
              <a:gd name="connsiteY14" fmla="*/ 3861594 h 8867934"/>
              <a:gd name="connsiteX15" fmla="*/ 9792970 w 9794240"/>
              <a:gd name="connsiteY15" fmla="*/ 6331744 h 8867934"/>
              <a:gd name="connsiteX16" fmla="*/ 8732520 w 9794240"/>
              <a:gd name="connsiteY16" fmla="*/ 7068344 h 8867934"/>
              <a:gd name="connsiteX17" fmla="*/ 8853170 w 9794240"/>
              <a:gd name="connsiteY17" fmla="*/ 7176294 h 8867934"/>
              <a:gd name="connsiteX18" fmla="*/ 9786620 w 9794240"/>
              <a:gd name="connsiteY18" fmla="*/ 6503194 h 8867934"/>
              <a:gd name="connsiteX19" fmla="*/ 9777730 w 9794240"/>
              <a:gd name="connsiteY19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05620 w 9794240"/>
              <a:gd name="connsiteY12" fmla="*/ 12898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151620 w 9794240"/>
              <a:gd name="connsiteY12" fmla="*/ 10866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151620 w 9794240"/>
              <a:gd name="connsiteY12" fmla="*/ 10866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00770 w 9794240"/>
              <a:gd name="connsiteY12" fmla="*/ 9469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45320 w 9794240"/>
              <a:gd name="connsiteY12" fmla="*/ 16009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58020 w 9794240"/>
              <a:gd name="connsiteY12" fmla="*/ 14104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58020 w 9794240"/>
              <a:gd name="connsiteY12" fmla="*/ 15057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89770 w 9794240"/>
              <a:gd name="connsiteY12" fmla="*/ 14803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56420 w 9794240"/>
              <a:gd name="connsiteY12" fmla="*/ 13850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56420 w 9794240"/>
              <a:gd name="connsiteY12" fmla="*/ 13850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19820 w 9794240"/>
              <a:gd name="connsiteY12" fmla="*/ 1099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5670 w 9794240"/>
              <a:gd name="connsiteY12" fmla="*/ 7818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669020 w 9794240"/>
              <a:gd name="connsiteY12" fmla="*/ 9469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681720 w 9794240"/>
              <a:gd name="connsiteY12" fmla="*/ 8834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5670 w 9794240"/>
              <a:gd name="connsiteY12" fmla="*/ 85169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10270 w 9794240"/>
              <a:gd name="connsiteY12" fmla="*/ 50244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10270 w 9794240"/>
              <a:gd name="connsiteY12" fmla="*/ 50244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43570 w 9794240"/>
              <a:gd name="connsiteY12" fmla="*/ 43894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64220 w 9794240"/>
              <a:gd name="connsiteY12" fmla="*/ 35639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64220 w 9794240"/>
              <a:gd name="connsiteY12" fmla="*/ 35639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37220 w 9794240"/>
              <a:gd name="connsiteY12" fmla="*/ 350044 h 8867934"/>
              <a:gd name="connsiteX13" fmla="*/ 8364220 w 9794240"/>
              <a:gd name="connsiteY13" fmla="*/ 356394 h 8867934"/>
              <a:gd name="connsiteX14" fmla="*/ 8510270 w 9794240"/>
              <a:gd name="connsiteY14" fmla="*/ 502444 h 8867934"/>
              <a:gd name="connsiteX15" fmla="*/ 8681720 w 9794240"/>
              <a:gd name="connsiteY15" fmla="*/ 883444 h 8867934"/>
              <a:gd name="connsiteX16" fmla="*/ 8776970 w 9794240"/>
              <a:gd name="connsiteY16" fmla="*/ 845344 h 8867934"/>
              <a:gd name="connsiteX17" fmla="*/ 9456420 w 9794240"/>
              <a:gd name="connsiteY17" fmla="*/ 1385094 h 8867934"/>
              <a:gd name="connsiteX18" fmla="*/ 9151620 w 9794240"/>
              <a:gd name="connsiteY18" fmla="*/ 1086644 h 8867934"/>
              <a:gd name="connsiteX19" fmla="*/ 9780270 w 9794240"/>
              <a:gd name="connsiteY19" fmla="*/ 1429544 h 8867934"/>
              <a:gd name="connsiteX20" fmla="*/ 9786620 w 9794240"/>
              <a:gd name="connsiteY20" fmla="*/ 2947194 h 8867934"/>
              <a:gd name="connsiteX21" fmla="*/ 9780270 w 9794240"/>
              <a:gd name="connsiteY21" fmla="*/ 3861594 h 8867934"/>
              <a:gd name="connsiteX22" fmla="*/ 9792970 w 9794240"/>
              <a:gd name="connsiteY22" fmla="*/ 6331744 h 8867934"/>
              <a:gd name="connsiteX23" fmla="*/ 8732520 w 9794240"/>
              <a:gd name="connsiteY23" fmla="*/ 7068344 h 8867934"/>
              <a:gd name="connsiteX24" fmla="*/ 8853170 w 9794240"/>
              <a:gd name="connsiteY24" fmla="*/ 7176294 h 8867934"/>
              <a:gd name="connsiteX25" fmla="*/ 9786620 w 9794240"/>
              <a:gd name="connsiteY25" fmla="*/ 6503194 h 8867934"/>
              <a:gd name="connsiteX26" fmla="*/ 9777730 w 9794240"/>
              <a:gd name="connsiteY2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13420 w 9794240"/>
              <a:gd name="connsiteY12" fmla="*/ 300038 h 8867934"/>
              <a:gd name="connsiteX13" fmla="*/ 8364220 w 9794240"/>
              <a:gd name="connsiteY13" fmla="*/ 356394 h 8867934"/>
              <a:gd name="connsiteX14" fmla="*/ 8510270 w 9794240"/>
              <a:gd name="connsiteY14" fmla="*/ 502444 h 8867934"/>
              <a:gd name="connsiteX15" fmla="*/ 8681720 w 9794240"/>
              <a:gd name="connsiteY15" fmla="*/ 883444 h 8867934"/>
              <a:gd name="connsiteX16" fmla="*/ 8776970 w 9794240"/>
              <a:gd name="connsiteY16" fmla="*/ 845344 h 8867934"/>
              <a:gd name="connsiteX17" fmla="*/ 9456420 w 9794240"/>
              <a:gd name="connsiteY17" fmla="*/ 1385094 h 8867934"/>
              <a:gd name="connsiteX18" fmla="*/ 9151620 w 9794240"/>
              <a:gd name="connsiteY18" fmla="*/ 1086644 h 8867934"/>
              <a:gd name="connsiteX19" fmla="*/ 9780270 w 9794240"/>
              <a:gd name="connsiteY19" fmla="*/ 1429544 h 8867934"/>
              <a:gd name="connsiteX20" fmla="*/ 9786620 w 9794240"/>
              <a:gd name="connsiteY20" fmla="*/ 2947194 h 8867934"/>
              <a:gd name="connsiteX21" fmla="*/ 9780270 w 9794240"/>
              <a:gd name="connsiteY21" fmla="*/ 3861594 h 8867934"/>
              <a:gd name="connsiteX22" fmla="*/ 9792970 w 9794240"/>
              <a:gd name="connsiteY22" fmla="*/ 6331744 h 8867934"/>
              <a:gd name="connsiteX23" fmla="*/ 8732520 w 9794240"/>
              <a:gd name="connsiteY23" fmla="*/ 7068344 h 8867934"/>
              <a:gd name="connsiteX24" fmla="*/ 8853170 w 9794240"/>
              <a:gd name="connsiteY24" fmla="*/ 7176294 h 8867934"/>
              <a:gd name="connsiteX25" fmla="*/ 9786620 w 9794240"/>
              <a:gd name="connsiteY25" fmla="*/ 6503194 h 8867934"/>
              <a:gd name="connsiteX26" fmla="*/ 9777730 w 9794240"/>
              <a:gd name="connsiteY2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199120 w 9794240"/>
              <a:gd name="connsiteY12" fmla="*/ 282575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0083 w 9794240"/>
              <a:gd name="connsiteY12" fmla="*/ 846932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25339 w 9794240"/>
              <a:gd name="connsiteY12" fmla="*/ 773113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4877 w 9794240"/>
              <a:gd name="connsiteY12" fmla="*/ 773113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99095 w 9794240"/>
              <a:gd name="connsiteY12" fmla="*/ 611188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756208 w 9794240"/>
              <a:gd name="connsiteY12" fmla="*/ 234950 h 8867934"/>
              <a:gd name="connsiteX13" fmla="*/ 7922895 w 9794240"/>
              <a:gd name="connsiteY13" fmla="*/ 258763 h 8867934"/>
              <a:gd name="connsiteX14" fmla="*/ 8432484 w 9794240"/>
              <a:gd name="connsiteY14" fmla="*/ 727869 h 8867934"/>
              <a:gd name="connsiteX15" fmla="*/ 8313420 w 9794240"/>
              <a:gd name="connsiteY15" fmla="*/ 300038 h 8867934"/>
              <a:gd name="connsiteX16" fmla="*/ 8364220 w 9794240"/>
              <a:gd name="connsiteY16" fmla="*/ 356394 h 8867934"/>
              <a:gd name="connsiteX17" fmla="*/ 8510270 w 9794240"/>
              <a:gd name="connsiteY17" fmla="*/ 502444 h 8867934"/>
              <a:gd name="connsiteX18" fmla="*/ 8681720 w 9794240"/>
              <a:gd name="connsiteY18" fmla="*/ 883444 h 8867934"/>
              <a:gd name="connsiteX19" fmla="*/ 8776970 w 9794240"/>
              <a:gd name="connsiteY19" fmla="*/ 845344 h 8867934"/>
              <a:gd name="connsiteX20" fmla="*/ 9456420 w 9794240"/>
              <a:gd name="connsiteY20" fmla="*/ 1385094 h 8867934"/>
              <a:gd name="connsiteX21" fmla="*/ 9151620 w 9794240"/>
              <a:gd name="connsiteY21" fmla="*/ 1086644 h 8867934"/>
              <a:gd name="connsiteX22" fmla="*/ 9780270 w 9794240"/>
              <a:gd name="connsiteY22" fmla="*/ 1429544 h 8867934"/>
              <a:gd name="connsiteX23" fmla="*/ 9786620 w 9794240"/>
              <a:gd name="connsiteY23" fmla="*/ 2947194 h 8867934"/>
              <a:gd name="connsiteX24" fmla="*/ 9780270 w 9794240"/>
              <a:gd name="connsiteY24" fmla="*/ 3861594 h 8867934"/>
              <a:gd name="connsiteX25" fmla="*/ 9792970 w 9794240"/>
              <a:gd name="connsiteY25" fmla="*/ 6331744 h 8867934"/>
              <a:gd name="connsiteX26" fmla="*/ 8732520 w 9794240"/>
              <a:gd name="connsiteY26" fmla="*/ 7068344 h 8867934"/>
              <a:gd name="connsiteX27" fmla="*/ 8853170 w 9794240"/>
              <a:gd name="connsiteY27" fmla="*/ 7176294 h 8867934"/>
              <a:gd name="connsiteX28" fmla="*/ 9786620 w 9794240"/>
              <a:gd name="connsiteY28" fmla="*/ 6503194 h 8867934"/>
              <a:gd name="connsiteX29" fmla="*/ 9777730 w 9794240"/>
              <a:gd name="connsiteY29" fmla="*/ 8858568 h 8867934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018020 w 9794240"/>
              <a:gd name="connsiteY12" fmla="*/ 12700 h 8892540"/>
              <a:gd name="connsiteX13" fmla="*/ 7984808 w 9794240"/>
              <a:gd name="connsiteY13" fmla="*/ 0 h 8892540"/>
              <a:gd name="connsiteX14" fmla="*/ 7922895 w 9794240"/>
              <a:gd name="connsiteY14" fmla="*/ 283369 h 8892540"/>
              <a:gd name="connsiteX15" fmla="*/ 8432484 w 9794240"/>
              <a:gd name="connsiteY15" fmla="*/ 752475 h 8892540"/>
              <a:gd name="connsiteX16" fmla="*/ 8313420 w 9794240"/>
              <a:gd name="connsiteY16" fmla="*/ 324644 h 8892540"/>
              <a:gd name="connsiteX17" fmla="*/ 8364220 w 9794240"/>
              <a:gd name="connsiteY17" fmla="*/ 381000 h 8892540"/>
              <a:gd name="connsiteX18" fmla="*/ 8510270 w 9794240"/>
              <a:gd name="connsiteY18" fmla="*/ 527050 h 8892540"/>
              <a:gd name="connsiteX19" fmla="*/ 8681720 w 9794240"/>
              <a:gd name="connsiteY19" fmla="*/ 908050 h 8892540"/>
              <a:gd name="connsiteX20" fmla="*/ 8776970 w 9794240"/>
              <a:gd name="connsiteY20" fmla="*/ 869950 h 8892540"/>
              <a:gd name="connsiteX21" fmla="*/ 9456420 w 9794240"/>
              <a:gd name="connsiteY21" fmla="*/ 1409700 h 8892540"/>
              <a:gd name="connsiteX22" fmla="*/ 9151620 w 9794240"/>
              <a:gd name="connsiteY22" fmla="*/ 1111250 h 8892540"/>
              <a:gd name="connsiteX23" fmla="*/ 9780270 w 9794240"/>
              <a:gd name="connsiteY23" fmla="*/ 1454150 h 8892540"/>
              <a:gd name="connsiteX24" fmla="*/ 9786620 w 9794240"/>
              <a:gd name="connsiteY24" fmla="*/ 2971800 h 8892540"/>
              <a:gd name="connsiteX25" fmla="*/ 9780270 w 9794240"/>
              <a:gd name="connsiteY25" fmla="*/ 3886200 h 8892540"/>
              <a:gd name="connsiteX26" fmla="*/ 9792970 w 9794240"/>
              <a:gd name="connsiteY26" fmla="*/ 6356350 h 8892540"/>
              <a:gd name="connsiteX27" fmla="*/ 8732520 w 9794240"/>
              <a:gd name="connsiteY27" fmla="*/ 7092950 h 8892540"/>
              <a:gd name="connsiteX28" fmla="*/ 8853170 w 9794240"/>
              <a:gd name="connsiteY28" fmla="*/ 7200900 h 8892540"/>
              <a:gd name="connsiteX29" fmla="*/ 9786620 w 9794240"/>
              <a:gd name="connsiteY29" fmla="*/ 6527800 h 8892540"/>
              <a:gd name="connsiteX30" fmla="*/ 9777730 w 9794240"/>
              <a:gd name="connsiteY30" fmla="*/ 8883174 h 88925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6129020 w 9794240"/>
              <a:gd name="connsiteY12" fmla="*/ 7239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5773420 w 9794240"/>
              <a:gd name="connsiteY12" fmla="*/ 127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5748020 w 9794240"/>
              <a:gd name="connsiteY12" fmla="*/ 127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7308533 w 9794240"/>
              <a:gd name="connsiteY1" fmla="*/ 9786144 h 9794240"/>
              <a:gd name="connsiteX2" fmla="*/ 1203960 w 9794240"/>
              <a:gd name="connsiteY2" fmla="*/ 9794240 h 9794240"/>
              <a:gd name="connsiteX3" fmla="*/ 2743200 w 9794240"/>
              <a:gd name="connsiteY3" fmla="*/ 8643620 h 9794240"/>
              <a:gd name="connsiteX4" fmla="*/ 1074420 w 9794240"/>
              <a:gd name="connsiteY4" fmla="*/ 9779000 h 9794240"/>
              <a:gd name="connsiteX5" fmla="*/ 15240 w 9794240"/>
              <a:gd name="connsiteY5" fmla="*/ 9786620 h 9794240"/>
              <a:gd name="connsiteX6" fmla="*/ 0 w 9794240"/>
              <a:gd name="connsiteY6" fmla="*/ 7043420 h 9794240"/>
              <a:gd name="connsiteX7" fmla="*/ 15240 w 9794240"/>
              <a:gd name="connsiteY7" fmla="*/ 5877560 h 9794240"/>
              <a:gd name="connsiteX8" fmla="*/ 7620 w 9794240"/>
              <a:gd name="connsiteY8" fmla="*/ 2794000 h 9794240"/>
              <a:gd name="connsiteX9" fmla="*/ 1950720 w 9794240"/>
              <a:gd name="connsiteY9" fmla="*/ 1327150 h 9794240"/>
              <a:gd name="connsiteX10" fmla="*/ 1270 w 9794240"/>
              <a:gd name="connsiteY10" fmla="*/ 2667794 h 9794240"/>
              <a:gd name="connsiteX11" fmla="*/ 1270 w 9794240"/>
              <a:gd name="connsiteY11" fmla="*/ 926306 h 9794240"/>
              <a:gd name="connsiteX12" fmla="*/ 5746750 w 9794240"/>
              <a:gd name="connsiteY12" fmla="*/ 926306 h 9794240"/>
              <a:gd name="connsiteX13" fmla="*/ 5748020 w 9794240"/>
              <a:gd name="connsiteY13" fmla="*/ 12700 h 9794240"/>
              <a:gd name="connsiteX14" fmla="*/ 7424420 w 9794240"/>
              <a:gd name="connsiteY14" fmla="*/ 0 h 9794240"/>
              <a:gd name="connsiteX15" fmla="*/ 7984808 w 9794240"/>
              <a:gd name="connsiteY15" fmla="*/ 901700 h 9794240"/>
              <a:gd name="connsiteX16" fmla="*/ 7922895 w 9794240"/>
              <a:gd name="connsiteY16" fmla="*/ 1185069 h 9794240"/>
              <a:gd name="connsiteX17" fmla="*/ 8432484 w 9794240"/>
              <a:gd name="connsiteY17" fmla="*/ 1654175 h 9794240"/>
              <a:gd name="connsiteX18" fmla="*/ 8313420 w 9794240"/>
              <a:gd name="connsiteY18" fmla="*/ 1226344 h 9794240"/>
              <a:gd name="connsiteX19" fmla="*/ 8364220 w 9794240"/>
              <a:gd name="connsiteY19" fmla="*/ 1282700 h 9794240"/>
              <a:gd name="connsiteX20" fmla="*/ 8510270 w 9794240"/>
              <a:gd name="connsiteY20" fmla="*/ 1428750 h 9794240"/>
              <a:gd name="connsiteX21" fmla="*/ 8681720 w 9794240"/>
              <a:gd name="connsiteY21" fmla="*/ 1809750 h 9794240"/>
              <a:gd name="connsiteX22" fmla="*/ 8776970 w 9794240"/>
              <a:gd name="connsiteY22" fmla="*/ 1771650 h 9794240"/>
              <a:gd name="connsiteX23" fmla="*/ 9456420 w 9794240"/>
              <a:gd name="connsiteY23" fmla="*/ 2311400 h 9794240"/>
              <a:gd name="connsiteX24" fmla="*/ 9151620 w 9794240"/>
              <a:gd name="connsiteY24" fmla="*/ 2012950 h 9794240"/>
              <a:gd name="connsiteX25" fmla="*/ 9780270 w 9794240"/>
              <a:gd name="connsiteY25" fmla="*/ 2355850 h 9794240"/>
              <a:gd name="connsiteX26" fmla="*/ 9786620 w 9794240"/>
              <a:gd name="connsiteY26" fmla="*/ 3873500 h 9794240"/>
              <a:gd name="connsiteX27" fmla="*/ 9780270 w 9794240"/>
              <a:gd name="connsiteY27" fmla="*/ 4787900 h 9794240"/>
              <a:gd name="connsiteX28" fmla="*/ 9792970 w 9794240"/>
              <a:gd name="connsiteY28" fmla="*/ 7258050 h 9794240"/>
              <a:gd name="connsiteX29" fmla="*/ 8732520 w 9794240"/>
              <a:gd name="connsiteY29" fmla="*/ 7994650 h 9794240"/>
              <a:gd name="connsiteX30" fmla="*/ 8853170 w 9794240"/>
              <a:gd name="connsiteY30" fmla="*/ 8102600 h 9794240"/>
              <a:gd name="connsiteX31" fmla="*/ 9786620 w 9794240"/>
              <a:gd name="connsiteY31" fmla="*/ 7429500 h 9794240"/>
              <a:gd name="connsiteX32" fmla="*/ 9777730 w 9794240"/>
              <a:gd name="connsiteY32" fmla="*/ 9784874 h 9794240"/>
              <a:gd name="connsiteX0" fmla="*/ 9794240 w 9794240"/>
              <a:gd name="connsiteY0" fmla="*/ 9789160 h 9794240"/>
              <a:gd name="connsiteX1" fmla="*/ 7308533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8237220 w 9794240"/>
              <a:gd name="connsiteY1" fmla="*/ 9786620 h 9794240"/>
              <a:gd name="connsiteX2" fmla="*/ 7927658 w 9794240"/>
              <a:gd name="connsiteY2" fmla="*/ 97861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27658 w 9794240"/>
              <a:gd name="connsiteY2" fmla="*/ 97861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843838 w 9794240"/>
              <a:gd name="connsiteY2" fmla="*/ 96337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843838 w 9794240"/>
              <a:gd name="connsiteY2" fmla="*/ 96337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039100 w 9794240"/>
              <a:gd name="connsiteY1" fmla="*/ 887222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871460 w 9794240"/>
              <a:gd name="connsiteY1" fmla="*/ 898652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694420 w 9794240"/>
              <a:gd name="connsiteY1" fmla="*/ 9283700 h 9794240"/>
              <a:gd name="connsiteX2" fmla="*/ 7955280 w 9794240"/>
              <a:gd name="connsiteY2" fmla="*/ 9306560 h 9794240"/>
              <a:gd name="connsiteX3" fmla="*/ 7942898 w 9794240"/>
              <a:gd name="connsiteY3" fmla="*/ 9572784 h 9794240"/>
              <a:gd name="connsiteX4" fmla="*/ 6494145 w 9794240"/>
              <a:gd name="connsiteY4" fmla="*/ 9786144 h 9794240"/>
              <a:gd name="connsiteX5" fmla="*/ 1203960 w 9794240"/>
              <a:gd name="connsiteY5" fmla="*/ 9794240 h 9794240"/>
              <a:gd name="connsiteX6" fmla="*/ 2743200 w 9794240"/>
              <a:gd name="connsiteY6" fmla="*/ 8643620 h 9794240"/>
              <a:gd name="connsiteX7" fmla="*/ 1074420 w 9794240"/>
              <a:gd name="connsiteY7" fmla="*/ 9779000 h 9794240"/>
              <a:gd name="connsiteX8" fmla="*/ 15240 w 9794240"/>
              <a:gd name="connsiteY8" fmla="*/ 9786620 h 9794240"/>
              <a:gd name="connsiteX9" fmla="*/ 0 w 9794240"/>
              <a:gd name="connsiteY9" fmla="*/ 7043420 h 9794240"/>
              <a:gd name="connsiteX10" fmla="*/ 15240 w 9794240"/>
              <a:gd name="connsiteY10" fmla="*/ 5877560 h 9794240"/>
              <a:gd name="connsiteX11" fmla="*/ 7620 w 9794240"/>
              <a:gd name="connsiteY11" fmla="*/ 2794000 h 9794240"/>
              <a:gd name="connsiteX12" fmla="*/ 1950720 w 9794240"/>
              <a:gd name="connsiteY12" fmla="*/ 1327150 h 9794240"/>
              <a:gd name="connsiteX13" fmla="*/ 1270 w 9794240"/>
              <a:gd name="connsiteY13" fmla="*/ 2667794 h 9794240"/>
              <a:gd name="connsiteX14" fmla="*/ 1270 w 9794240"/>
              <a:gd name="connsiteY14" fmla="*/ 926306 h 9794240"/>
              <a:gd name="connsiteX15" fmla="*/ 5746750 w 9794240"/>
              <a:gd name="connsiteY15" fmla="*/ 926306 h 9794240"/>
              <a:gd name="connsiteX16" fmla="*/ 5748020 w 9794240"/>
              <a:gd name="connsiteY16" fmla="*/ 12700 h 9794240"/>
              <a:gd name="connsiteX17" fmla="*/ 7424420 w 9794240"/>
              <a:gd name="connsiteY17" fmla="*/ 0 h 9794240"/>
              <a:gd name="connsiteX18" fmla="*/ 7984808 w 9794240"/>
              <a:gd name="connsiteY18" fmla="*/ 901700 h 9794240"/>
              <a:gd name="connsiteX19" fmla="*/ 7922895 w 9794240"/>
              <a:gd name="connsiteY19" fmla="*/ 1185069 h 9794240"/>
              <a:gd name="connsiteX20" fmla="*/ 8432484 w 9794240"/>
              <a:gd name="connsiteY20" fmla="*/ 1654175 h 9794240"/>
              <a:gd name="connsiteX21" fmla="*/ 8313420 w 9794240"/>
              <a:gd name="connsiteY21" fmla="*/ 1226344 h 9794240"/>
              <a:gd name="connsiteX22" fmla="*/ 8364220 w 9794240"/>
              <a:gd name="connsiteY22" fmla="*/ 1282700 h 9794240"/>
              <a:gd name="connsiteX23" fmla="*/ 8510270 w 9794240"/>
              <a:gd name="connsiteY23" fmla="*/ 1428750 h 9794240"/>
              <a:gd name="connsiteX24" fmla="*/ 8681720 w 9794240"/>
              <a:gd name="connsiteY24" fmla="*/ 1809750 h 9794240"/>
              <a:gd name="connsiteX25" fmla="*/ 8776970 w 9794240"/>
              <a:gd name="connsiteY25" fmla="*/ 1771650 h 9794240"/>
              <a:gd name="connsiteX26" fmla="*/ 9456420 w 9794240"/>
              <a:gd name="connsiteY26" fmla="*/ 2311400 h 9794240"/>
              <a:gd name="connsiteX27" fmla="*/ 9151620 w 9794240"/>
              <a:gd name="connsiteY27" fmla="*/ 2012950 h 9794240"/>
              <a:gd name="connsiteX28" fmla="*/ 9780270 w 9794240"/>
              <a:gd name="connsiteY28" fmla="*/ 2355850 h 9794240"/>
              <a:gd name="connsiteX29" fmla="*/ 9786620 w 9794240"/>
              <a:gd name="connsiteY29" fmla="*/ 3873500 h 9794240"/>
              <a:gd name="connsiteX30" fmla="*/ 9780270 w 9794240"/>
              <a:gd name="connsiteY30" fmla="*/ 4787900 h 9794240"/>
              <a:gd name="connsiteX31" fmla="*/ 9792970 w 9794240"/>
              <a:gd name="connsiteY31" fmla="*/ 7258050 h 9794240"/>
              <a:gd name="connsiteX32" fmla="*/ 8732520 w 9794240"/>
              <a:gd name="connsiteY32" fmla="*/ 7994650 h 9794240"/>
              <a:gd name="connsiteX33" fmla="*/ 8853170 w 9794240"/>
              <a:gd name="connsiteY33" fmla="*/ 8102600 h 9794240"/>
              <a:gd name="connsiteX34" fmla="*/ 9786620 w 9794240"/>
              <a:gd name="connsiteY34" fmla="*/ 7429500 h 9794240"/>
              <a:gd name="connsiteX35" fmla="*/ 9777730 w 9794240"/>
              <a:gd name="connsiteY35" fmla="*/ 9784874 h 9794240"/>
              <a:gd name="connsiteX0" fmla="*/ 9794240 w 9794240"/>
              <a:gd name="connsiteY0" fmla="*/ 9789160 h 9794240"/>
              <a:gd name="connsiteX1" fmla="*/ 8808720 w 9794240"/>
              <a:gd name="connsiteY1" fmla="*/ 9291320 h 9794240"/>
              <a:gd name="connsiteX2" fmla="*/ 7955280 w 9794240"/>
              <a:gd name="connsiteY2" fmla="*/ 9306560 h 9794240"/>
              <a:gd name="connsiteX3" fmla="*/ 7942898 w 9794240"/>
              <a:gd name="connsiteY3" fmla="*/ 9572784 h 9794240"/>
              <a:gd name="connsiteX4" fmla="*/ 6494145 w 9794240"/>
              <a:gd name="connsiteY4" fmla="*/ 9786144 h 9794240"/>
              <a:gd name="connsiteX5" fmla="*/ 1203960 w 9794240"/>
              <a:gd name="connsiteY5" fmla="*/ 9794240 h 9794240"/>
              <a:gd name="connsiteX6" fmla="*/ 2743200 w 9794240"/>
              <a:gd name="connsiteY6" fmla="*/ 8643620 h 9794240"/>
              <a:gd name="connsiteX7" fmla="*/ 1074420 w 9794240"/>
              <a:gd name="connsiteY7" fmla="*/ 9779000 h 9794240"/>
              <a:gd name="connsiteX8" fmla="*/ 15240 w 9794240"/>
              <a:gd name="connsiteY8" fmla="*/ 9786620 h 9794240"/>
              <a:gd name="connsiteX9" fmla="*/ 0 w 9794240"/>
              <a:gd name="connsiteY9" fmla="*/ 7043420 h 9794240"/>
              <a:gd name="connsiteX10" fmla="*/ 15240 w 9794240"/>
              <a:gd name="connsiteY10" fmla="*/ 5877560 h 9794240"/>
              <a:gd name="connsiteX11" fmla="*/ 7620 w 9794240"/>
              <a:gd name="connsiteY11" fmla="*/ 2794000 h 9794240"/>
              <a:gd name="connsiteX12" fmla="*/ 1950720 w 9794240"/>
              <a:gd name="connsiteY12" fmla="*/ 1327150 h 9794240"/>
              <a:gd name="connsiteX13" fmla="*/ 1270 w 9794240"/>
              <a:gd name="connsiteY13" fmla="*/ 2667794 h 9794240"/>
              <a:gd name="connsiteX14" fmla="*/ 1270 w 9794240"/>
              <a:gd name="connsiteY14" fmla="*/ 926306 h 9794240"/>
              <a:gd name="connsiteX15" fmla="*/ 5746750 w 9794240"/>
              <a:gd name="connsiteY15" fmla="*/ 926306 h 9794240"/>
              <a:gd name="connsiteX16" fmla="*/ 5748020 w 9794240"/>
              <a:gd name="connsiteY16" fmla="*/ 12700 h 9794240"/>
              <a:gd name="connsiteX17" fmla="*/ 7424420 w 9794240"/>
              <a:gd name="connsiteY17" fmla="*/ 0 h 9794240"/>
              <a:gd name="connsiteX18" fmla="*/ 7984808 w 9794240"/>
              <a:gd name="connsiteY18" fmla="*/ 901700 h 9794240"/>
              <a:gd name="connsiteX19" fmla="*/ 7922895 w 9794240"/>
              <a:gd name="connsiteY19" fmla="*/ 1185069 h 9794240"/>
              <a:gd name="connsiteX20" fmla="*/ 8432484 w 9794240"/>
              <a:gd name="connsiteY20" fmla="*/ 1654175 h 9794240"/>
              <a:gd name="connsiteX21" fmla="*/ 8313420 w 9794240"/>
              <a:gd name="connsiteY21" fmla="*/ 1226344 h 9794240"/>
              <a:gd name="connsiteX22" fmla="*/ 8364220 w 9794240"/>
              <a:gd name="connsiteY22" fmla="*/ 1282700 h 9794240"/>
              <a:gd name="connsiteX23" fmla="*/ 8510270 w 9794240"/>
              <a:gd name="connsiteY23" fmla="*/ 1428750 h 9794240"/>
              <a:gd name="connsiteX24" fmla="*/ 8681720 w 9794240"/>
              <a:gd name="connsiteY24" fmla="*/ 1809750 h 9794240"/>
              <a:gd name="connsiteX25" fmla="*/ 8776970 w 9794240"/>
              <a:gd name="connsiteY25" fmla="*/ 1771650 h 9794240"/>
              <a:gd name="connsiteX26" fmla="*/ 9456420 w 9794240"/>
              <a:gd name="connsiteY26" fmla="*/ 2311400 h 9794240"/>
              <a:gd name="connsiteX27" fmla="*/ 9151620 w 9794240"/>
              <a:gd name="connsiteY27" fmla="*/ 2012950 h 9794240"/>
              <a:gd name="connsiteX28" fmla="*/ 9780270 w 9794240"/>
              <a:gd name="connsiteY28" fmla="*/ 2355850 h 9794240"/>
              <a:gd name="connsiteX29" fmla="*/ 9786620 w 9794240"/>
              <a:gd name="connsiteY29" fmla="*/ 3873500 h 9794240"/>
              <a:gd name="connsiteX30" fmla="*/ 9780270 w 9794240"/>
              <a:gd name="connsiteY30" fmla="*/ 4787900 h 9794240"/>
              <a:gd name="connsiteX31" fmla="*/ 9792970 w 9794240"/>
              <a:gd name="connsiteY31" fmla="*/ 7258050 h 9794240"/>
              <a:gd name="connsiteX32" fmla="*/ 8732520 w 9794240"/>
              <a:gd name="connsiteY32" fmla="*/ 7994650 h 9794240"/>
              <a:gd name="connsiteX33" fmla="*/ 8853170 w 9794240"/>
              <a:gd name="connsiteY33" fmla="*/ 8102600 h 9794240"/>
              <a:gd name="connsiteX34" fmla="*/ 9786620 w 9794240"/>
              <a:gd name="connsiteY34" fmla="*/ 7429500 h 9794240"/>
              <a:gd name="connsiteX35" fmla="*/ 9777730 w 9794240"/>
              <a:gd name="connsiteY35" fmla="*/ 9784874 h 9794240"/>
              <a:gd name="connsiteX0" fmla="*/ 9794240 w 9794240"/>
              <a:gd name="connsiteY0" fmla="*/ 9789160 h 9794240"/>
              <a:gd name="connsiteX1" fmla="*/ 9273540 w 9794240"/>
              <a:gd name="connsiteY1" fmla="*/ 9497060 h 9794240"/>
              <a:gd name="connsiteX2" fmla="*/ 880872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815186"/>
              <a:gd name="connsiteX1" fmla="*/ 8176260 w 9794240"/>
              <a:gd name="connsiteY1" fmla="*/ 9786620 h 9815186"/>
              <a:gd name="connsiteX2" fmla="*/ 8808720 w 9794240"/>
              <a:gd name="connsiteY2" fmla="*/ 9291320 h 9815186"/>
              <a:gd name="connsiteX3" fmla="*/ 7955280 w 9794240"/>
              <a:gd name="connsiteY3" fmla="*/ 9306560 h 9815186"/>
              <a:gd name="connsiteX4" fmla="*/ 7942898 w 9794240"/>
              <a:gd name="connsiteY4" fmla="*/ 9572784 h 9815186"/>
              <a:gd name="connsiteX5" fmla="*/ 6494145 w 9794240"/>
              <a:gd name="connsiteY5" fmla="*/ 9786144 h 9815186"/>
              <a:gd name="connsiteX6" fmla="*/ 1203960 w 9794240"/>
              <a:gd name="connsiteY6" fmla="*/ 9794240 h 9815186"/>
              <a:gd name="connsiteX7" fmla="*/ 2743200 w 9794240"/>
              <a:gd name="connsiteY7" fmla="*/ 8643620 h 9815186"/>
              <a:gd name="connsiteX8" fmla="*/ 1074420 w 9794240"/>
              <a:gd name="connsiteY8" fmla="*/ 9779000 h 9815186"/>
              <a:gd name="connsiteX9" fmla="*/ 15240 w 9794240"/>
              <a:gd name="connsiteY9" fmla="*/ 9786620 h 9815186"/>
              <a:gd name="connsiteX10" fmla="*/ 0 w 9794240"/>
              <a:gd name="connsiteY10" fmla="*/ 7043420 h 9815186"/>
              <a:gd name="connsiteX11" fmla="*/ 15240 w 9794240"/>
              <a:gd name="connsiteY11" fmla="*/ 5877560 h 9815186"/>
              <a:gd name="connsiteX12" fmla="*/ 7620 w 9794240"/>
              <a:gd name="connsiteY12" fmla="*/ 2794000 h 9815186"/>
              <a:gd name="connsiteX13" fmla="*/ 1950720 w 9794240"/>
              <a:gd name="connsiteY13" fmla="*/ 1327150 h 9815186"/>
              <a:gd name="connsiteX14" fmla="*/ 1270 w 9794240"/>
              <a:gd name="connsiteY14" fmla="*/ 2667794 h 9815186"/>
              <a:gd name="connsiteX15" fmla="*/ 1270 w 9794240"/>
              <a:gd name="connsiteY15" fmla="*/ 926306 h 9815186"/>
              <a:gd name="connsiteX16" fmla="*/ 5746750 w 9794240"/>
              <a:gd name="connsiteY16" fmla="*/ 926306 h 9815186"/>
              <a:gd name="connsiteX17" fmla="*/ 5748020 w 9794240"/>
              <a:gd name="connsiteY17" fmla="*/ 12700 h 9815186"/>
              <a:gd name="connsiteX18" fmla="*/ 7424420 w 9794240"/>
              <a:gd name="connsiteY18" fmla="*/ 0 h 9815186"/>
              <a:gd name="connsiteX19" fmla="*/ 7984808 w 9794240"/>
              <a:gd name="connsiteY19" fmla="*/ 901700 h 9815186"/>
              <a:gd name="connsiteX20" fmla="*/ 7922895 w 9794240"/>
              <a:gd name="connsiteY20" fmla="*/ 1185069 h 9815186"/>
              <a:gd name="connsiteX21" fmla="*/ 8432484 w 9794240"/>
              <a:gd name="connsiteY21" fmla="*/ 1654175 h 9815186"/>
              <a:gd name="connsiteX22" fmla="*/ 8313420 w 9794240"/>
              <a:gd name="connsiteY22" fmla="*/ 1226344 h 9815186"/>
              <a:gd name="connsiteX23" fmla="*/ 8364220 w 9794240"/>
              <a:gd name="connsiteY23" fmla="*/ 1282700 h 9815186"/>
              <a:gd name="connsiteX24" fmla="*/ 8510270 w 9794240"/>
              <a:gd name="connsiteY24" fmla="*/ 1428750 h 9815186"/>
              <a:gd name="connsiteX25" fmla="*/ 8681720 w 9794240"/>
              <a:gd name="connsiteY25" fmla="*/ 1809750 h 9815186"/>
              <a:gd name="connsiteX26" fmla="*/ 8776970 w 9794240"/>
              <a:gd name="connsiteY26" fmla="*/ 1771650 h 9815186"/>
              <a:gd name="connsiteX27" fmla="*/ 9456420 w 9794240"/>
              <a:gd name="connsiteY27" fmla="*/ 2311400 h 9815186"/>
              <a:gd name="connsiteX28" fmla="*/ 9151620 w 9794240"/>
              <a:gd name="connsiteY28" fmla="*/ 2012950 h 9815186"/>
              <a:gd name="connsiteX29" fmla="*/ 9780270 w 9794240"/>
              <a:gd name="connsiteY29" fmla="*/ 2355850 h 9815186"/>
              <a:gd name="connsiteX30" fmla="*/ 9786620 w 9794240"/>
              <a:gd name="connsiteY30" fmla="*/ 3873500 h 9815186"/>
              <a:gd name="connsiteX31" fmla="*/ 9780270 w 9794240"/>
              <a:gd name="connsiteY31" fmla="*/ 4787900 h 9815186"/>
              <a:gd name="connsiteX32" fmla="*/ 9792970 w 9794240"/>
              <a:gd name="connsiteY32" fmla="*/ 7258050 h 9815186"/>
              <a:gd name="connsiteX33" fmla="*/ 8732520 w 9794240"/>
              <a:gd name="connsiteY33" fmla="*/ 7994650 h 9815186"/>
              <a:gd name="connsiteX34" fmla="*/ 8853170 w 9794240"/>
              <a:gd name="connsiteY34" fmla="*/ 8102600 h 9815186"/>
              <a:gd name="connsiteX35" fmla="*/ 9786620 w 9794240"/>
              <a:gd name="connsiteY35" fmla="*/ 7429500 h 9815186"/>
              <a:gd name="connsiteX36" fmla="*/ 9777730 w 9794240"/>
              <a:gd name="connsiteY36" fmla="*/ 9784874 h 9815186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80872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94240" h="9794240">
                <a:moveTo>
                  <a:pt x="9794240" y="9789160"/>
                </a:moveTo>
                <a:lnTo>
                  <a:pt x="8176260" y="9786620"/>
                </a:lnTo>
                <a:cubicBezTo>
                  <a:pt x="8012007" y="9703647"/>
                  <a:pt x="8510270" y="9551670"/>
                  <a:pt x="8488680" y="9291320"/>
                </a:cubicBezTo>
                <a:cubicBezTo>
                  <a:pt x="8268970" y="9259570"/>
                  <a:pt x="8080534" y="9227899"/>
                  <a:pt x="7955280" y="9276080"/>
                </a:cubicBezTo>
                <a:cubicBezTo>
                  <a:pt x="8522653" y="9288621"/>
                  <a:pt x="7947025" y="9484043"/>
                  <a:pt x="7942898" y="9572784"/>
                </a:cubicBezTo>
                <a:cubicBezTo>
                  <a:pt x="7309803" y="8467884"/>
                  <a:pt x="6385243" y="9450864"/>
                  <a:pt x="6494145" y="9786144"/>
                </a:cubicBezTo>
                <a:lnTo>
                  <a:pt x="1203960" y="9794240"/>
                </a:lnTo>
                <a:lnTo>
                  <a:pt x="2743200" y="8643620"/>
                </a:lnTo>
                <a:lnTo>
                  <a:pt x="1074420" y="9779000"/>
                </a:lnTo>
                <a:lnTo>
                  <a:pt x="15240" y="9786620"/>
                </a:lnTo>
                <a:lnTo>
                  <a:pt x="0" y="7043420"/>
                </a:lnTo>
                <a:cubicBezTo>
                  <a:pt x="899160" y="6654800"/>
                  <a:pt x="419100" y="5885180"/>
                  <a:pt x="15240" y="5877560"/>
                </a:cubicBezTo>
                <a:lnTo>
                  <a:pt x="7620" y="2794000"/>
                </a:lnTo>
                <a:lnTo>
                  <a:pt x="1950720" y="1327150"/>
                </a:lnTo>
                <a:lnTo>
                  <a:pt x="1270" y="2667794"/>
                </a:lnTo>
                <a:cubicBezTo>
                  <a:pt x="5503" y="2087298"/>
                  <a:pt x="-2963" y="1506802"/>
                  <a:pt x="1270" y="926306"/>
                </a:cubicBezTo>
                <a:lnTo>
                  <a:pt x="5746750" y="926306"/>
                </a:lnTo>
                <a:cubicBezTo>
                  <a:pt x="5747173" y="621771"/>
                  <a:pt x="5747597" y="317235"/>
                  <a:pt x="5748020" y="12700"/>
                </a:cubicBezTo>
                <a:lnTo>
                  <a:pt x="7424420" y="0"/>
                </a:lnTo>
                <a:cubicBezTo>
                  <a:pt x="7649316" y="656167"/>
                  <a:pt x="7798012" y="601133"/>
                  <a:pt x="7984808" y="901700"/>
                </a:cubicBezTo>
                <a:cubicBezTo>
                  <a:pt x="7926071" y="996156"/>
                  <a:pt x="7943533" y="1090613"/>
                  <a:pt x="7922895" y="1185069"/>
                </a:cubicBezTo>
                <a:cubicBezTo>
                  <a:pt x="8052277" y="1710532"/>
                  <a:pt x="8262621" y="1497806"/>
                  <a:pt x="8432484" y="1654175"/>
                </a:cubicBezTo>
                <a:cubicBezTo>
                  <a:pt x="8140384" y="1256772"/>
                  <a:pt x="8353108" y="1368954"/>
                  <a:pt x="8313420" y="1226344"/>
                </a:cubicBezTo>
                <a:lnTo>
                  <a:pt x="8364220" y="1282700"/>
                </a:lnTo>
                <a:cubicBezTo>
                  <a:pt x="8374803" y="1350433"/>
                  <a:pt x="8461587" y="1380067"/>
                  <a:pt x="8510270" y="1428750"/>
                </a:cubicBezTo>
                <a:cubicBezTo>
                  <a:pt x="8516620" y="1581150"/>
                  <a:pt x="8624570" y="1682750"/>
                  <a:pt x="8681720" y="1809750"/>
                </a:cubicBezTo>
                <a:lnTo>
                  <a:pt x="8776970" y="1771650"/>
                </a:lnTo>
                <a:cubicBezTo>
                  <a:pt x="8990753" y="2110317"/>
                  <a:pt x="9229937" y="2131483"/>
                  <a:pt x="9456420" y="2311400"/>
                </a:cubicBezTo>
                <a:cubicBezTo>
                  <a:pt x="9278620" y="2218267"/>
                  <a:pt x="9253220" y="2112433"/>
                  <a:pt x="9151620" y="2012950"/>
                </a:cubicBezTo>
                <a:cubicBezTo>
                  <a:pt x="9348470" y="2178050"/>
                  <a:pt x="9570720" y="2241550"/>
                  <a:pt x="9780270" y="2355850"/>
                </a:cubicBezTo>
                <a:cubicBezTo>
                  <a:pt x="9782387" y="2861733"/>
                  <a:pt x="9784503" y="3367617"/>
                  <a:pt x="9786620" y="3873500"/>
                </a:cubicBezTo>
                <a:cubicBezTo>
                  <a:pt x="9300633" y="3898900"/>
                  <a:pt x="9279467" y="4681220"/>
                  <a:pt x="9780270" y="4787900"/>
                </a:cubicBezTo>
                <a:cubicBezTo>
                  <a:pt x="9784503" y="5611283"/>
                  <a:pt x="9788737" y="6434667"/>
                  <a:pt x="9792970" y="7258050"/>
                </a:cubicBezTo>
                <a:lnTo>
                  <a:pt x="8732520" y="7994650"/>
                </a:lnTo>
                <a:cubicBezTo>
                  <a:pt x="8772737" y="8030633"/>
                  <a:pt x="8730403" y="8079317"/>
                  <a:pt x="8853170" y="8102600"/>
                </a:cubicBezTo>
                <a:lnTo>
                  <a:pt x="9786620" y="7429500"/>
                </a:lnTo>
                <a:cubicBezTo>
                  <a:pt x="9783657" y="8214625"/>
                  <a:pt x="9780693" y="8999749"/>
                  <a:pt x="9777730" y="9784874"/>
                </a:cubicBezTo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8120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2A68F9-12A0-47E9-8D79-9DF78C439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1430000"/>
          </a:xfrm>
          <a:prstGeom prst="rect">
            <a:avLst/>
          </a:prstGeom>
        </p:spPr>
      </p:pic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787472" y="812800"/>
            <a:ext cx="9855056" cy="9804400"/>
          </a:xfrm>
          <a:custGeom>
            <a:avLst/>
            <a:gdLst>
              <a:gd name="connsiteX0" fmla="*/ 0 w 9010650"/>
              <a:gd name="connsiteY0" fmla="*/ 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0 w 9010650"/>
              <a:gd name="connsiteY4" fmla="*/ 0 h 7924800"/>
              <a:gd name="connsiteX0" fmla="*/ 1771650 w 9010650"/>
              <a:gd name="connsiteY0" fmla="*/ 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596390 w 9010650"/>
              <a:gd name="connsiteY4" fmla="*/ 826770 h 7924800"/>
              <a:gd name="connsiteX5" fmla="*/ 1771650 w 9010650"/>
              <a:gd name="connsiteY5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1093470 h 7924800"/>
              <a:gd name="connsiteX5" fmla="*/ 1771650 w 9010650"/>
              <a:gd name="connsiteY5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489710 w 9010650"/>
              <a:gd name="connsiteY4" fmla="*/ 2167890 h 7924800"/>
              <a:gd name="connsiteX5" fmla="*/ 1771650 w 9010650"/>
              <a:gd name="connsiteY5" fmla="*/ 1093470 h 7924800"/>
              <a:gd name="connsiteX6" fmla="*/ 1771650 w 9010650"/>
              <a:gd name="connsiteY6" fmla="*/ 22860 h 7924800"/>
              <a:gd name="connsiteX0" fmla="*/ 1775460 w 9014460"/>
              <a:gd name="connsiteY0" fmla="*/ 22860 h 7924800"/>
              <a:gd name="connsiteX1" fmla="*/ 9014460 w 9014460"/>
              <a:gd name="connsiteY1" fmla="*/ 0 h 7924800"/>
              <a:gd name="connsiteX2" fmla="*/ 9014460 w 9014460"/>
              <a:gd name="connsiteY2" fmla="*/ 7924800 h 7924800"/>
              <a:gd name="connsiteX3" fmla="*/ 3810 w 9014460"/>
              <a:gd name="connsiteY3" fmla="*/ 7924800 h 7924800"/>
              <a:gd name="connsiteX4" fmla="*/ 0 w 9014460"/>
              <a:gd name="connsiteY4" fmla="*/ 1062990 h 7924800"/>
              <a:gd name="connsiteX5" fmla="*/ 1775460 w 9014460"/>
              <a:gd name="connsiteY5" fmla="*/ 1093470 h 7924800"/>
              <a:gd name="connsiteX6" fmla="*/ 1775460 w 9014460"/>
              <a:gd name="connsiteY6" fmla="*/ 22860 h 7924800"/>
              <a:gd name="connsiteX0" fmla="*/ 1775460 w 9014460"/>
              <a:gd name="connsiteY0" fmla="*/ 22860 h 7924800"/>
              <a:gd name="connsiteX1" fmla="*/ 9014460 w 9014460"/>
              <a:gd name="connsiteY1" fmla="*/ 0 h 7924800"/>
              <a:gd name="connsiteX2" fmla="*/ 9014460 w 9014460"/>
              <a:gd name="connsiteY2" fmla="*/ 7924800 h 7924800"/>
              <a:gd name="connsiteX3" fmla="*/ 3810 w 9014460"/>
              <a:gd name="connsiteY3" fmla="*/ 7924800 h 7924800"/>
              <a:gd name="connsiteX4" fmla="*/ 0 w 9014460"/>
              <a:gd name="connsiteY4" fmla="*/ 1062990 h 7924800"/>
              <a:gd name="connsiteX5" fmla="*/ 1775460 w 9014460"/>
              <a:gd name="connsiteY5" fmla="*/ 1070610 h 7924800"/>
              <a:gd name="connsiteX6" fmla="*/ 1775460 w 9014460"/>
              <a:gd name="connsiteY6" fmla="*/ 22860 h 7924800"/>
              <a:gd name="connsiteX0" fmla="*/ 1775460 w 9827260"/>
              <a:gd name="connsiteY0" fmla="*/ 22860 h 9994900"/>
              <a:gd name="connsiteX1" fmla="*/ 9014460 w 9827260"/>
              <a:gd name="connsiteY1" fmla="*/ 0 h 9994900"/>
              <a:gd name="connsiteX2" fmla="*/ 9827260 w 9827260"/>
              <a:gd name="connsiteY2" fmla="*/ 9994900 h 9994900"/>
              <a:gd name="connsiteX3" fmla="*/ 3810 w 9827260"/>
              <a:gd name="connsiteY3" fmla="*/ 7924800 h 9994900"/>
              <a:gd name="connsiteX4" fmla="*/ 0 w 9827260"/>
              <a:gd name="connsiteY4" fmla="*/ 1062990 h 9994900"/>
              <a:gd name="connsiteX5" fmla="*/ 1775460 w 9827260"/>
              <a:gd name="connsiteY5" fmla="*/ 1070610 h 9994900"/>
              <a:gd name="connsiteX6" fmla="*/ 1775460 w 9827260"/>
              <a:gd name="connsiteY6" fmla="*/ 22860 h 9994900"/>
              <a:gd name="connsiteX0" fmla="*/ 1784350 w 9836150"/>
              <a:gd name="connsiteY0" fmla="*/ 22860 h 9994900"/>
              <a:gd name="connsiteX1" fmla="*/ 9023350 w 9836150"/>
              <a:gd name="connsiteY1" fmla="*/ 0 h 9994900"/>
              <a:gd name="connsiteX2" fmla="*/ 9836150 w 9836150"/>
              <a:gd name="connsiteY2" fmla="*/ 9994900 h 9994900"/>
              <a:gd name="connsiteX3" fmla="*/ 0 w 9836150"/>
              <a:gd name="connsiteY3" fmla="*/ 9994900 h 9994900"/>
              <a:gd name="connsiteX4" fmla="*/ 8890 w 9836150"/>
              <a:gd name="connsiteY4" fmla="*/ 1062990 h 9994900"/>
              <a:gd name="connsiteX5" fmla="*/ 1784350 w 9836150"/>
              <a:gd name="connsiteY5" fmla="*/ 1070610 h 9994900"/>
              <a:gd name="connsiteX6" fmla="*/ 1784350 w 9836150"/>
              <a:gd name="connsiteY6" fmla="*/ 22860 h 9994900"/>
              <a:gd name="connsiteX0" fmla="*/ 2510746 w 10562546"/>
              <a:gd name="connsiteY0" fmla="*/ 22860 h 9994900"/>
              <a:gd name="connsiteX1" fmla="*/ 9749746 w 10562546"/>
              <a:gd name="connsiteY1" fmla="*/ 0 h 9994900"/>
              <a:gd name="connsiteX2" fmla="*/ 10562546 w 10562546"/>
              <a:gd name="connsiteY2" fmla="*/ 9994900 h 9994900"/>
              <a:gd name="connsiteX3" fmla="*/ 726396 w 10562546"/>
              <a:gd name="connsiteY3" fmla="*/ 9994900 h 9994900"/>
              <a:gd name="connsiteX4" fmla="*/ 734016 w 10562546"/>
              <a:gd name="connsiteY4" fmla="*/ 8593138 h 9994900"/>
              <a:gd name="connsiteX5" fmla="*/ 735286 w 10562546"/>
              <a:gd name="connsiteY5" fmla="*/ 1062990 h 9994900"/>
              <a:gd name="connsiteX6" fmla="*/ 2510746 w 10562546"/>
              <a:gd name="connsiteY6" fmla="*/ 1070610 h 9994900"/>
              <a:gd name="connsiteX7" fmla="*/ 2510746 w 10562546"/>
              <a:gd name="connsiteY7" fmla="*/ 22860 h 9994900"/>
              <a:gd name="connsiteX0" fmla="*/ 2510746 w 10562546"/>
              <a:gd name="connsiteY0" fmla="*/ 22860 h 9994900"/>
              <a:gd name="connsiteX1" fmla="*/ 9749746 w 10562546"/>
              <a:gd name="connsiteY1" fmla="*/ 0 h 9994900"/>
              <a:gd name="connsiteX2" fmla="*/ 10562546 w 10562546"/>
              <a:gd name="connsiteY2" fmla="*/ 9994900 h 9994900"/>
              <a:gd name="connsiteX3" fmla="*/ 2194516 w 10562546"/>
              <a:gd name="connsiteY3" fmla="*/ 9977438 h 9994900"/>
              <a:gd name="connsiteX4" fmla="*/ 726396 w 10562546"/>
              <a:gd name="connsiteY4" fmla="*/ 9994900 h 9994900"/>
              <a:gd name="connsiteX5" fmla="*/ 734016 w 10562546"/>
              <a:gd name="connsiteY5" fmla="*/ 8593138 h 9994900"/>
              <a:gd name="connsiteX6" fmla="*/ 735286 w 10562546"/>
              <a:gd name="connsiteY6" fmla="*/ 1062990 h 9994900"/>
              <a:gd name="connsiteX7" fmla="*/ 2510746 w 10562546"/>
              <a:gd name="connsiteY7" fmla="*/ 1070610 h 9994900"/>
              <a:gd name="connsiteX8" fmla="*/ 2510746 w 10562546"/>
              <a:gd name="connsiteY8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776730 w 9828530"/>
              <a:gd name="connsiteY0" fmla="*/ 2286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1776730 w 9828530"/>
              <a:gd name="connsiteY6" fmla="*/ 1070610 h 9994900"/>
              <a:gd name="connsiteX7" fmla="*/ 1776730 w 9828530"/>
              <a:gd name="connsiteY7" fmla="*/ 22860 h 9994900"/>
              <a:gd name="connsiteX0" fmla="*/ 1776730 w 9828530"/>
              <a:gd name="connsiteY0" fmla="*/ 10706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1776730 w 9828530"/>
              <a:gd name="connsiteY6" fmla="*/ 1070610 h 9994900"/>
              <a:gd name="connsiteX0" fmla="*/ 5116830 w 9828530"/>
              <a:gd name="connsiteY0" fmla="*/ 10198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5116830 w 9828530"/>
              <a:gd name="connsiteY6" fmla="*/ 1019810 h 9994900"/>
              <a:gd name="connsiteX0" fmla="*/ 5116830 w 9828530"/>
              <a:gd name="connsiteY0" fmla="*/ 10706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5116830 w 9828530"/>
              <a:gd name="connsiteY6" fmla="*/ 1070610 h 9994900"/>
              <a:gd name="connsiteX0" fmla="*/ 5116830 w 9828530"/>
              <a:gd name="connsiteY0" fmla="*/ 1070610 h 9994900"/>
              <a:gd name="connsiteX1" fmla="*/ 6769100 w 9828530"/>
              <a:gd name="connsiteY1" fmla="*/ 630238 h 9994900"/>
              <a:gd name="connsiteX2" fmla="*/ 9015730 w 9828530"/>
              <a:gd name="connsiteY2" fmla="*/ 0 h 9994900"/>
              <a:gd name="connsiteX3" fmla="*/ 9828530 w 9828530"/>
              <a:gd name="connsiteY3" fmla="*/ 9994900 h 9994900"/>
              <a:gd name="connsiteX4" fmla="*/ 1460500 w 9828530"/>
              <a:gd name="connsiteY4" fmla="*/ 9977438 h 9994900"/>
              <a:gd name="connsiteX5" fmla="*/ 0 w 9828530"/>
              <a:gd name="connsiteY5" fmla="*/ 8593138 h 9994900"/>
              <a:gd name="connsiteX6" fmla="*/ 1270 w 9828530"/>
              <a:gd name="connsiteY6" fmla="*/ 1062990 h 9994900"/>
              <a:gd name="connsiteX7" fmla="*/ 5116830 w 9828530"/>
              <a:gd name="connsiteY7" fmla="*/ 1070610 h 9994900"/>
              <a:gd name="connsiteX0" fmla="*/ 5116830 w 9828530"/>
              <a:gd name="connsiteY0" fmla="*/ 1070610 h 9994900"/>
              <a:gd name="connsiteX1" fmla="*/ 5118100 w 9828530"/>
              <a:gd name="connsiteY1" fmla="*/ 198438 h 9994900"/>
              <a:gd name="connsiteX2" fmla="*/ 9015730 w 9828530"/>
              <a:gd name="connsiteY2" fmla="*/ 0 h 9994900"/>
              <a:gd name="connsiteX3" fmla="*/ 9828530 w 9828530"/>
              <a:gd name="connsiteY3" fmla="*/ 9994900 h 9994900"/>
              <a:gd name="connsiteX4" fmla="*/ 1460500 w 9828530"/>
              <a:gd name="connsiteY4" fmla="*/ 9977438 h 9994900"/>
              <a:gd name="connsiteX5" fmla="*/ 0 w 9828530"/>
              <a:gd name="connsiteY5" fmla="*/ 8593138 h 9994900"/>
              <a:gd name="connsiteX6" fmla="*/ 1270 w 9828530"/>
              <a:gd name="connsiteY6" fmla="*/ 1062990 h 9994900"/>
              <a:gd name="connsiteX7" fmla="*/ 5116830 w 9828530"/>
              <a:gd name="connsiteY7" fmla="*/ 1070610 h 9994900"/>
              <a:gd name="connsiteX0" fmla="*/ 5116830 w 9828530"/>
              <a:gd name="connsiteY0" fmla="*/ 872172 h 9796462"/>
              <a:gd name="connsiteX1" fmla="*/ 5118100 w 9828530"/>
              <a:gd name="connsiteY1" fmla="*/ 0 h 9796462"/>
              <a:gd name="connsiteX2" fmla="*/ 8723630 w 9828530"/>
              <a:gd name="connsiteY2" fmla="*/ 4762 h 9796462"/>
              <a:gd name="connsiteX3" fmla="*/ 9828530 w 9828530"/>
              <a:gd name="connsiteY3" fmla="*/ 9796462 h 9796462"/>
              <a:gd name="connsiteX4" fmla="*/ 1460500 w 9828530"/>
              <a:gd name="connsiteY4" fmla="*/ 9779000 h 9796462"/>
              <a:gd name="connsiteX5" fmla="*/ 0 w 9828530"/>
              <a:gd name="connsiteY5" fmla="*/ 8394700 h 9796462"/>
              <a:gd name="connsiteX6" fmla="*/ 1270 w 9828530"/>
              <a:gd name="connsiteY6" fmla="*/ 864552 h 9796462"/>
              <a:gd name="connsiteX7" fmla="*/ 5116830 w 9828530"/>
              <a:gd name="connsiteY7" fmla="*/ 872172 h 9796462"/>
              <a:gd name="connsiteX0" fmla="*/ 5116830 w 9828530"/>
              <a:gd name="connsiteY0" fmla="*/ 872172 h 9796462"/>
              <a:gd name="connsiteX1" fmla="*/ 5118100 w 9828530"/>
              <a:gd name="connsiteY1" fmla="*/ 0 h 9796462"/>
              <a:gd name="connsiteX2" fmla="*/ 8101330 w 9828530"/>
              <a:gd name="connsiteY2" fmla="*/ 207962 h 9796462"/>
              <a:gd name="connsiteX3" fmla="*/ 9828530 w 9828530"/>
              <a:gd name="connsiteY3" fmla="*/ 9796462 h 9796462"/>
              <a:gd name="connsiteX4" fmla="*/ 1460500 w 9828530"/>
              <a:gd name="connsiteY4" fmla="*/ 9779000 h 9796462"/>
              <a:gd name="connsiteX5" fmla="*/ 0 w 9828530"/>
              <a:gd name="connsiteY5" fmla="*/ 8394700 h 9796462"/>
              <a:gd name="connsiteX6" fmla="*/ 1270 w 9828530"/>
              <a:gd name="connsiteY6" fmla="*/ 864552 h 9796462"/>
              <a:gd name="connsiteX7" fmla="*/ 5116830 w 9828530"/>
              <a:gd name="connsiteY7" fmla="*/ 872172 h 9796462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828530 w 9828530"/>
              <a:gd name="connsiteY3" fmla="*/ 9804400 h 9804400"/>
              <a:gd name="connsiteX4" fmla="*/ 1460500 w 9828530"/>
              <a:gd name="connsiteY4" fmla="*/ 9786938 h 9804400"/>
              <a:gd name="connsiteX5" fmla="*/ 0 w 9828530"/>
              <a:gd name="connsiteY5" fmla="*/ 8402638 h 9804400"/>
              <a:gd name="connsiteX6" fmla="*/ 1270 w 9828530"/>
              <a:gd name="connsiteY6" fmla="*/ 872490 h 9804400"/>
              <a:gd name="connsiteX7" fmla="*/ 5116830 w 9828530"/>
              <a:gd name="connsiteY7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8750300 w 9828530"/>
              <a:gd name="connsiteY3" fmla="*/ 7826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217 h 9804507"/>
              <a:gd name="connsiteX1" fmla="*/ 5118100 w 9828530"/>
              <a:gd name="connsiteY1" fmla="*/ 8045 h 9804507"/>
              <a:gd name="connsiteX2" fmla="*/ 8660130 w 9828530"/>
              <a:gd name="connsiteY2" fmla="*/ 107 h 9804507"/>
              <a:gd name="connsiteX3" fmla="*/ 9093200 w 9828530"/>
              <a:gd name="connsiteY3" fmla="*/ 350945 h 9804507"/>
              <a:gd name="connsiteX4" fmla="*/ 9828530 w 9828530"/>
              <a:gd name="connsiteY4" fmla="*/ 9804507 h 9804507"/>
              <a:gd name="connsiteX5" fmla="*/ 1460500 w 9828530"/>
              <a:gd name="connsiteY5" fmla="*/ 9787045 h 9804507"/>
              <a:gd name="connsiteX6" fmla="*/ 0 w 9828530"/>
              <a:gd name="connsiteY6" fmla="*/ 8402745 h 9804507"/>
              <a:gd name="connsiteX7" fmla="*/ 1270 w 9828530"/>
              <a:gd name="connsiteY7" fmla="*/ 872597 h 9804507"/>
              <a:gd name="connsiteX8" fmla="*/ 5116830 w 9828530"/>
              <a:gd name="connsiteY8" fmla="*/ 880217 h 9804507"/>
              <a:gd name="connsiteX0" fmla="*/ 5116830 w 9828530"/>
              <a:gd name="connsiteY0" fmla="*/ 880237 h 9804527"/>
              <a:gd name="connsiteX1" fmla="*/ 5118100 w 9828530"/>
              <a:gd name="connsiteY1" fmla="*/ 8065 h 9804527"/>
              <a:gd name="connsiteX2" fmla="*/ 8660130 w 9828530"/>
              <a:gd name="connsiteY2" fmla="*/ 127 h 9804527"/>
              <a:gd name="connsiteX3" fmla="*/ 9093200 w 9828530"/>
              <a:gd name="connsiteY3" fmla="*/ 350965 h 9804527"/>
              <a:gd name="connsiteX4" fmla="*/ 9828530 w 9828530"/>
              <a:gd name="connsiteY4" fmla="*/ 9804527 h 9804527"/>
              <a:gd name="connsiteX5" fmla="*/ 1460500 w 9828530"/>
              <a:gd name="connsiteY5" fmla="*/ 9787065 h 9804527"/>
              <a:gd name="connsiteX6" fmla="*/ 0 w 9828530"/>
              <a:gd name="connsiteY6" fmla="*/ 8402765 h 9804527"/>
              <a:gd name="connsiteX7" fmla="*/ 1270 w 9828530"/>
              <a:gd name="connsiteY7" fmla="*/ 872617 h 9804527"/>
              <a:gd name="connsiteX8" fmla="*/ 5116830 w 9828530"/>
              <a:gd name="connsiteY8" fmla="*/ 880237 h 9804527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144000 w 9828530"/>
              <a:gd name="connsiteY4" fmla="*/ 14557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10437121"/>
              <a:gd name="connsiteY0" fmla="*/ 880110 h 9804400"/>
              <a:gd name="connsiteX1" fmla="*/ 5118100 w 10437121"/>
              <a:gd name="connsiteY1" fmla="*/ 7938 h 9804400"/>
              <a:gd name="connsiteX2" fmla="*/ 8660130 w 10437121"/>
              <a:gd name="connsiteY2" fmla="*/ 0 h 9804400"/>
              <a:gd name="connsiteX3" fmla="*/ 9055100 w 10437121"/>
              <a:gd name="connsiteY3" fmla="*/ 312738 h 9804400"/>
              <a:gd name="connsiteX4" fmla="*/ 9804400 w 10437121"/>
              <a:gd name="connsiteY4" fmla="*/ 388938 h 9804400"/>
              <a:gd name="connsiteX5" fmla="*/ 9791700 w 10437121"/>
              <a:gd name="connsiteY5" fmla="*/ 4224338 h 9804400"/>
              <a:gd name="connsiteX6" fmla="*/ 9828530 w 10437121"/>
              <a:gd name="connsiteY6" fmla="*/ 9804400 h 9804400"/>
              <a:gd name="connsiteX7" fmla="*/ 1460500 w 10437121"/>
              <a:gd name="connsiteY7" fmla="*/ 9786938 h 9804400"/>
              <a:gd name="connsiteX8" fmla="*/ 0 w 10437121"/>
              <a:gd name="connsiteY8" fmla="*/ 8402638 h 9804400"/>
              <a:gd name="connsiteX9" fmla="*/ 1270 w 10437121"/>
              <a:gd name="connsiteY9" fmla="*/ 872490 h 9804400"/>
              <a:gd name="connsiteX10" fmla="*/ 5116830 w 10437121"/>
              <a:gd name="connsiteY10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609225"/>
              <a:gd name="connsiteY0" fmla="*/ 880110 h 9804400"/>
              <a:gd name="connsiteX1" fmla="*/ 5118100 w 10609225"/>
              <a:gd name="connsiteY1" fmla="*/ 7938 h 9804400"/>
              <a:gd name="connsiteX2" fmla="*/ 8660130 w 10609225"/>
              <a:gd name="connsiteY2" fmla="*/ 0 h 9804400"/>
              <a:gd name="connsiteX3" fmla="*/ 9055100 w 10609225"/>
              <a:gd name="connsiteY3" fmla="*/ 312738 h 9804400"/>
              <a:gd name="connsiteX4" fmla="*/ 9804400 w 10609225"/>
              <a:gd name="connsiteY4" fmla="*/ 388938 h 9804400"/>
              <a:gd name="connsiteX5" fmla="*/ 9791700 w 10609225"/>
              <a:gd name="connsiteY5" fmla="*/ 4224338 h 9804400"/>
              <a:gd name="connsiteX6" fmla="*/ 9810750 w 10609225"/>
              <a:gd name="connsiteY6" fmla="*/ 5116513 h 9804400"/>
              <a:gd name="connsiteX7" fmla="*/ 10245725 w 10609225"/>
              <a:gd name="connsiteY7" fmla="*/ 7021513 h 9804400"/>
              <a:gd name="connsiteX8" fmla="*/ 9828530 w 10609225"/>
              <a:gd name="connsiteY8" fmla="*/ 9804400 h 9804400"/>
              <a:gd name="connsiteX9" fmla="*/ 1460500 w 10609225"/>
              <a:gd name="connsiteY9" fmla="*/ 9786938 h 9804400"/>
              <a:gd name="connsiteX10" fmla="*/ 0 w 10609225"/>
              <a:gd name="connsiteY10" fmla="*/ 8402638 h 9804400"/>
              <a:gd name="connsiteX11" fmla="*/ 1270 w 10609225"/>
              <a:gd name="connsiteY11" fmla="*/ 872490 h 9804400"/>
              <a:gd name="connsiteX12" fmla="*/ 5116830 w 10609225"/>
              <a:gd name="connsiteY12" fmla="*/ 880110 h 9804400"/>
              <a:gd name="connsiteX0" fmla="*/ 5116830 w 10484428"/>
              <a:gd name="connsiteY0" fmla="*/ 880110 h 9804400"/>
              <a:gd name="connsiteX1" fmla="*/ 5118100 w 10484428"/>
              <a:gd name="connsiteY1" fmla="*/ 7938 h 9804400"/>
              <a:gd name="connsiteX2" fmla="*/ 8660130 w 10484428"/>
              <a:gd name="connsiteY2" fmla="*/ 0 h 9804400"/>
              <a:gd name="connsiteX3" fmla="*/ 9055100 w 10484428"/>
              <a:gd name="connsiteY3" fmla="*/ 312738 h 9804400"/>
              <a:gd name="connsiteX4" fmla="*/ 9804400 w 10484428"/>
              <a:gd name="connsiteY4" fmla="*/ 388938 h 9804400"/>
              <a:gd name="connsiteX5" fmla="*/ 9791700 w 10484428"/>
              <a:gd name="connsiteY5" fmla="*/ 4224338 h 9804400"/>
              <a:gd name="connsiteX6" fmla="*/ 9810750 w 10484428"/>
              <a:gd name="connsiteY6" fmla="*/ 5116513 h 9804400"/>
              <a:gd name="connsiteX7" fmla="*/ 9845675 w 10484428"/>
              <a:gd name="connsiteY7" fmla="*/ 7116763 h 9804400"/>
              <a:gd name="connsiteX8" fmla="*/ 9828530 w 10484428"/>
              <a:gd name="connsiteY8" fmla="*/ 9804400 h 9804400"/>
              <a:gd name="connsiteX9" fmla="*/ 1460500 w 10484428"/>
              <a:gd name="connsiteY9" fmla="*/ 9786938 h 9804400"/>
              <a:gd name="connsiteX10" fmla="*/ 0 w 10484428"/>
              <a:gd name="connsiteY10" fmla="*/ 8402638 h 9804400"/>
              <a:gd name="connsiteX11" fmla="*/ 1270 w 10484428"/>
              <a:gd name="connsiteY11" fmla="*/ 872490 h 9804400"/>
              <a:gd name="connsiteX12" fmla="*/ 5116830 w 10484428"/>
              <a:gd name="connsiteY12" fmla="*/ 880110 h 9804400"/>
              <a:gd name="connsiteX0" fmla="*/ 5116830 w 10270309"/>
              <a:gd name="connsiteY0" fmla="*/ 880110 h 9804400"/>
              <a:gd name="connsiteX1" fmla="*/ 5118100 w 10270309"/>
              <a:gd name="connsiteY1" fmla="*/ 7938 h 9804400"/>
              <a:gd name="connsiteX2" fmla="*/ 8660130 w 10270309"/>
              <a:gd name="connsiteY2" fmla="*/ 0 h 9804400"/>
              <a:gd name="connsiteX3" fmla="*/ 9055100 w 10270309"/>
              <a:gd name="connsiteY3" fmla="*/ 312738 h 9804400"/>
              <a:gd name="connsiteX4" fmla="*/ 9804400 w 10270309"/>
              <a:gd name="connsiteY4" fmla="*/ 388938 h 9804400"/>
              <a:gd name="connsiteX5" fmla="*/ 9791700 w 10270309"/>
              <a:gd name="connsiteY5" fmla="*/ 4224338 h 9804400"/>
              <a:gd name="connsiteX6" fmla="*/ 9810750 w 10270309"/>
              <a:gd name="connsiteY6" fmla="*/ 5116513 h 9804400"/>
              <a:gd name="connsiteX7" fmla="*/ 8645525 w 10270309"/>
              <a:gd name="connsiteY7" fmla="*/ 7002463 h 9804400"/>
              <a:gd name="connsiteX8" fmla="*/ 9828530 w 10270309"/>
              <a:gd name="connsiteY8" fmla="*/ 9804400 h 9804400"/>
              <a:gd name="connsiteX9" fmla="*/ 1460500 w 10270309"/>
              <a:gd name="connsiteY9" fmla="*/ 9786938 h 9804400"/>
              <a:gd name="connsiteX10" fmla="*/ 0 w 10270309"/>
              <a:gd name="connsiteY10" fmla="*/ 8402638 h 9804400"/>
              <a:gd name="connsiteX11" fmla="*/ 1270 w 10270309"/>
              <a:gd name="connsiteY11" fmla="*/ 872490 h 9804400"/>
              <a:gd name="connsiteX12" fmla="*/ 5116830 w 10270309"/>
              <a:gd name="connsiteY12" fmla="*/ 880110 h 9804400"/>
              <a:gd name="connsiteX0" fmla="*/ 5116830 w 10474548"/>
              <a:gd name="connsiteY0" fmla="*/ 880110 h 9804400"/>
              <a:gd name="connsiteX1" fmla="*/ 5118100 w 10474548"/>
              <a:gd name="connsiteY1" fmla="*/ 7938 h 9804400"/>
              <a:gd name="connsiteX2" fmla="*/ 8660130 w 10474548"/>
              <a:gd name="connsiteY2" fmla="*/ 0 h 9804400"/>
              <a:gd name="connsiteX3" fmla="*/ 9055100 w 10474548"/>
              <a:gd name="connsiteY3" fmla="*/ 312738 h 9804400"/>
              <a:gd name="connsiteX4" fmla="*/ 9804400 w 10474548"/>
              <a:gd name="connsiteY4" fmla="*/ 388938 h 9804400"/>
              <a:gd name="connsiteX5" fmla="*/ 9791700 w 10474548"/>
              <a:gd name="connsiteY5" fmla="*/ 4224338 h 9804400"/>
              <a:gd name="connsiteX6" fmla="*/ 9810750 w 10474548"/>
              <a:gd name="connsiteY6" fmla="*/ 5116513 h 9804400"/>
              <a:gd name="connsiteX7" fmla="*/ 9807575 w 10474548"/>
              <a:gd name="connsiteY7" fmla="*/ 6049963 h 9804400"/>
              <a:gd name="connsiteX8" fmla="*/ 9828530 w 10474548"/>
              <a:gd name="connsiteY8" fmla="*/ 9804400 h 9804400"/>
              <a:gd name="connsiteX9" fmla="*/ 1460500 w 10474548"/>
              <a:gd name="connsiteY9" fmla="*/ 9786938 h 9804400"/>
              <a:gd name="connsiteX10" fmla="*/ 0 w 10474548"/>
              <a:gd name="connsiteY10" fmla="*/ 8402638 h 9804400"/>
              <a:gd name="connsiteX11" fmla="*/ 1270 w 10474548"/>
              <a:gd name="connsiteY11" fmla="*/ 872490 h 9804400"/>
              <a:gd name="connsiteX12" fmla="*/ 5116830 w 10474548"/>
              <a:gd name="connsiteY12" fmla="*/ 880110 h 9804400"/>
              <a:gd name="connsiteX0" fmla="*/ 5116830 w 10474548"/>
              <a:gd name="connsiteY0" fmla="*/ 880110 h 9804400"/>
              <a:gd name="connsiteX1" fmla="*/ 5118100 w 10474548"/>
              <a:gd name="connsiteY1" fmla="*/ 7938 h 9804400"/>
              <a:gd name="connsiteX2" fmla="*/ 8660130 w 10474548"/>
              <a:gd name="connsiteY2" fmla="*/ 0 h 9804400"/>
              <a:gd name="connsiteX3" fmla="*/ 9055100 w 10474548"/>
              <a:gd name="connsiteY3" fmla="*/ 312738 h 9804400"/>
              <a:gd name="connsiteX4" fmla="*/ 9804400 w 10474548"/>
              <a:gd name="connsiteY4" fmla="*/ 388938 h 9804400"/>
              <a:gd name="connsiteX5" fmla="*/ 9791700 w 10474548"/>
              <a:gd name="connsiteY5" fmla="*/ 4224338 h 9804400"/>
              <a:gd name="connsiteX6" fmla="*/ 9810750 w 10474548"/>
              <a:gd name="connsiteY6" fmla="*/ 5116513 h 9804400"/>
              <a:gd name="connsiteX7" fmla="*/ 9807575 w 10474548"/>
              <a:gd name="connsiteY7" fmla="*/ 6049963 h 9804400"/>
              <a:gd name="connsiteX8" fmla="*/ 9828530 w 10474548"/>
              <a:gd name="connsiteY8" fmla="*/ 9804400 h 9804400"/>
              <a:gd name="connsiteX9" fmla="*/ 1460500 w 10474548"/>
              <a:gd name="connsiteY9" fmla="*/ 9786938 h 9804400"/>
              <a:gd name="connsiteX10" fmla="*/ 0 w 10474548"/>
              <a:gd name="connsiteY10" fmla="*/ 8402638 h 9804400"/>
              <a:gd name="connsiteX11" fmla="*/ 1270 w 10474548"/>
              <a:gd name="connsiteY11" fmla="*/ 872490 h 9804400"/>
              <a:gd name="connsiteX12" fmla="*/ 5116830 w 10474548"/>
              <a:gd name="connsiteY12" fmla="*/ 880110 h 9804400"/>
              <a:gd name="connsiteX0" fmla="*/ 5116830 w 10477913"/>
              <a:gd name="connsiteY0" fmla="*/ 880110 h 9804400"/>
              <a:gd name="connsiteX1" fmla="*/ 5118100 w 10477913"/>
              <a:gd name="connsiteY1" fmla="*/ 7938 h 9804400"/>
              <a:gd name="connsiteX2" fmla="*/ 8660130 w 10477913"/>
              <a:gd name="connsiteY2" fmla="*/ 0 h 9804400"/>
              <a:gd name="connsiteX3" fmla="*/ 9055100 w 10477913"/>
              <a:gd name="connsiteY3" fmla="*/ 312738 h 9804400"/>
              <a:gd name="connsiteX4" fmla="*/ 9804400 w 10477913"/>
              <a:gd name="connsiteY4" fmla="*/ 388938 h 9804400"/>
              <a:gd name="connsiteX5" fmla="*/ 9791700 w 10477913"/>
              <a:gd name="connsiteY5" fmla="*/ 4224338 h 9804400"/>
              <a:gd name="connsiteX6" fmla="*/ 9810750 w 10477913"/>
              <a:gd name="connsiteY6" fmla="*/ 5116513 h 9804400"/>
              <a:gd name="connsiteX7" fmla="*/ 9807575 w 10477913"/>
              <a:gd name="connsiteY7" fmla="*/ 6049963 h 9804400"/>
              <a:gd name="connsiteX8" fmla="*/ 9912350 w 10477913"/>
              <a:gd name="connsiteY8" fmla="*/ 6602413 h 9804400"/>
              <a:gd name="connsiteX9" fmla="*/ 9828530 w 10477913"/>
              <a:gd name="connsiteY9" fmla="*/ 9804400 h 9804400"/>
              <a:gd name="connsiteX10" fmla="*/ 1460500 w 10477913"/>
              <a:gd name="connsiteY10" fmla="*/ 9786938 h 9804400"/>
              <a:gd name="connsiteX11" fmla="*/ 0 w 10477913"/>
              <a:gd name="connsiteY11" fmla="*/ 8402638 h 9804400"/>
              <a:gd name="connsiteX12" fmla="*/ 1270 w 10477913"/>
              <a:gd name="connsiteY12" fmla="*/ 872490 h 9804400"/>
              <a:gd name="connsiteX13" fmla="*/ 5116830 w 10477913"/>
              <a:gd name="connsiteY13" fmla="*/ 880110 h 9804400"/>
              <a:gd name="connsiteX0" fmla="*/ 5116830 w 10188595"/>
              <a:gd name="connsiteY0" fmla="*/ 880110 h 9804400"/>
              <a:gd name="connsiteX1" fmla="*/ 5118100 w 10188595"/>
              <a:gd name="connsiteY1" fmla="*/ 7938 h 9804400"/>
              <a:gd name="connsiteX2" fmla="*/ 8660130 w 10188595"/>
              <a:gd name="connsiteY2" fmla="*/ 0 h 9804400"/>
              <a:gd name="connsiteX3" fmla="*/ 9055100 w 10188595"/>
              <a:gd name="connsiteY3" fmla="*/ 312738 h 9804400"/>
              <a:gd name="connsiteX4" fmla="*/ 9804400 w 10188595"/>
              <a:gd name="connsiteY4" fmla="*/ 388938 h 9804400"/>
              <a:gd name="connsiteX5" fmla="*/ 9791700 w 10188595"/>
              <a:gd name="connsiteY5" fmla="*/ 4224338 h 9804400"/>
              <a:gd name="connsiteX6" fmla="*/ 9810750 w 10188595"/>
              <a:gd name="connsiteY6" fmla="*/ 5116513 h 9804400"/>
              <a:gd name="connsiteX7" fmla="*/ 9807575 w 10188595"/>
              <a:gd name="connsiteY7" fmla="*/ 6049963 h 9804400"/>
              <a:gd name="connsiteX8" fmla="*/ 8054975 w 10188595"/>
              <a:gd name="connsiteY8" fmla="*/ 6316663 h 9804400"/>
              <a:gd name="connsiteX9" fmla="*/ 9828530 w 10188595"/>
              <a:gd name="connsiteY9" fmla="*/ 9804400 h 9804400"/>
              <a:gd name="connsiteX10" fmla="*/ 1460500 w 10188595"/>
              <a:gd name="connsiteY10" fmla="*/ 9786938 h 9804400"/>
              <a:gd name="connsiteX11" fmla="*/ 0 w 10188595"/>
              <a:gd name="connsiteY11" fmla="*/ 8402638 h 9804400"/>
              <a:gd name="connsiteX12" fmla="*/ 1270 w 10188595"/>
              <a:gd name="connsiteY12" fmla="*/ 872490 h 9804400"/>
              <a:gd name="connsiteX13" fmla="*/ 5116830 w 10188595"/>
              <a:gd name="connsiteY13" fmla="*/ 880110 h 9804400"/>
              <a:gd name="connsiteX0" fmla="*/ 5116830 w 10226979"/>
              <a:gd name="connsiteY0" fmla="*/ 880110 h 9804400"/>
              <a:gd name="connsiteX1" fmla="*/ 5118100 w 10226979"/>
              <a:gd name="connsiteY1" fmla="*/ 7938 h 9804400"/>
              <a:gd name="connsiteX2" fmla="*/ 8660130 w 10226979"/>
              <a:gd name="connsiteY2" fmla="*/ 0 h 9804400"/>
              <a:gd name="connsiteX3" fmla="*/ 9055100 w 10226979"/>
              <a:gd name="connsiteY3" fmla="*/ 312738 h 9804400"/>
              <a:gd name="connsiteX4" fmla="*/ 9804400 w 10226979"/>
              <a:gd name="connsiteY4" fmla="*/ 388938 h 9804400"/>
              <a:gd name="connsiteX5" fmla="*/ 9791700 w 10226979"/>
              <a:gd name="connsiteY5" fmla="*/ 4224338 h 9804400"/>
              <a:gd name="connsiteX6" fmla="*/ 9810750 w 10226979"/>
              <a:gd name="connsiteY6" fmla="*/ 5116513 h 9804400"/>
              <a:gd name="connsiteX7" fmla="*/ 9807575 w 10226979"/>
              <a:gd name="connsiteY7" fmla="*/ 6049963 h 9804400"/>
              <a:gd name="connsiteX8" fmla="*/ 8455025 w 10226979"/>
              <a:gd name="connsiteY8" fmla="*/ 5611813 h 9804400"/>
              <a:gd name="connsiteX9" fmla="*/ 9828530 w 10226979"/>
              <a:gd name="connsiteY9" fmla="*/ 9804400 h 9804400"/>
              <a:gd name="connsiteX10" fmla="*/ 1460500 w 10226979"/>
              <a:gd name="connsiteY10" fmla="*/ 9786938 h 9804400"/>
              <a:gd name="connsiteX11" fmla="*/ 0 w 10226979"/>
              <a:gd name="connsiteY11" fmla="*/ 8402638 h 9804400"/>
              <a:gd name="connsiteX12" fmla="*/ 1270 w 10226979"/>
              <a:gd name="connsiteY12" fmla="*/ 872490 h 9804400"/>
              <a:gd name="connsiteX13" fmla="*/ 5116830 w 10226979"/>
              <a:gd name="connsiteY13" fmla="*/ 880110 h 9804400"/>
              <a:gd name="connsiteX0" fmla="*/ 5116830 w 10287456"/>
              <a:gd name="connsiteY0" fmla="*/ 880110 h 9804400"/>
              <a:gd name="connsiteX1" fmla="*/ 5118100 w 10287456"/>
              <a:gd name="connsiteY1" fmla="*/ 7938 h 9804400"/>
              <a:gd name="connsiteX2" fmla="*/ 8660130 w 10287456"/>
              <a:gd name="connsiteY2" fmla="*/ 0 h 9804400"/>
              <a:gd name="connsiteX3" fmla="*/ 9055100 w 10287456"/>
              <a:gd name="connsiteY3" fmla="*/ 312738 h 9804400"/>
              <a:gd name="connsiteX4" fmla="*/ 9804400 w 10287456"/>
              <a:gd name="connsiteY4" fmla="*/ 388938 h 9804400"/>
              <a:gd name="connsiteX5" fmla="*/ 9791700 w 10287456"/>
              <a:gd name="connsiteY5" fmla="*/ 4224338 h 9804400"/>
              <a:gd name="connsiteX6" fmla="*/ 9810750 w 10287456"/>
              <a:gd name="connsiteY6" fmla="*/ 5116513 h 9804400"/>
              <a:gd name="connsiteX7" fmla="*/ 9807575 w 10287456"/>
              <a:gd name="connsiteY7" fmla="*/ 6049963 h 9804400"/>
              <a:gd name="connsiteX8" fmla="*/ 8950325 w 10287456"/>
              <a:gd name="connsiteY8" fmla="*/ 5792788 h 9804400"/>
              <a:gd name="connsiteX9" fmla="*/ 9828530 w 10287456"/>
              <a:gd name="connsiteY9" fmla="*/ 9804400 h 9804400"/>
              <a:gd name="connsiteX10" fmla="*/ 1460500 w 10287456"/>
              <a:gd name="connsiteY10" fmla="*/ 9786938 h 9804400"/>
              <a:gd name="connsiteX11" fmla="*/ 0 w 10287456"/>
              <a:gd name="connsiteY11" fmla="*/ 8402638 h 9804400"/>
              <a:gd name="connsiteX12" fmla="*/ 1270 w 10287456"/>
              <a:gd name="connsiteY12" fmla="*/ 872490 h 9804400"/>
              <a:gd name="connsiteX13" fmla="*/ 5116830 w 10287456"/>
              <a:gd name="connsiteY13" fmla="*/ 880110 h 9804400"/>
              <a:gd name="connsiteX0" fmla="*/ 5116830 w 10287456"/>
              <a:gd name="connsiteY0" fmla="*/ 880110 h 9804400"/>
              <a:gd name="connsiteX1" fmla="*/ 5118100 w 10287456"/>
              <a:gd name="connsiteY1" fmla="*/ 7938 h 9804400"/>
              <a:gd name="connsiteX2" fmla="*/ 8660130 w 10287456"/>
              <a:gd name="connsiteY2" fmla="*/ 0 h 9804400"/>
              <a:gd name="connsiteX3" fmla="*/ 9055100 w 10287456"/>
              <a:gd name="connsiteY3" fmla="*/ 312738 h 9804400"/>
              <a:gd name="connsiteX4" fmla="*/ 9804400 w 10287456"/>
              <a:gd name="connsiteY4" fmla="*/ 388938 h 9804400"/>
              <a:gd name="connsiteX5" fmla="*/ 9791700 w 10287456"/>
              <a:gd name="connsiteY5" fmla="*/ 4224338 h 9804400"/>
              <a:gd name="connsiteX6" fmla="*/ 9810750 w 10287456"/>
              <a:gd name="connsiteY6" fmla="*/ 5116513 h 9804400"/>
              <a:gd name="connsiteX7" fmla="*/ 9807575 w 10287456"/>
              <a:gd name="connsiteY7" fmla="*/ 6049963 h 9804400"/>
              <a:gd name="connsiteX8" fmla="*/ 8950325 w 10287456"/>
              <a:gd name="connsiteY8" fmla="*/ 5792788 h 9804400"/>
              <a:gd name="connsiteX9" fmla="*/ 9828530 w 10287456"/>
              <a:gd name="connsiteY9" fmla="*/ 9804400 h 9804400"/>
              <a:gd name="connsiteX10" fmla="*/ 1460500 w 10287456"/>
              <a:gd name="connsiteY10" fmla="*/ 9786938 h 9804400"/>
              <a:gd name="connsiteX11" fmla="*/ 0 w 10287456"/>
              <a:gd name="connsiteY11" fmla="*/ 8402638 h 9804400"/>
              <a:gd name="connsiteX12" fmla="*/ 1270 w 10287456"/>
              <a:gd name="connsiteY12" fmla="*/ 872490 h 9804400"/>
              <a:gd name="connsiteX13" fmla="*/ 5116830 w 10287456"/>
              <a:gd name="connsiteY13" fmla="*/ 880110 h 9804400"/>
              <a:gd name="connsiteX0" fmla="*/ 5116830 w 10284795"/>
              <a:gd name="connsiteY0" fmla="*/ 880110 h 9804400"/>
              <a:gd name="connsiteX1" fmla="*/ 5118100 w 10284795"/>
              <a:gd name="connsiteY1" fmla="*/ 7938 h 9804400"/>
              <a:gd name="connsiteX2" fmla="*/ 8660130 w 10284795"/>
              <a:gd name="connsiteY2" fmla="*/ 0 h 9804400"/>
              <a:gd name="connsiteX3" fmla="*/ 9055100 w 10284795"/>
              <a:gd name="connsiteY3" fmla="*/ 312738 h 9804400"/>
              <a:gd name="connsiteX4" fmla="*/ 9804400 w 10284795"/>
              <a:gd name="connsiteY4" fmla="*/ 388938 h 9804400"/>
              <a:gd name="connsiteX5" fmla="*/ 9791700 w 10284795"/>
              <a:gd name="connsiteY5" fmla="*/ 4224338 h 9804400"/>
              <a:gd name="connsiteX6" fmla="*/ 9810750 w 10284795"/>
              <a:gd name="connsiteY6" fmla="*/ 5116513 h 9804400"/>
              <a:gd name="connsiteX7" fmla="*/ 9807575 w 10284795"/>
              <a:gd name="connsiteY7" fmla="*/ 6049963 h 9804400"/>
              <a:gd name="connsiteX8" fmla="*/ 8931275 w 10284795"/>
              <a:gd name="connsiteY8" fmla="*/ 5640388 h 9804400"/>
              <a:gd name="connsiteX9" fmla="*/ 9828530 w 10284795"/>
              <a:gd name="connsiteY9" fmla="*/ 9804400 h 9804400"/>
              <a:gd name="connsiteX10" fmla="*/ 1460500 w 10284795"/>
              <a:gd name="connsiteY10" fmla="*/ 9786938 h 9804400"/>
              <a:gd name="connsiteX11" fmla="*/ 0 w 10284795"/>
              <a:gd name="connsiteY11" fmla="*/ 8402638 h 9804400"/>
              <a:gd name="connsiteX12" fmla="*/ 1270 w 10284795"/>
              <a:gd name="connsiteY12" fmla="*/ 872490 h 9804400"/>
              <a:gd name="connsiteX13" fmla="*/ 5116830 w 10284795"/>
              <a:gd name="connsiteY13" fmla="*/ 880110 h 9804400"/>
              <a:gd name="connsiteX0" fmla="*/ 5116830 w 10311377"/>
              <a:gd name="connsiteY0" fmla="*/ 880110 h 9804400"/>
              <a:gd name="connsiteX1" fmla="*/ 5118100 w 10311377"/>
              <a:gd name="connsiteY1" fmla="*/ 7938 h 9804400"/>
              <a:gd name="connsiteX2" fmla="*/ 8660130 w 10311377"/>
              <a:gd name="connsiteY2" fmla="*/ 0 h 9804400"/>
              <a:gd name="connsiteX3" fmla="*/ 9055100 w 10311377"/>
              <a:gd name="connsiteY3" fmla="*/ 312738 h 9804400"/>
              <a:gd name="connsiteX4" fmla="*/ 9804400 w 10311377"/>
              <a:gd name="connsiteY4" fmla="*/ 388938 h 9804400"/>
              <a:gd name="connsiteX5" fmla="*/ 9791700 w 10311377"/>
              <a:gd name="connsiteY5" fmla="*/ 4224338 h 9804400"/>
              <a:gd name="connsiteX6" fmla="*/ 9810750 w 10311377"/>
              <a:gd name="connsiteY6" fmla="*/ 5116513 h 9804400"/>
              <a:gd name="connsiteX7" fmla="*/ 9807575 w 10311377"/>
              <a:gd name="connsiteY7" fmla="*/ 6049963 h 9804400"/>
              <a:gd name="connsiteX8" fmla="*/ 9112250 w 10311377"/>
              <a:gd name="connsiteY8" fmla="*/ 5592763 h 9804400"/>
              <a:gd name="connsiteX9" fmla="*/ 9828530 w 10311377"/>
              <a:gd name="connsiteY9" fmla="*/ 9804400 h 9804400"/>
              <a:gd name="connsiteX10" fmla="*/ 1460500 w 10311377"/>
              <a:gd name="connsiteY10" fmla="*/ 9786938 h 9804400"/>
              <a:gd name="connsiteX11" fmla="*/ 0 w 10311377"/>
              <a:gd name="connsiteY11" fmla="*/ 8402638 h 9804400"/>
              <a:gd name="connsiteX12" fmla="*/ 1270 w 10311377"/>
              <a:gd name="connsiteY12" fmla="*/ 872490 h 9804400"/>
              <a:gd name="connsiteX13" fmla="*/ 5116830 w 10311377"/>
              <a:gd name="connsiteY13" fmla="*/ 880110 h 9804400"/>
              <a:gd name="connsiteX0" fmla="*/ 5116830 w 10298413"/>
              <a:gd name="connsiteY0" fmla="*/ 880110 h 9804400"/>
              <a:gd name="connsiteX1" fmla="*/ 5118100 w 10298413"/>
              <a:gd name="connsiteY1" fmla="*/ 7938 h 9804400"/>
              <a:gd name="connsiteX2" fmla="*/ 8660130 w 10298413"/>
              <a:gd name="connsiteY2" fmla="*/ 0 h 9804400"/>
              <a:gd name="connsiteX3" fmla="*/ 9055100 w 10298413"/>
              <a:gd name="connsiteY3" fmla="*/ 312738 h 9804400"/>
              <a:gd name="connsiteX4" fmla="*/ 9804400 w 10298413"/>
              <a:gd name="connsiteY4" fmla="*/ 388938 h 9804400"/>
              <a:gd name="connsiteX5" fmla="*/ 9791700 w 10298413"/>
              <a:gd name="connsiteY5" fmla="*/ 4224338 h 9804400"/>
              <a:gd name="connsiteX6" fmla="*/ 9810750 w 10298413"/>
              <a:gd name="connsiteY6" fmla="*/ 5116513 h 9804400"/>
              <a:gd name="connsiteX7" fmla="*/ 9807575 w 10298413"/>
              <a:gd name="connsiteY7" fmla="*/ 6049963 h 9804400"/>
              <a:gd name="connsiteX8" fmla="*/ 9026525 w 10298413"/>
              <a:gd name="connsiteY8" fmla="*/ 5688013 h 9804400"/>
              <a:gd name="connsiteX9" fmla="*/ 9828530 w 10298413"/>
              <a:gd name="connsiteY9" fmla="*/ 9804400 h 9804400"/>
              <a:gd name="connsiteX10" fmla="*/ 1460500 w 10298413"/>
              <a:gd name="connsiteY10" fmla="*/ 9786938 h 9804400"/>
              <a:gd name="connsiteX11" fmla="*/ 0 w 10298413"/>
              <a:gd name="connsiteY11" fmla="*/ 8402638 h 9804400"/>
              <a:gd name="connsiteX12" fmla="*/ 1270 w 10298413"/>
              <a:gd name="connsiteY12" fmla="*/ 872490 h 9804400"/>
              <a:gd name="connsiteX13" fmla="*/ 5116830 w 10298413"/>
              <a:gd name="connsiteY13" fmla="*/ 880110 h 9804400"/>
              <a:gd name="connsiteX0" fmla="*/ 5116830 w 10277895"/>
              <a:gd name="connsiteY0" fmla="*/ 880110 h 9804400"/>
              <a:gd name="connsiteX1" fmla="*/ 5118100 w 10277895"/>
              <a:gd name="connsiteY1" fmla="*/ 7938 h 9804400"/>
              <a:gd name="connsiteX2" fmla="*/ 8660130 w 10277895"/>
              <a:gd name="connsiteY2" fmla="*/ 0 h 9804400"/>
              <a:gd name="connsiteX3" fmla="*/ 9055100 w 10277895"/>
              <a:gd name="connsiteY3" fmla="*/ 312738 h 9804400"/>
              <a:gd name="connsiteX4" fmla="*/ 9804400 w 10277895"/>
              <a:gd name="connsiteY4" fmla="*/ 388938 h 9804400"/>
              <a:gd name="connsiteX5" fmla="*/ 9791700 w 10277895"/>
              <a:gd name="connsiteY5" fmla="*/ 4224338 h 9804400"/>
              <a:gd name="connsiteX6" fmla="*/ 9810750 w 10277895"/>
              <a:gd name="connsiteY6" fmla="*/ 5116513 h 9804400"/>
              <a:gd name="connsiteX7" fmla="*/ 9807575 w 10277895"/>
              <a:gd name="connsiteY7" fmla="*/ 6049963 h 9804400"/>
              <a:gd name="connsiteX8" fmla="*/ 9026525 w 10277895"/>
              <a:gd name="connsiteY8" fmla="*/ 5688013 h 9804400"/>
              <a:gd name="connsiteX9" fmla="*/ 9131300 w 10277895"/>
              <a:gd name="connsiteY9" fmla="*/ 6107113 h 9804400"/>
              <a:gd name="connsiteX10" fmla="*/ 9828530 w 10277895"/>
              <a:gd name="connsiteY10" fmla="*/ 9804400 h 9804400"/>
              <a:gd name="connsiteX11" fmla="*/ 1460500 w 10277895"/>
              <a:gd name="connsiteY11" fmla="*/ 9786938 h 9804400"/>
              <a:gd name="connsiteX12" fmla="*/ 0 w 10277895"/>
              <a:gd name="connsiteY12" fmla="*/ 8402638 h 9804400"/>
              <a:gd name="connsiteX13" fmla="*/ 1270 w 10277895"/>
              <a:gd name="connsiteY13" fmla="*/ 872490 h 9804400"/>
              <a:gd name="connsiteX14" fmla="*/ 5116830 w 10277895"/>
              <a:gd name="connsiteY14" fmla="*/ 880110 h 9804400"/>
              <a:gd name="connsiteX0" fmla="*/ 5116830 w 10121037"/>
              <a:gd name="connsiteY0" fmla="*/ 880110 h 9804400"/>
              <a:gd name="connsiteX1" fmla="*/ 5118100 w 10121037"/>
              <a:gd name="connsiteY1" fmla="*/ 7938 h 9804400"/>
              <a:gd name="connsiteX2" fmla="*/ 8660130 w 10121037"/>
              <a:gd name="connsiteY2" fmla="*/ 0 h 9804400"/>
              <a:gd name="connsiteX3" fmla="*/ 9055100 w 10121037"/>
              <a:gd name="connsiteY3" fmla="*/ 312738 h 9804400"/>
              <a:gd name="connsiteX4" fmla="*/ 9804400 w 10121037"/>
              <a:gd name="connsiteY4" fmla="*/ 388938 h 9804400"/>
              <a:gd name="connsiteX5" fmla="*/ 9791700 w 10121037"/>
              <a:gd name="connsiteY5" fmla="*/ 4224338 h 9804400"/>
              <a:gd name="connsiteX6" fmla="*/ 9810750 w 10121037"/>
              <a:gd name="connsiteY6" fmla="*/ 5116513 h 9804400"/>
              <a:gd name="connsiteX7" fmla="*/ 9807575 w 10121037"/>
              <a:gd name="connsiteY7" fmla="*/ 6049963 h 9804400"/>
              <a:gd name="connsiteX8" fmla="*/ 9026525 w 10121037"/>
              <a:gd name="connsiteY8" fmla="*/ 5688013 h 9804400"/>
              <a:gd name="connsiteX9" fmla="*/ 7654925 w 10121037"/>
              <a:gd name="connsiteY9" fmla="*/ 6459538 h 9804400"/>
              <a:gd name="connsiteX10" fmla="*/ 9828530 w 10121037"/>
              <a:gd name="connsiteY10" fmla="*/ 9804400 h 9804400"/>
              <a:gd name="connsiteX11" fmla="*/ 1460500 w 10121037"/>
              <a:gd name="connsiteY11" fmla="*/ 9786938 h 9804400"/>
              <a:gd name="connsiteX12" fmla="*/ 0 w 10121037"/>
              <a:gd name="connsiteY12" fmla="*/ 8402638 h 9804400"/>
              <a:gd name="connsiteX13" fmla="*/ 1270 w 10121037"/>
              <a:gd name="connsiteY13" fmla="*/ 872490 h 9804400"/>
              <a:gd name="connsiteX14" fmla="*/ 5116830 w 10121037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026525 w 10185494"/>
              <a:gd name="connsiteY8" fmla="*/ 5688013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50350 w 10185494"/>
              <a:gd name="connsiteY8" fmla="*/ 5592763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77809"/>
              <a:gd name="connsiteY0" fmla="*/ 880110 h 9804400"/>
              <a:gd name="connsiteX1" fmla="*/ 5118100 w 10177809"/>
              <a:gd name="connsiteY1" fmla="*/ 7938 h 9804400"/>
              <a:gd name="connsiteX2" fmla="*/ 8660130 w 10177809"/>
              <a:gd name="connsiteY2" fmla="*/ 0 h 9804400"/>
              <a:gd name="connsiteX3" fmla="*/ 9055100 w 10177809"/>
              <a:gd name="connsiteY3" fmla="*/ 312738 h 9804400"/>
              <a:gd name="connsiteX4" fmla="*/ 9804400 w 10177809"/>
              <a:gd name="connsiteY4" fmla="*/ 388938 h 9804400"/>
              <a:gd name="connsiteX5" fmla="*/ 9791700 w 10177809"/>
              <a:gd name="connsiteY5" fmla="*/ 4224338 h 9804400"/>
              <a:gd name="connsiteX6" fmla="*/ 9810750 w 10177809"/>
              <a:gd name="connsiteY6" fmla="*/ 5116513 h 9804400"/>
              <a:gd name="connsiteX7" fmla="*/ 9807575 w 10177809"/>
              <a:gd name="connsiteY7" fmla="*/ 6049963 h 9804400"/>
              <a:gd name="connsiteX8" fmla="*/ 9169400 w 10177809"/>
              <a:gd name="connsiteY8" fmla="*/ 5754688 h 9804400"/>
              <a:gd name="connsiteX9" fmla="*/ 8655049 w 10177809"/>
              <a:gd name="connsiteY9" fmla="*/ 5992813 h 9804400"/>
              <a:gd name="connsiteX10" fmla="*/ 8340725 w 10177809"/>
              <a:gd name="connsiteY10" fmla="*/ 6516688 h 9804400"/>
              <a:gd name="connsiteX11" fmla="*/ 9828530 w 10177809"/>
              <a:gd name="connsiteY11" fmla="*/ 9804400 h 9804400"/>
              <a:gd name="connsiteX12" fmla="*/ 1460500 w 10177809"/>
              <a:gd name="connsiteY12" fmla="*/ 9786938 h 9804400"/>
              <a:gd name="connsiteX13" fmla="*/ 0 w 10177809"/>
              <a:gd name="connsiteY13" fmla="*/ 8402638 h 9804400"/>
              <a:gd name="connsiteX14" fmla="*/ 1270 w 10177809"/>
              <a:gd name="connsiteY14" fmla="*/ 872490 h 9804400"/>
              <a:gd name="connsiteX15" fmla="*/ 5116830 w 10177809"/>
              <a:gd name="connsiteY15" fmla="*/ 880110 h 9804400"/>
              <a:gd name="connsiteX0" fmla="*/ 5116830 w 10177809"/>
              <a:gd name="connsiteY0" fmla="*/ 880110 h 9804400"/>
              <a:gd name="connsiteX1" fmla="*/ 5118100 w 10177809"/>
              <a:gd name="connsiteY1" fmla="*/ 7938 h 9804400"/>
              <a:gd name="connsiteX2" fmla="*/ 8660130 w 10177809"/>
              <a:gd name="connsiteY2" fmla="*/ 0 h 9804400"/>
              <a:gd name="connsiteX3" fmla="*/ 9055100 w 10177809"/>
              <a:gd name="connsiteY3" fmla="*/ 312738 h 9804400"/>
              <a:gd name="connsiteX4" fmla="*/ 9804400 w 10177809"/>
              <a:gd name="connsiteY4" fmla="*/ 388938 h 9804400"/>
              <a:gd name="connsiteX5" fmla="*/ 9791700 w 10177809"/>
              <a:gd name="connsiteY5" fmla="*/ 4224338 h 9804400"/>
              <a:gd name="connsiteX6" fmla="*/ 9810750 w 10177809"/>
              <a:gd name="connsiteY6" fmla="*/ 5116513 h 9804400"/>
              <a:gd name="connsiteX7" fmla="*/ 9807575 w 10177809"/>
              <a:gd name="connsiteY7" fmla="*/ 6049963 h 9804400"/>
              <a:gd name="connsiteX8" fmla="*/ 9169400 w 10177809"/>
              <a:gd name="connsiteY8" fmla="*/ 5754688 h 9804400"/>
              <a:gd name="connsiteX9" fmla="*/ 8664574 w 10177809"/>
              <a:gd name="connsiteY9" fmla="*/ 6030913 h 9804400"/>
              <a:gd name="connsiteX10" fmla="*/ 8340725 w 10177809"/>
              <a:gd name="connsiteY10" fmla="*/ 6516688 h 9804400"/>
              <a:gd name="connsiteX11" fmla="*/ 9828530 w 10177809"/>
              <a:gd name="connsiteY11" fmla="*/ 9804400 h 9804400"/>
              <a:gd name="connsiteX12" fmla="*/ 1460500 w 10177809"/>
              <a:gd name="connsiteY12" fmla="*/ 9786938 h 9804400"/>
              <a:gd name="connsiteX13" fmla="*/ 0 w 10177809"/>
              <a:gd name="connsiteY13" fmla="*/ 8402638 h 9804400"/>
              <a:gd name="connsiteX14" fmla="*/ 1270 w 10177809"/>
              <a:gd name="connsiteY14" fmla="*/ 872490 h 9804400"/>
              <a:gd name="connsiteX15" fmla="*/ 5116830 w 10177809"/>
              <a:gd name="connsiteY15" fmla="*/ 880110 h 9804400"/>
              <a:gd name="connsiteX0" fmla="*/ 5116830 w 10154132"/>
              <a:gd name="connsiteY0" fmla="*/ 880110 h 9804400"/>
              <a:gd name="connsiteX1" fmla="*/ 5118100 w 10154132"/>
              <a:gd name="connsiteY1" fmla="*/ 7938 h 9804400"/>
              <a:gd name="connsiteX2" fmla="*/ 8660130 w 10154132"/>
              <a:gd name="connsiteY2" fmla="*/ 0 h 9804400"/>
              <a:gd name="connsiteX3" fmla="*/ 9055100 w 10154132"/>
              <a:gd name="connsiteY3" fmla="*/ 312738 h 9804400"/>
              <a:gd name="connsiteX4" fmla="*/ 9804400 w 10154132"/>
              <a:gd name="connsiteY4" fmla="*/ 388938 h 9804400"/>
              <a:gd name="connsiteX5" fmla="*/ 9791700 w 10154132"/>
              <a:gd name="connsiteY5" fmla="*/ 4224338 h 9804400"/>
              <a:gd name="connsiteX6" fmla="*/ 9810750 w 10154132"/>
              <a:gd name="connsiteY6" fmla="*/ 5116513 h 9804400"/>
              <a:gd name="connsiteX7" fmla="*/ 9807575 w 10154132"/>
              <a:gd name="connsiteY7" fmla="*/ 6049963 h 9804400"/>
              <a:gd name="connsiteX8" fmla="*/ 9169400 w 10154132"/>
              <a:gd name="connsiteY8" fmla="*/ 5754688 h 9804400"/>
              <a:gd name="connsiteX9" fmla="*/ 8664574 w 10154132"/>
              <a:gd name="connsiteY9" fmla="*/ 6030913 h 9804400"/>
              <a:gd name="connsiteX10" fmla="*/ 8083550 w 10154132"/>
              <a:gd name="connsiteY10" fmla="*/ 6602413 h 9804400"/>
              <a:gd name="connsiteX11" fmla="*/ 9828530 w 10154132"/>
              <a:gd name="connsiteY11" fmla="*/ 9804400 h 9804400"/>
              <a:gd name="connsiteX12" fmla="*/ 1460500 w 10154132"/>
              <a:gd name="connsiteY12" fmla="*/ 9786938 h 9804400"/>
              <a:gd name="connsiteX13" fmla="*/ 0 w 10154132"/>
              <a:gd name="connsiteY13" fmla="*/ 8402638 h 9804400"/>
              <a:gd name="connsiteX14" fmla="*/ 1270 w 10154132"/>
              <a:gd name="connsiteY14" fmla="*/ 872490 h 9804400"/>
              <a:gd name="connsiteX15" fmla="*/ 5116830 w 10154132"/>
              <a:gd name="connsiteY15" fmla="*/ 880110 h 9804400"/>
              <a:gd name="connsiteX0" fmla="*/ 5116830 w 10186478"/>
              <a:gd name="connsiteY0" fmla="*/ 880110 h 9804400"/>
              <a:gd name="connsiteX1" fmla="*/ 5118100 w 10186478"/>
              <a:gd name="connsiteY1" fmla="*/ 7938 h 9804400"/>
              <a:gd name="connsiteX2" fmla="*/ 8660130 w 10186478"/>
              <a:gd name="connsiteY2" fmla="*/ 0 h 9804400"/>
              <a:gd name="connsiteX3" fmla="*/ 9055100 w 10186478"/>
              <a:gd name="connsiteY3" fmla="*/ 312738 h 9804400"/>
              <a:gd name="connsiteX4" fmla="*/ 9804400 w 10186478"/>
              <a:gd name="connsiteY4" fmla="*/ 388938 h 9804400"/>
              <a:gd name="connsiteX5" fmla="*/ 9791700 w 10186478"/>
              <a:gd name="connsiteY5" fmla="*/ 4224338 h 9804400"/>
              <a:gd name="connsiteX6" fmla="*/ 9810750 w 10186478"/>
              <a:gd name="connsiteY6" fmla="*/ 5116513 h 9804400"/>
              <a:gd name="connsiteX7" fmla="*/ 9807575 w 10186478"/>
              <a:gd name="connsiteY7" fmla="*/ 6049963 h 9804400"/>
              <a:gd name="connsiteX8" fmla="*/ 9169400 w 10186478"/>
              <a:gd name="connsiteY8" fmla="*/ 5754688 h 9804400"/>
              <a:gd name="connsiteX9" fmla="*/ 8664574 w 10186478"/>
              <a:gd name="connsiteY9" fmla="*/ 6030913 h 9804400"/>
              <a:gd name="connsiteX10" fmla="*/ 8426450 w 10186478"/>
              <a:gd name="connsiteY10" fmla="*/ 6335713 h 9804400"/>
              <a:gd name="connsiteX11" fmla="*/ 9828530 w 10186478"/>
              <a:gd name="connsiteY11" fmla="*/ 9804400 h 9804400"/>
              <a:gd name="connsiteX12" fmla="*/ 1460500 w 10186478"/>
              <a:gd name="connsiteY12" fmla="*/ 9786938 h 9804400"/>
              <a:gd name="connsiteX13" fmla="*/ 0 w 10186478"/>
              <a:gd name="connsiteY13" fmla="*/ 8402638 h 9804400"/>
              <a:gd name="connsiteX14" fmla="*/ 1270 w 10186478"/>
              <a:gd name="connsiteY14" fmla="*/ 872490 h 9804400"/>
              <a:gd name="connsiteX15" fmla="*/ 5116830 w 10186478"/>
              <a:gd name="connsiteY15" fmla="*/ 880110 h 9804400"/>
              <a:gd name="connsiteX0" fmla="*/ 5116830 w 10200175"/>
              <a:gd name="connsiteY0" fmla="*/ 880110 h 9804400"/>
              <a:gd name="connsiteX1" fmla="*/ 5118100 w 10200175"/>
              <a:gd name="connsiteY1" fmla="*/ 7938 h 9804400"/>
              <a:gd name="connsiteX2" fmla="*/ 8660130 w 10200175"/>
              <a:gd name="connsiteY2" fmla="*/ 0 h 9804400"/>
              <a:gd name="connsiteX3" fmla="*/ 9055100 w 10200175"/>
              <a:gd name="connsiteY3" fmla="*/ 312738 h 9804400"/>
              <a:gd name="connsiteX4" fmla="*/ 9804400 w 10200175"/>
              <a:gd name="connsiteY4" fmla="*/ 388938 h 9804400"/>
              <a:gd name="connsiteX5" fmla="*/ 9791700 w 10200175"/>
              <a:gd name="connsiteY5" fmla="*/ 4224338 h 9804400"/>
              <a:gd name="connsiteX6" fmla="*/ 9810750 w 10200175"/>
              <a:gd name="connsiteY6" fmla="*/ 5116513 h 9804400"/>
              <a:gd name="connsiteX7" fmla="*/ 9807575 w 10200175"/>
              <a:gd name="connsiteY7" fmla="*/ 6049963 h 9804400"/>
              <a:gd name="connsiteX8" fmla="*/ 9169400 w 10200175"/>
              <a:gd name="connsiteY8" fmla="*/ 5754688 h 9804400"/>
              <a:gd name="connsiteX9" fmla="*/ 8664574 w 10200175"/>
              <a:gd name="connsiteY9" fmla="*/ 6030913 h 9804400"/>
              <a:gd name="connsiteX10" fmla="*/ 8426450 w 10200175"/>
              <a:gd name="connsiteY10" fmla="*/ 6335713 h 9804400"/>
              <a:gd name="connsiteX11" fmla="*/ 8702675 w 10200175"/>
              <a:gd name="connsiteY11" fmla="*/ 6859588 h 9804400"/>
              <a:gd name="connsiteX12" fmla="*/ 9828530 w 10200175"/>
              <a:gd name="connsiteY12" fmla="*/ 9804400 h 9804400"/>
              <a:gd name="connsiteX13" fmla="*/ 1460500 w 10200175"/>
              <a:gd name="connsiteY13" fmla="*/ 9786938 h 9804400"/>
              <a:gd name="connsiteX14" fmla="*/ 0 w 10200175"/>
              <a:gd name="connsiteY14" fmla="*/ 8402638 h 9804400"/>
              <a:gd name="connsiteX15" fmla="*/ 1270 w 10200175"/>
              <a:gd name="connsiteY15" fmla="*/ 872490 h 9804400"/>
              <a:gd name="connsiteX16" fmla="*/ 5116830 w 10200175"/>
              <a:gd name="connsiteY16" fmla="*/ 880110 h 9804400"/>
              <a:gd name="connsiteX0" fmla="*/ 5116830 w 10069454"/>
              <a:gd name="connsiteY0" fmla="*/ 880110 h 9804400"/>
              <a:gd name="connsiteX1" fmla="*/ 5118100 w 10069454"/>
              <a:gd name="connsiteY1" fmla="*/ 7938 h 9804400"/>
              <a:gd name="connsiteX2" fmla="*/ 8660130 w 10069454"/>
              <a:gd name="connsiteY2" fmla="*/ 0 h 9804400"/>
              <a:gd name="connsiteX3" fmla="*/ 9055100 w 10069454"/>
              <a:gd name="connsiteY3" fmla="*/ 312738 h 9804400"/>
              <a:gd name="connsiteX4" fmla="*/ 9804400 w 10069454"/>
              <a:gd name="connsiteY4" fmla="*/ 388938 h 9804400"/>
              <a:gd name="connsiteX5" fmla="*/ 9791700 w 10069454"/>
              <a:gd name="connsiteY5" fmla="*/ 4224338 h 9804400"/>
              <a:gd name="connsiteX6" fmla="*/ 9810750 w 10069454"/>
              <a:gd name="connsiteY6" fmla="*/ 5116513 h 9804400"/>
              <a:gd name="connsiteX7" fmla="*/ 9807575 w 10069454"/>
              <a:gd name="connsiteY7" fmla="*/ 6049963 h 9804400"/>
              <a:gd name="connsiteX8" fmla="*/ 9169400 w 10069454"/>
              <a:gd name="connsiteY8" fmla="*/ 5754688 h 9804400"/>
              <a:gd name="connsiteX9" fmla="*/ 8664574 w 10069454"/>
              <a:gd name="connsiteY9" fmla="*/ 6030913 h 9804400"/>
              <a:gd name="connsiteX10" fmla="*/ 8426450 w 10069454"/>
              <a:gd name="connsiteY10" fmla="*/ 6335713 h 9804400"/>
              <a:gd name="connsiteX11" fmla="*/ 7092950 w 10069454"/>
              <a:gd name="connsiteY11" fmla="*/ 6697663 h 9804400"/>
              <a:gd name="connsiteX12" fmla="*/ 9828530 w 10069454"/>
              <a:gd name="connsiteY12" fmla="*/ 9804400 h 9804400"/>
              <a:gd name="connsiteX13" fmla="*/ 1460500 w 10069454"/>
              <a:gd name="connsiteY13" fmla="*/ 9786938 h 9804400"/>
              <a:gd name="connsiteX14" fmla="*/ 0 w 10069454"/>
              <a:gd name="connsiteY14" fmla="*/ 8402638 h 9804400"/>
              <a:gd name="connsiteX15" fmla="*/ 1270 w 10069454"/>
              <a:gd name="connsiteY15" fmla="*/ 872490 h 9804400"/>
              <a:gd name="connsiteX16" fmla="*/ 5116830 w 10069454"/>
              <a:gd name="connsiteY16" fmla="*/ 880110 h 9804400"/>
              <a:gd name="connsiteX0" fmla="*/ 5116830 w 10134538"/>
              <a:gd name="connsiteY0" fmla="*/ 880110 h 9804400"/>
              <a:gd name="connsiteX1" fmla="*/ 5118100 w 10134538"/>
              <a:gd name="connsiteY1" fmla="*/ 7938 h 9804400"/>
              <a:gd name="connsiteX2" fmla="*/ 8660130 w 10134538"/>
              <a:gd name="connsiteY2" fmla="*/ 0 h 9804400"/>
              <a:gd name="connsiteX3" fmla="*/ 9055100 w 10134538"/>
              <a:gd name="connsiteY3" fmla="*/ 312738 h 9804400"/>
              <a:gd name="connsiteX4" fmla="*/ 9804400 w 10134538"/>
              <a:gd name="connsiteY4" fmla="*/ 388938 h 9804400"/>
              <a:gd name="connsiteX5" fmla="*/ 9791700 w 10134538"/>
              <a:gd name="connsiteY5" fmla="*/ 4224338 h 9804400"/>
              <a:gd name="connsiteX6" fmla="*/ 9810750 w 10134538"/>
              <a:gd name="connsiteY6" fmla="*/ 5116513 h 9804400"/>
              <a:gd name="connsiteX7" fmla="*/ 9807575 w 10134538"/>
              <a:gd name="connsiteY7" fmla="*/ 6049963 h 9804400"/>
              <a:gd name="connsiteX8" fmla="*/ 9169400 w 10134538"/>
              <a:gd name="connsiteY8" fmla="*/ 5754688 h 9804400"/>
              <a:gd name="connsiteX9" fmla="*/ 8664574 w 10134538"/>
              <a:gd name="connsiteY9" fmla="*/ 6030913 h 9804400"/>
              <a:gd name="connsiteX10" fmla="*/ 8426450 w 10134538"/>
              <a:gd name="connsiteY10" fmla="*/ 6335713 h 9804400"/>
              <a:gd name="connsiteX11" fmla="*/ 8064500 w 10134538"/>
              <a:gd name="connsiteY11" fmla="*/ 6526213 h 9804400"/>
              <a:gd name="connsiteX12" fmla="*/ 9828530 w 10134538"/>
              <a:gd name="connsiteY12" fmla="*/ 9804400 h 9804400"/>
              <a:gd name="connsiteX13" fmla="*/ 1460500 w 10134538"/>
              <a:gd name="connsiteY13" fmla="*/ 9786938 h 9804400"/>
              <a:gd name="connsiteX14" fmla="*/ 0 w 10134538"/>
              <a:gd name="connsiteY14" fmla="*/ 8402638 h 9804400"/>
              <a:gd name="connsiteX15" fmla="*/ 1270 w 10134538"/>
              <a:gd name="connsiteY15" fmla="*/ 872490 h 9804400"/>
              <a:gd name="connsiteX16" fmla="*/ 5116830 w 10134538"/>
              <a:gd name="connsiteY16" fmla="*/ 880110 h 9804400"/>
              <a:gd name="connsiteX0" fmla="*/ 5116830 w 10134538"/>
              <a:gd name="connsiteY0" fmla="*/ 880110 h 9804400"/>
              <a:gd name="connsiteX1" fmla="*/ 5118100 w 10134538"/>
              <a:gd name="connsiteY1" fmla="*/ 7938 h 9804400"/>
              <a:gd name="connsiteX2" fmla="*/ 8660130 w 10134538"/>
              <a:gd name="connsiteY2" fmla="*/ 0 h 9804400"/>
              <a:gd name="connsiteX3" fmla="*/ 9055100 w 10134538"/>
              <a:gd name="connsiteY3" fmla="*/ 312738 h 9804400"/>
              <a:gd name="connsiteX4" fmla="*/ 9804400 w 10134538"/>
              <a:gd name="connsiteY4" fmla="*/ 388938 h 9804400"/>
              <a:gd name="connsiteX5" fmla="*/ 9791700 w 10134538"/>
              <a:gd name="connsiteY5" fmla="*/ 4224338 h 9804400"/>
              <a:gd name="connsiteX6" fmla="*/ 9810750 w 10134538"/>
              <a:gd name="connsiteY6" fmla="*/ 5116513 h 9804400"/>
              <a:gd name="connsiteX7" fmla="*/ 9807575 w 10134538"/>
              <a:gd name="connsiteY7" fmla="*/ 6049963 h 9804400"/>
              <a:gd name="connsiteX8" fmla="*/ 9169400 w 10134538"/>
              <a:gd name="connsiteY8" fmla="*/ 5754688 h 9804400"/>
              <a:gd name="connsiteX9" fmla="*/ 8664574 w 10134538"/>
              <a:gd name="connsiteY9" fmla="*/ 6030913 h 9804400"/>
              <a:gd name="connsiteX10" fmla="*/ 8426450 w 10134538"/>
              <a:gd name="connsiteY10" fmla="*/ 6335713 h 9804400"/>
              <a:gd name="connsiteX11" fmla="*/ 8064500 w 10134538"/>
              <a:gd name="connsiteY11" fmla="*/ 6526213 h 9804400"/>
              <a:gd name="connsiteX12" fmla="*/ 9828530 w 10134538"/>
              <a:gd name="connsiteY12" fmla="*/ 9804400 h 9804400"/>
              <a:gd name="connsiteX13" fmla="*/ 1460500 w 10134538"/>
              <a:gd name="connsiteY13" fmla="*/ 9786938 h 9804400"/>
              <a:gd name="connsiteX14" fmla="*/ 0 w 10134538"/>
              <a:gd name="connsiteY14" fmla="*/ 8402638 h 9804400"/>
              <a:gd name="connsiteX15" fmla="*/ 1270 w 10134538"/>
              <a:gd name="connsiteY15" fmla="*/ 872490 h 9804400"/>
              <a:gd name="connsiteX16" fmla="*/ 5116830 w 10134538"/>
              <a:gd name="connsiteY16" fmla="*/ 880110 h 9804400"/>
              <a:gd name="connsiteX0" fmla="*/ 5116830 w 10126089"/>
              <a:gd name="connsiteY0" fmla="*/ 880110 h 9804400"/>
              <a:gd name="connsiteX1" fmla="*/ 5118100 w 10126089"/>
              <a:gd name="connsiteY1" fmla="*/ 7938 h 9804400"/>
              <a:gd name="connsiteX2" fmla="*/ 8660130 w 10126089"/>
              <a:gd name="connsiteY2" fmla="*/ 0 h 9804400"/>
              <a:gd name="connsiteX3" fmla="*/ 9055100 w 10126089"/>
              <a:gd name="connsiteY3" fmla="*/ 312738 h 9804400"/>
              <a:gd name="connsiteX4" fmla="*/ 9804400 w 10126089"/>
              <a:gd name="connsiteY4" fmla="*/ 388938 h 9804400"/>
              <a:gd name="connsiteX5" fmla="*/ 9791700 w 10126089"/>
              <a:gd name="connsiteY5" fmla="*/ 4224338 h 9804400"/>
              <a:gd name="connsiteX6" fmla="*/ 9810750 w 10126089"/>
              <a:gd name="connsiteY6" fmla="*/ 5116513 h 9804400"/>
              <a:gd name="connsiteX7" fmla="*/ 9807575 w 10126089"/>
              <a:gd name="connsiteY7" fmla="*/ 6049963 h 9804400"/>
              <a:gd name="connsiteX8" fmla="*/ 9169400 w 10126089"/>
              <a:gd name="connsiteY8" fmla="*/ 5754688 h 9804400"/>
              <a:gd name="connsiteX9" fmla="*/ 8664574 w 10126089"/>
              <a:gd name="connsiteY9" fmla="*/ 6030913 h 9804400"/>
              <a:gd name="connsiteX10" fmla="*/ 8426450 w 10126089"/>
              <a:gd name="connsiteY10" fmla="*/ 6335713 h 9804400"/>
              <a:gd name="connsiteX11" fmla="*/ 8064500 w 10126089"/>
              <a:gd name="connsiteY11" fmla="*/ 6526213 h 9804400"/>
              <a:gd name="connsiteX12" fmla="*/ 8235950 w 10126089"/>
              <a:gd name="connsiteY12" fmla="*/ 6802438 h 9804400"/>
              <a:gd name="connsiteX13" fmla="*/ 9828530 w 10126089"/>
              <a:gd name="connsiteY13" fmla="*/ 9804400 h 9804400"/>
              <a:gd name="connsiteX14" fmla="*/ 1460500 w 10126089"/>
              <a:gd name="connsiteY14" fmla="*/ 9786938 h 9804400"/>
              <a:gd name="connsiteX15" fmla="*/ 0 w 10126089"/>
              <a:gd name="connsiteY15" fmla="*/ 8402638 h 9804400"/>
              <a:gd name="connsiteX16" fmla="*/ 1270 w 10126089"/>
              <a:gd name="connsiteY16" fmla="*/ 872490 h 9804400"/>
              <a:gd name="connsiteX17" fmla="*/ 5116830 w 10126089"/>
              <a:gd name="connsiteY17" fmla="*/ 880110 h 9804400"/>
              <a:gd name="connsiteX0" fmla="*/ 5116830 w 10043840"/>
              <a:gd name="connsiteY0" fmla="*/ 880110 h 9804400"/>
              <a:gd name="connsiteX1" fmla="*/ 5118100 w 10043840"/>
              <a:gd name="connsiteY1" fmla="*/ 7938 h 9804400"/>
              <a:gd name="connsiteX2" fmla="*/ 8660130 w 10043840"/>
              <a:gd name="connsiteY2" fmla="*/ 0 h 9804400"/>
              <a:gd name="connsiteX3" fmla="*/ 9055100 w 10043840"/>
              <a:gd name="connsiteY3" fmla="*/ 312738 h 9804400"/>
              <a:gd name="connsiteX4" fmla="*/ 9804400 w 10043840"/>
              <a:gd name="connsiteY4" fmla="*/ 388938 h 9804400"/>
              <a:gd name="connsiteX5" fmla="*/ 9791700 w 10043840"/>
              <a:gd name="connsiteY5" fmla="*/ 4224338 h 9804400"/>
              <a:gd name="connsiteX6" fmla="*/ 9810750 w 10043840"/>
              <a:gd name="connsiteY6" fmla="*/ 5116513 h 9804400"/>
              <a:gd name="connsiteX7" fmla="*/ 9807575 w 10043840"/>
              <a:gd name="connsiteY7" fmla="*/ 6049963 h 9804400"/>
              <a:gd name="connsiteX8" fmla="*/ 9169400 w 10043840"/>
              <a:gd name="connsiteY8" fmla="*/ 5754688 h 9804400"/>
              <a:gd name="connsiteX9" fmla="*/ 8664574 w 10043840"/>
              <a:gd name="connsiteY9" fmla="*/ 6030913 h 9804400"/>
              <a:gd name="connsiteX10" fmla="*/ 8426450 w 10043840"/>
              <a:gd name="connsiteY10" fmla="*/ 6335713 h 9804400"/>
              <a:gd name="connsiteX11" fmla="*/ 8064500 w 10043840"/>
              <a:gd name="connsiteY11" fmla="*/ 6526213 h 9804400"/>
              <a:gd name="connsiteX12" fmla="*/ 6997700 w 10043840"/>
              <a:gd name="connsiteY12" fmla="*/ 6535738 h 9804400"/>
              <a:gd name="connsiteX13" fmla="*/ 9828530 w 10043840"/>
              <a:gd name="connsiteY13" fmla="*/ 9804400 h 9804400"/>
              <a:gd name="connsiteX14" fmla="*/ 1460500 w 10043840"/>
              <a:gd name="connsiteY14" fmla="*/ 9786938 h 9804400"/>
              <a:gd name="connsiteX15" fmla="*/ 0 w 10043840"/>
              <a:gd name="connsiteY15" fmla="*/ 8402638 h 9804400"/>
              <a:gd name="connsiteX16" fmla="*/ 1270 w 10043840"/>
              <a:gd name="connsiteY16" fmla="*/ 872490 h 9804400"/>
              <a:gd name="connsiteX17" fmla="*/ 5116830 w 1004384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64500 w 10070660"/>
              <a:gd name="connsiteY11" fmla="*/ 6526213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64500 w 10070660"/>
              <a:gd name="connsiteY11" fmla="*/ 6526213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74025 w 10070660"/>
              <a:gd name="connsiteY11" fmla="*/ 6554788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74025 w 10070660"/>
              <a:gd name="connsiteY11" fmla="*/ 6554788 h 9804400"/>
              <a:gd name="connsiteX12" fmla="*/ 7493000 w 10070660"/>
              <a:gd name="connsiteY12" fmla="*/ 660241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109705"/>
              <a:gd name="connsiteY0" fmla="*/ 880110 h 9804400"/>
              <a:gd name="connsiteX1" fmla="*/ 5118100 w 10109705"/>
              <a:gd name="connsiteY1" fmla="*/ 7938 h 9804400"/>
              <a:gd name="connsiteX2" fmla="*/ 8660130 w 10109705"/>
              <a:gd name="connsiteY2" fmla="*/ 0 h 9804400"/>
              <a:gd name="connsiteX3" fmla="*/ 9055100 w 10109705"/>
              <a:gd name="connsiteY3" fmla="*/ 312738 h 9804400"/>
              <a:gd name="connsiteX4" fmla="*/ 9804400 w 10109705"/>
              <a:gd name="connsiteY4" fmla="*/ 388938 h 9804400"/>
              <a:gd name="connsiteX5" fmla="*/ 9791700 w 10109705"/>
              <a:gd name="connsiteY5" fmla="*/ 4224338 h 9804400"/>
              <a:gd name="connsiteX6" fmla="*/ 9810750 w 10109705"/>
              <a:gd name="connsiteY6" fmla="*/ 5116513 h 9804400"/>
              <a:gd name="connsiteX7" fmla="*/ 9807575 w 10109705"/>
              <a:gd name="connsiteY7" fmla="*/ 6049963 h 9804400"/>
              <a:gd name="connsiteX8" fmla="*/ 9169400 w 10109705"/>
              <a:gd name="connsiteY8" fmla="*/ 5754688 h 9804400"/>
              <a:gd name="connsiteX9" fmla="*/ 8664574 w 10109705"/>
              <a:gd name="connsiteY9" fmla="*/ 6030913 h 9804400"/>
              <a:gd name="connsiteX10" fmla="*/ 8426450 w 10109705"/>
              <a:gd name="connsiteY10" fmla="*/ 6335713 h 9804400"/>
              <a:gd name="connsiteX11" fmla="*/ 8074025 w 10109705"/>
              <a:gd name="connsiteY11" fmla="*/ 6554788 h 9804400"/>
              <a:gd name="connsiteX12" fmla="*/ 7493000 w 10109705"/>
              <a:gd name="connsiteY12" fmla="*/ 6602413 h 9804400"/>
              <a:gd name="connsiteX13" fmla="*/ 8074026 w 10109705"/>
              <a:gd name="connsiteY13" fmla="*/ 7221538 h 9804400"/>
              <a:gd name="connsiteX14" fmla="*/ 9828530 w 10109705"/>
              <a:gd name="connsiteY14" fmla="*/ 9804400 h 9804400"/>
              <a:gd name="connsiteX15" fmla="*/ 1460500 w 10109705"/>
              <a:gd name="connsiteY15" fmla="*/ 9786938 h 9804400"/>
              <a:gd name="connsiteX16" fmla="*/ 0 w 10109705"/>
              <a:gd name="connsiteY16" fmla="*/ 8402638 h 9804400"/>
              <a:gd name="connsiteX17" fmla="*/ 1270 w 10109705"/>
              <a:gd name="connsiteY17" fmla="*/ 872490 h 9804400"/>
              <a:gd name="connsiteX18" fmla="*/ 5116830 w 10109705"/>
              <a:gd name="connsiteY18" fmla="*/ 880110 h 9804400"/>
              <a:gd name="connsiteX0" fmla="*/ 5116830 w 10015477"/>
              <a:gd name="connsiteY0" fmla="*/ 880110 h 9804400"/>
              <a:gd name="connsiteX1" fmla="*/ 5118100 w 10015477"/>
              <a:gd name="connsiteY1" fmla="*/ 7938 h 9804400"/>
              <a:gd name="connsiteX2" fmla="*/ 8660130 w 10015477"/>
              <a:gd name="connsiteY2" fmla="*/ 0 h 9804400"/>
              <a:gd name="connsiteX3" fmla="*/ 9055100 w 10015477"/>
              <a:gd name="connsiteY3" fmla="*/ 312738 h 9804400"/>
              <a:gd name="connsiteX4" fmla="*/ 9804400 w 10015477"/>
              <a:gd name="connsiteY4" fmla="*/ 388938 h 9804400"/>
              <a:gd name="connsiteX5" fmla="*/ 9791700 w 10015477"/>
              <a:gd name="connsiteY5" fmla="*/ 4224338 h 9804400"/>
              <a:gd name="connsiteX6" fmla="*/ 9810750 w 10015477"/>
              <a:gd name="connsiteY6" fmla="*/ 5116513 h 9804400"/>
              <a:gd name="connsiteX7" fmla="*/ 9807575 w 10015477"/>
              <a:gd name="connsiteY7" fmla="*/ 6049963 h 9804400"/>
              <a:gd name="connsiteX8" fmla="*/ 9169400 w 10015477"/>
              <a:gd name="connsiteY8" fmla="*/ 5754688 h 9804400"/>
              <a:gd name="connsiteX9" fmla="*/ 8664574 w 10015477"/>
              <a:gd name="connsiteY9" fmla="*/ 6030913 h 9804400"/>
              <a:gd name="connsiteX10" fmla="*/ 8426450 w 10015477"/>
              <a:gd name="connsiteY10" fmla="*/ 6335713 h 9804400"/>
              <a:gd name="connsiteX11" fmla="*/ 8074025 w 10015477"/>
              <a:gd name="connsiteY11" fmla="*/ 6554788 h 9804400"/>
              <a:gd name="connsiteX12" fmla="*/ 7493000 w 10015477"/>
              <a:gd name="connsiteY12" fmla="*/ 6602413 h 9804400"/>
              <a:gd name="connsiteX13" fmla="*/ 6426201 w 10015477"/>
              <a:gd name="connsiteY13" fmla="*/ 6497638 h 9804400"/>
              <a:gd name="connsiteX14" fmla="*/ 9828530 w 10015477"/>
              <a:gd name="connsiteY14" fmla="*/ 9804400 h 9804400"/>
              <a:gd name="connsiteX15" fmla="*/ 1460500 w 10015477"/>
              <a:gd name="connsiteY15" fmla="*/ 9786938 h 9804400"/>
              <a:gd name="connsiteX16" fmla="*/ 0 w 10015477"/>
              <a:gd name="connsiteY16" fmla="*/ 8402638 h 9804400"/>
              <a:gd name="connsiteX17" fmla="*/ 1270 w 10015477"/>
              <a:gd name="connsiteY17" fmla="*/ 872490 h 9804400"/>
              <a:gd name="connsiteX18" fmla="*/ 5116830 w 10015477"/>
              <a:gd name="connsiteY18" fmla="*/ 880110 h 9804400"/>
              <a:gd name="connsiteX0" fmla="*/ 5116830 w 10024222"/>
              <a:gd name="connsiteY0" fmla="*/ 880110 h 9804400"/>
              <a:gd name="connsiteX1" fmla="*/ 5118100 w 10024222"/>
              <a:gd name="connsiteY1" fmla="*/ 7938 h 9804400"/>
              <a:gd name="connsiteX2" fmla="*/ 8660130 w 10024222"/>
              <a:gd name="connsiteY2" fmla="*/ 0 h 9804400"/>
              <a:gd name="connsiteX3" fmla="*/ 9055100 w 10024222"/>
              <a:gd name="connsiteY3" fmla="*/ 312738 h 9804400"/>
              <a:gd name="connsiteX4" fmla="*/ 9804400 w 10024222"/>
              <a:gd name="connsiteY4" fmla="*/ 388938 h 9804400"/>
              <a:gd name="connsiteX5" fmla="*/ 9791700 w 10024222"/>
              <a:gd name="connsiteY5" fmla="*/ 4224338 h 9804400"/>
              <a:gd name="connsiteX6" fmla="*/ 9810750 w 10024222"/>
              <a:gd name="connsiteY6" fmla="*/ 5116513 h 9804400"/>
              <a:gd name="connsiteX7" fmla="*/ 9807575 w 10024222"/>
              <a:gd name="connsiteY7" fmla="*/ 6049963 h 9804400"/>
              <a:gd name="connsiteX8" fmla="*/ 9169400 w 10024222"/>
              <a:gd name="connsiteY8" fmla="*/ 5754688 h 9804400"/>
              <a:gd name="connsiteX9" fmla="*/ 8664574 w 10024222"/>
              <a:gd name="connsiteY9" fmla="*/ 6030913 h 9804400"/>
              <a:gd name="connsiteX10" fmla="*/ 8426450 w 10024222"/>
              <a:gd name="connsiteY10" fmla="*/ 6335713 h 9804400"/>
              <a:gd name="connsiteX11" fmla="*/ 8074025 w 10024222"/>
              <a:gd name="connsiteY11" fmla="*/ 6554788 h 9804400"/>
              <a:gd name="connsiteX12" fmla="*/ 7493000 w 10024222"/>
              <a:gd name="connsiteY12" fmla="*/ 6602413 h 9804400"/>
              <a:gd name="connsiteX13" fmla="*/ 6645276 w 10024222"/>
              <a:gd name="connsiteY13" fmla="*/ 5859463 h 9804400"/>
              <a:gd name="connsiteX14" fmla="*/ 9828530 w 10024222"/>
              <a:gd name="connsiteY14" fmla="*/ 9804400 h 9804400"/>
              <a:gd name="connsiteX15" fmla="*/ 1460500 w 10024222"/>
              <a:gd name="connsiteY15" fmla="*/ 9786938 h 9804400"/>
              <a:gd name="connsiteX16" fmla="*/ 0 w 10024222"/>
              <a:gd name="connsiteY16" fmla="*/ 8402638 h 9804400"/>
              <a:gd name="connsiteX17" fmla="*/ 1270 w 10024222"/>
              <a:gd name="connsiteY17" fmla="*/ 872490 h 9804400"/>
              <a:gd name="connsiteX18" fmla="*/ 5116830 w 10024222"/>
              <a:gd name="connsiteY18" fmla="*/ 880110 h 9804400"/>
              <a:gd name="connsiteX0" fmla="*/ 5116830 w 9855056"/>
              <a:gd name="connsiteY0" fmla="*/ 880110 h 9786938"/>
              <a:gd name="connsiteX1" fmla="*/ 5118100 w 9855056"/>
              <a:gd name="connsiteY1" fmla="*/ 7938 h 9786938"/>
              <a:gd name="connsiteX2" fmla="*/ 8660130 w 9855056"/>
              <a:gd name="connsiteY2" fmla="*/ 0 h 9786938"/>
              <a:gd name="connsiteX3" fmla="*/ 9055100 w 9855056"/>
              <a:gd name="connsiteY3" fmla="*/ 312738 h 9786938"/>
              <a:gd name="connsiteX4" fmla="*/ 9804400 w 9855056"/>
              <a:gd name="connsiteY4" fmla="*/ 388938 h 9786938"/>
              <a:gd name="connsiteX5" fmla="*/ 9791700 w 9855056"/>
              <a:gd name="connsiteY5" fmla="*/ 4224338 h 9786938"/>
              <a:gd name="connsiteX6" fmla="*/ 9810750 w 9855056"/>
              <a:gd name="connsiteY6" fmla="*/ 5116513 h 9786938"/>
              <a:gd name="connsiteX7" fmla="*/ 9807575 w 9855056"/>
              <a:gd name="connsiteY7" fmla="*/ 6049963 h 9786938"/>
              <a:gd name="connsiteX8" fmla="*/ 9169400 w 9855056"/>
              <a:gd name="connsiteY8" fmla="*/ 5754688 h 9786938"/>
              <a:gd name="connsiteX9" fmla="*/ 8664574 w 9855056"/>
              <a:gd name="connsiteY9" fmla="*/ 6030913 h 9786938"/>
              <a:gd name="connsiteX10" fmla="*/ 8426450 w 9855056"/>
              <a:gd name="connsiteY10" fmla="*/ 6335713 h 9786938"/>
              <a:gd name="connsiteX11" fmla="*/ 8074025 w 9855056"/>
              <a:gd name="connsiteY11" fmla="*/ 6554788 h 9786938"/>
              <a:gd name="connsiteX12" fmla="*/ 7493000 w 9855056"/>
              <a:gd name="connsiteY12" fmla="*/ 6602413 h 9786938"/>
              <a:gd name="connsiteX13" fmla="*/ 6645276 w 9855056"/>
              <a:gd name="connsiteY13" fmla="*/ 5859463 h 9786938"/>
              <a:gd name="connsiteX14" fmla="*/ 5647055 w 9855056"/>
              <a:gd name="connsiteY14" fmla="*/ 9775825 h 9786938"/>
              <a:gd name="connsiteX15" fmla="*/ 1460500 w 9855056"/>
              <a:gd name="connsiteY15" fmla="*/ 9786938 h 9786938"/>
              <a:gd name="connsiteX16" fmla="*/ 0 w 9855056"/>
              <a:gd name="connsiteY16" fmla="*/ 8402638 h 9786938"/>
              <a:gd name="connsiteX17" fmla="*/ 1270 w 9855056"/>
              <a:gd name="connsiteY17" fmla="*/ 872490 h 9786938"/>
              <a:gd name="connsiteX18" fmla="*/ 5116830 w 9855056"/>
              <a:gd name="connsiteY18" fmla="*/ 880110 h 9786938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5923280 w 9855056"/>
              <a:gd name="connsiteY14" fmla="*/ 9804400 h 9804400"/>
              <a:gd name="connsiteX15" fmla="*/ 1460500 w 9855056"/>
              <a:gd name="connsiteY15" fmla="*/ 9786938 h 9804400"/>
              <a:gd name="connsiteX16" fmla="*/ 0 w 9855056"/>
              <a:gd name="connsiteY16" fmla="*/ 8402638 h 9804400"/>
              <a:gd name="connsiteX17" fmla="*/ 1270 w 9855056"/>
              <a:gd name="connsiteY17" fmla="*/ 872490 h 9804400"/>
              <a:gd name="connsiteX18" fmla="*/ 5116830 w 9855056"/>
              <a:gd name="connsiteY1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0072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226300 w 9855056"/>
              <a:gd name="connsiteY13" fmla="*/ 5735638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454900 w 9855056"/>
              <a:gd name="connsiteY13" fmla="*/ 57070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120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120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011988 w 9855056"/>
              <a:gd name="connsiteY14" fmla="*/ 5749926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035801 w 9855056"/>
              <a:gd name="connsiteY14" fmla="*/ 5492751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54863 w 9855056"/>
              <a:gd name="connsiteY14" fmla="*/ 546893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988175 w 9855056"/>
              <a:gd name="connsiteY15" fmla="*/ 5711826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959600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73875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59564 w 9855056"/>
              <a:gd name="connsiteY16" fmla="*/ 5883275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735763 w 9855056"/>
              <a:gd name="connsiteY16" fmla="*/ 5692776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8138 w 9855056"/>
              <a:gd name="connsiteY16" fmla="*/ 5688013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754812 w 9855056"/>
              <a:gd name="connsiteY18" fmla="*/ 6711950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669087 w 9855056"/>
              <a:gd name="connsiteY18" fmla="*/ 672147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397625 w 9855056"/>
              <a:gd name="connsiteY18" fmla="*/ 67024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0 w 9855056"/>
              <a:gd name="connsiteY18" fmla="*/ 60880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2888 w 9855056"/>
              <a:gd name="connsiteY18" fmla="*/ 61690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2888 w 9855056"/>
              <a:gd name="connsiteY18" fmla="*/ 61690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50026 w 9855056"/>
              <a:gd name="connsiteY18" fmla="*/ 6173788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607175 w 9855056"/>
              <a:gd name="connsiteY19" fmla="*/ 7359651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6888163 w 9855056"/>
              <a:gd name="connsiteY21" fmla="*/ 7659688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602413 w 9855056"/>
              <a:gd name="connsiteY22" fmla="*/ 88217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140451 w 9855056"/>
              <a:gd name="connsiteY22" fmla="*/ 85931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1376 w 9855056"/>
              <a:gd name="connsiteY22" fmla="*/ 8455026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645151 w 9855056"/>
              <a:gd name="connsiteY22" fmla="*/ 82502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07113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178550 w 9855056"/>
              <a:gd name="connsiteY22" fmla="*/ 7693026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149975 w 9855056"/>
              <a:gd name="connsiteY23" fmla="*/ 8736013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768975 w 9855056"/>
              <a:gd name="connsiteY23" fmla="*/ 8797926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426075 w 9855056"/>
              <a:gd name="connsiteY23" fmla="*/ 887888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5056" h="9804400">
                <a:moveTo>
                  <a:pt x="5116830" y="880110"/>
                </a:moveTo>
                <a:cubicBezTo>
                  <a:pt x="5117253" y="589386"/>
                  <a:pt x="5117677" y="298662"/>
                  <a:pt x="5118100" y="7938"/>
                </a:cubicBezTo>
                <a:lnTo>
                  <a:pt x="8660130" y="0"/>
                </a:lnTo>
                <a:cubicBezTo>
                  <a:pt x="8474287" y="155046"/>
                  <a:pt x="8009043" y="462492"/>
                  <a:pt x="9055100" y="312738"/>
                </a:cubicBezTo>
                <a:cubicBezTo>
                  <a:pt x="9177867" y="439738"/>
                  <a:pt x="9465733" y="592138"/>
                  <a:pt x="9804400" y="388938"/>
                </a:cubicBezTo>
                <a:cubicBezTo>
                  <a:pt x="9927167" y="1040871"/>
                  <a:pt x="9787678" y="2655094"/>
                  <a:pt x="9791700" y="4224338"/>
                </a:cubicBezTo>
                <a:cubicBezTo>
                  <a:pt x="9433983" y="4310592"/>
                  <a:pt x="9322012" y="4856428"/>
                  <a:pt x="9810750" y="5116513"/>
                </a:cubicBezTo>
                <a:cubicBezTo>
                  <a:pt x="9809692" y="5427663"/>
                  <a:pt x="9818158" y="5767388"/>
                  <a:pt x="9817100" y="6078538"/>
                </a:cubicBezTo>
                <a:lnTo>
                  <a:pt x="9169400" y="5754688"/>
                </a:lnTo>
                <a:cubicBezTo>
                  <a:pt x="9039225" y="5859463"/>
                  <a:pt x="9137649" y="5611813"/>
                  <a:pt x="8664574" y="6030913"/>
                </a:cubicBezTo>
                <a:lnTo>
                  <a:pt x="8426450" y="6335713"/>
                </a:lnTo>
                <a:lnTo>
                  <a:pt x="8074025" y="6554788"/>
                </a:lnTo>
                <a:lnTo>
                  <a:pt x="7493000" y="6602413"/>
                </a:lnTo>
                <a:cubicBezTo>
                  <a:pt x="7431088" y="6456363"/>
                  <a:pt x="7331075" y="6319838"/>
                  <a:pt x="7307263" y="6164263"/>
                </a:cubicBezTo>
                <a:cubicBezTo>
                  <a:pt x="7536656" y="5860257"/>
                  <a:pt x="7241382" y="5748339"/>
                  <a:pt x="7169151" y="5754689"/>
                </a:cubicBezTo>
                <a:cubicBezTo>
                  <a:pt x="7130258" y="5679283"/>
                  <a:pt x="7056438" y="5551488"/>
                  <a:pt x="6897688" y="5573713"/>
                </a:cubicBezTo>
                <a:cubicBezTo>
                  <a:pt x="6825457" y="5563394"/>
                  <a:pt x="6723062" y="5650706"/>
                  <a:pt x="6683375" y="5702300"/>
                </a:cubicBezTo>
                <a:cubicBezTo>
                  <a:pt x="6651626" y="5762625"/>
                  <a:pt x="6629401" y="5822950"/>
                  <a:pt x="6659564" y="5883275"/>
                </a:cubicBezTo>
                <a:cubicBezTo>
                  <a:pt x="6573840" y="5932488"/>
                  <a:pt x="6603684" y="6225911"/>
                  <a:pt x="6597651" y="6216650"/>
                </a:cubicBezTo>
                <a:cubicBezTo>
                  <a:pt x="6657976" y="6402388"/>
                  <a:pt x="6718300" y="6607175"/>
                  <a:pt x="6778625" y="6773863"/>
                </a:cubicBezTo>
                <a:cubicBezTo>
                  <a:pt x="6815138" y="7000876"/>
                  <a:pt x="6842125" y="7113588"/>
                  <a:pt x="6959600" y="7254876"/>
                </a:cubicBezTo>
                <a:cubicBezTo>
                  <a:pt x="7030244" y="7402513"/>
                  <a:pt x="7332346" y="7520517"/>
                  <a:pt x="7697788" y="7645400"/>
                </a:cubicBezTo>
                <a:cubicBezTo>
                  <a:pt x="6594476" y="7834314"/>
                  <a:pt x="6281737" y="8147050"/>
                  <a:pt x="6259512" y="8116888"/>
                </a:cubicBezTo>
                <a:cubicBezTo>
                  <a:pt x="5549106" y="8622507"/>
                  <a:pt x="5606255" y="8851900"/>
                  <a:pt x="5597525" y="9050338"/>
                </a:cubicBezTo>
                <a:cubicBezTo>
                  <a:pt x="5650707" y="9282113"/>
                  <a:pt x="5981383" y="9524737"/>
                  <a:pt x="6207126" y="9507538"/>
                </a:cubicBezTo>
                <a:lnTo>
                  <a:pt x="5961380" y="9804400"/>
                </a:lnTo>
                <a:lnTo>
                  <a:pt x="1460500" y="9786938"/>
                </a:lnTo>
                <a:cubicBezTo>
                  <a:pt x="1773767" y="8969905"/>
                  <a:pt x="1007533" y="8000471"/>
                  <a:pt x="0" y="8402638"/>
                </a:cubicBezTo>
                <a:cubicBezTo>
                  <a:pt x="423" y="5892589"/>
                  <a:pt x="847" y="3382539"/>
                  <a:pt x="1270" y="872490"/>
                </a:cubicBezTo>
                <a:lnTo>
                  <a:pt x="5116830" y="880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 baseline="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283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7"/>
          <a:stretch/>
        </p:blipFill>
        <p:spPr>
          <a:xfrm>
            <a:off x="0" y="5438274"/>
            <a:ext cx="11430000" cy="59917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56" y="4167509"/>
            <a:ext cx="4191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5239F2-6A48-2D47-AEA6-A9850C526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2" y="-43372"/>
            <a:ext cx="11516744" cy="115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35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693AED8-3F8D-48E5-A3D6-BE6503FAD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734264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F3050BDD-F1E9-4CD1-8E39-6B94D75DB8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542186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58DEE36-7EEE-461A-AC48-750D7E082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13335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0</Words>
  <Application>Microsoft Macintosh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Helvetica Neue</vt:lpstr>
      <vt:lpstr>Montserrat</vt:lpstr>
      <vt:lpstr>White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Leticia Escamilla Miranda</dc:creator>
  <cp:lastModifiedBy>Microsoft Office User</cp:lastModifiedBy>
  <cp:revision>25</cp:revision>
  <dcterms:modified xsi:type="dcterms:W3CDTF">2021-02-16T20:21:27Z</dcterms:modified>
</cp:coreProperties>
</file>