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0" r:id="rId3"/>
    <p:sldId id="261" r:id="rId4"/>
    <p:sldId id="262" r:id="rId5"/>
  </p:sldIdLst>
  <p:sldSz cx="11430000" cy="1143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74" d="100"/>
          <a:sy n="74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012E8-6E20-4BC1-8B4C-4A98443D43AF}" type="datetimeFigureOut">
              <a:rPr lang="es-MX" smtClean="0"/>
              <a:t>23/02/21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51540-7B72-4D49-9521-7094CD1A26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367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995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a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1443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ntalla de computadora&#10;&#10;Descripción generada automáticamente">
            <a:extLst>
              <a:ext uri="{FF2B5EF4-FFF2-40B4-BE49-F238E27FC236}">
                <a16:creationId xmlns:a16="http://schemas.microsoft.com/office/drawing/2014/main" id="{84DBE69A-F6CE-405E-ABB7-6123CC23A6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11430000" cy="11430000"/>
          </a:xfrm>
          <a:prstGeom prst="rect">
            <a:avLst/>
          </a:prstGeom>
        </p:spPr>
      </p:pic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819148" y="907256"/>
            <a:ext cx="9991725" cy="9201150"/>
          </a:xfrm>
          <a:custGeom>
            <a:avLst/>
            <a:gdLst>
              <a:gd name="connsiteX0" fmla="*/ 0 w 9029700"/>
              <a:gd name="connsiteY0" fmla="*/ 0 h 9448800"/>
              <a:gd name="connsiteX1" fmla="*/ 9029700 w 9029700"/>
              <a:gd name="connsiteY1" fmla="*/ 0 h 9448800"/>
              <a:gd name="connsiteX2" fmla="*/ 9029700 w 9029700"/>
              <a:gd name="connsiteY2" fmla="*/ 9448800 h 9448800"/>
              <a:gd name="connsiteX3" fmla="*/ 0 w 9029700"/>
              <a:gd name="connsiteY3" fmla="*/ 9448800 h 9448800"/>
              <a:gd name="connsiteX4" fmla="*/ 0 w 9029700"/>
              <a:gd name="connsiteY4" fmla="*/ 0 h 9448800"/>
              <a:gd name="connsiteX0" fmla="*/ 0 w 9029700"/>
              <a:gd name="connsiteY0" fmla="*/ 0 h 9448800"/>
              <a:gd name="connsiteX1" fmla="*/ 5800725 w 9029700"/>
              <a:gd name="connsiteY1" fmla="*/ 9525 h 9448800"/>
              <a:gd name="connsiteX2" fmla="*/ 9029700 w 9029700"/>
              <a:gd name="connsiteY2" fmla="*/ 9448800 h 9448800"/>
              <a:gd name="connsiteX3" fmla="*/ 0 w 9029700"/>
              <a:gd name="connsiteY3" fmla="*/ 9448800 h 9448800"/>
              <a:gd name="connsiteX4" fmla="*/ 0 w 9029700"/>
              <a:gd name="connsiteY4" fmla="*/ 0 h 9448800"/>
              <a:gd name="connsiteX0" fmla="*/ 0 w 9029700"/>
              <a:gd name="connsiteY0" fmla="*/ 0 h 9448800"/>
              <a:gd name="connsiteX1" fmla="*/ 5800725 w 9029700"/>
              <a:gd name="connsiteY1" fmla="*/ 9525 h 9448800"/>
              <a:gd name="connsiteX2" fmla="*/ 6248400 w 9029700"/>
              <a:gd name="connsiteY2" fmla="*/ 1323975 h 9448800"/>
              <a:gd name="connsiteX3" fmla="*/ 9029700 w 9029700"/>
              <a:gd name="connsiteY3" fmla="*/ 9448800 h 9448800"/>
              <a:gd name="connsiteX4" fmla="*/ 0 w 9029700"/>
              <a:gd name="connsiteY4" fmla="*/ 9448800 h 9448800"/>
              <a:gd name="connsiteX5" fmla="*/ 0 w 9029700"/>
              <a:gd name="connsiteY5" fmla="*/ 0 h 9448800"/>
              <a:gd name="connsiteX0" fmla="*/ 0 w 9029700"/>
              <a:gd name="connsiteY0" fmla="*/ 0 h 9448800"/>
              <a:gd name="connsiteX1" fmla="*/ 5800725 w 9029700"/>
              <a:gd name="connsiteY1" fmla="*/ 9525 h 9448800"/>
              <a:gd name="connsiteX2" fmla="*/ 5810250 w 9029700"/>
              <a:gd name="connsiteY2" fmla="*/ 1819275 h 9448800"/>
              <a:gd name="connsiteX3" fmla="*/ 9029700 w 9029700"/>
              <a:gd name="connsiteY3" fmla="*/ 9448800 h 9448800"/>
              <a:gd name="connsiteX4" fmla="*/ 0 w 9029700"/>
              <a:gd name="connsiteY4" fmla="*/ 9448800 h 9448800"/>
              <a:gd name="connsiteX5" fmla="*/ 0 w 9029700"/>
              <a:gd name="connsiteY5" fmla="*/ 0 h 9448800"/>
              <a:gd name="connsiteX0" fmla="*/ 0 w 9029700"/>
              <a:gd name="connsiteY0" fmla="*/ 0 h 9448800"/>
              <a:gd name="connsiteX1" fmla="*/ 5800725 w 9029700"/>
              <a:gd name="connsiteY1" fmla="*/ 9525 h 9448800"/>
              <a:gd name="connsiteX2" fmla="*/ 5810250 w 9029700"/>
              <a:gd name="connsiteY2" fmla="*/ 1819275 h 9448800"/>
              <a:gd name="connsiteX3" fmla="*/ 6262688 w 9029700"/>
              <a:gd name="connsiteY3" fmla="*/ 2890838 h 9448800"/>
              <a:gd name="connsiteX4" fmla="*/ 9029700 w 9029700"/>
              <a:gd name="connsiteY4" fmla="*/ 9448800 h 9448800"/>
              <a:gd name="connsiteX5" fmla="*/ 0 w 9029700"/>
              <a:gd name="connsiteY5" fmla="*/ 9448800 h 9448800"/>
              <a:gd name="connsiteX6" fmla="*/ 0 w 9029700"/>
              <a:gd name="connsiteY6" fmla="*/ 0 h 9448800"/>
              <a:gd name="connsiteX0" fmla="*/ 0 w 9039226"/>
              <a:gd name="connsiteY0" fmla="*/ 0 h 9448800"/>
              <a:gd name="connsiteX1" fmla="*/ 5800725 w 9039226"/>
              <a:gd name="connsiteY1" fmla="*/ 9525 h 9448800"/>
              <a:gd name="connsiteX2" fmla="*/ 5810250 w 9039226"/>
              <a:gd name="connsiteY2" fmla="*/ 1819275 h 9448800"/>
              <a:gd name="connsiteX3" fmla="*/ 9039226 w 9039226"/>
              <a:gd name="connsiteY3" fmla="*/ 1809750 h 9448800"/>
              <a:gd name="connsiteX4" fmla="*/ 9029700 w 9039226"/>
              <a:gd name="connsiteY4" fmla="*/ 9448800 h 9448800"/>
              <a:gd name="connsiteX5" fmla="*/ 0 w 9039226"/>
              <a:gd name="connsiteY5" fmla="*/ 9448800 h 9448800"/>
              <a:gd name="connsiteX6" fmla="*/ 0 w 9039226"/>
              <a:gd name="connsiteY6" fmla="*/ 0 h 9448800"/>
              <a:gd name="connsiteX0" fmla="*/ 0 w 9044563"/>
              <a:gd name="connsiteY0" fmla="*/ 0 h 9448800"/>
              <a:gd name="connsiteX1" fmla="*/ 5800725 w 9044563"/>
              <a:gd name="connsiteY1" fmla="*/ 9525 h 9448800"/>
              <a:gd name="connsiteX2" fmla="*/ 5810250 w 9044563"/>
              <a:gd name="connsiteY2" fmla="*/ 1819275 h 9448800"/>
              <a:gd name="connsiteX3" fmla="*/ 9039226 w 9044563"/>
              <a:gd name="connsiteY3" fmla="*/ 1809750 h 9448800"/>
              <a:gd name="connsiteX4" fmla="*/ 9043987 w 9044563"/>
              <a:gd name="connsiteY4" fmla="*/ 7934325 h 9448800"/>
              <a:gd name="connsiteX5" fmla="*/ 0 w 9044563"/>
              <a:gd name="connsiteY5" fmla="*/ 9448800 h 9448800"/>
              <a:gd name="connsiteX6" fmla="*/ 0 w 9044563"/>
              <a:gd name="connsiteY6" fmla="*/ 0 h 9448800"/>
              <a:gd name="connsiteX0" fmla="*/ 0 w 9044563"/>
              <a:gd name="connsiteY0" fmla="*/ 0 h 9448800"/>
              <a:gd name="connsiteX1" fmla="*/ 5800725 w 9044563"/>
              <a:gd name="connsiteY1" fmla="*/ 9525 h 9448800"/>
              <a:gd name="connsiteX2" fmla="*/ 5810250 w 9044563"/>
              <a:gd name="connsiteY2" fmla="*/ 1819275 h 9448800"/>
              <a:gd name="connsiteX3" fmla="*/ 9039226 w 9044563"/>
              <a:gd name="connsiteY3" fmla="*/ 1809750 h 9448800"/>
              <a:gd name="connsiteX4" fmla="*/ 9043987 w 9044563"/>
              <a:gd name="connsiteY4" fmla="*/ 7934325 h 9448800"/>
              <a:gd name="connsiteX5" fmla="*/ 8377238 w 9044563"/>
              <a:gd name="connsiteY5" fmla="*/ 8048625 h 9448800"/>
              <a:gd name="connsiteX6" fmla="*/ 0 w 9044563"/>
              <a:gd name="connsiteY6" fmla="*/ 9448800 h 9448800"/>
              <a:gd name="connsiteX7" fmla="*/ 0 w 9044563"/>
              <a:gd name="connsiteY7" fmla="*/ 0 h 9448800"/>
              <a:gd name="connsiteX0" fmla="*/ 0 w 9044563"/>
              <a:gd name="connsiteY0" fmla="*/ 0 h 9448800"/>
              <a:gd name="connsiteX1" fmla="*/ 5800725 w 9044563"/>
              <a:gd name="connsiteY1" fmla="*/ 9525 h 9448800"/>
              <a:gd name="connsiteX2" fmla="*/ 5810250 w 9044563"/>
              <a:gd name="connsiteY2" fmla="*/ 1819275 h 9448800"/>
              <a:gd name="connsiteX3" fmla="*/ 9039226 w 9044563"/>
              <a:gd name="connsiteY3" fmla="*/ 1809750 h 9448800"/>
              <a:gd name="connsiteX4" fmla="*/ 9043987 w 9044563"/>
              <a:gd name="connsiteY4" fmla="*/ 7934325 h 9448800"/>
              <a:gd name="connsiteX5" fmla="*/ 8096250 w 9044563"/>
              <a:gd name="connsiteY5" fmla="*/ 8482012 h 9448800"/>
              <a:gd name="connsiteX6" fmla="*/ 0 w 9044563"/>
              <a:gd name="connsiteY6" fmla="*/ 9448800 h 9448800"/>
              <a:gd name="connsiteX7" fmla="*/ 0 w 9044563"/>
              <a:gd name="connsiteY7" fmla="*/ 0 h 9448800"/>
              <a:gd name="connsiteX0" fmla="*/ 0 w 9044563"/>
              <a:gd name="connsiteY0" fmla="*/ 0 h 9448800"/>
              <a:gd name="connsiteX1" fmla="*/ 5800725 w 9044563"/>
              <a:gd name="connsiteY1" fmla="*/ 9525 h 9448800"/>
              <a:gd name="connsiteX2" fmla="*/ 5810250 w 9044563"/>
              <a:gd name="connsiteY2" fmla="*/ 1819275 h 9448800"/>
              <a:gd name="connsiteX3" fmla="*/ 9039226 w 9044563"/>
              <a:gd name="connsiteY3" fmla="*/ 1809750 h 9448800"/>
              <a:gd name="connsiteX4" fmla="*/ 9043987 w 9044563"/>
              <a:gd name="connsiteY4" fmla="*/ 7934325 h 9448800"/>
              <a:gd name="connsiteX5" fmla="*/ 8096250 w 9044563"/>
              <a:gd name="connsiteY5" fmla="*/ 8482012 h 9448800"/>
              <a:gd name="connsiteX6" fmla="*/ 7243763 w 9044563"/>
              <a:gd name="connsiteY6" fmla="*/ 8582025 h 9448800"/>
              <a:gd name="connsiteX7" fmla="*/ 0 w 9044563"/>
              <a:gd name="connsiteY7" fmla="*/ 9448800 h 9448800"/>
              <a:gd name="connsiteX8" fmla="*/ 0 w 9044563"/>
              <a:gd name="connsiteY8" fmla="*/ 0 h 9448800"/>
              <a:gd name="connsiteX0" fmla="*/ 0 w 9044563"/>
              <a:gd name="connsiteY0" fmla="*/ 0 h 9448800"/>
              <a:gd name="connsiteX1" fmla="*/ 5800725 w 9044563"/>
              <a:gd name="connsiteY1" fmla="*/ 9525 h 9448800"/>
              <a:gd name="connsiteX2" fmla="*/ 5810250 w 9044563"/>
              <a:gd name="connsiteY2" fmla="*/ 1819275 h 9448800"/>
              <a:gd name="connsiteX3" fmla="*/ 9039226 w 9044563"/>
              <a:gd name="connsiteY3" fmla="*/ 1809750 h 9448800"/>
              <a:gd name="connsiteX4" fmla="*/ 9043987 w 9044563"/>
              <a:gd name="connsiteY4" fmla="*/ 7934325 h 9448800"/>
              <a:gd name="connsiteX5" fmla="*/ 8096250 w 9044563"/>
              <a:gd name="connsiteY5" fmla="*/ 8482012 h 9448800"/>
              <a:gd name="connsiteX6" fmla="*/ 7172326 w 9044563"/>
              <a:gd name="connsiteY6" fmla="*/ 7962900 h 9448800"/>
              <a:gd name="connsiteX7" fmla="*/ 0 w 9044563"/>
              <a:gd name="connsiteY7" fmla="*/ 9448800 h 9448800"/>
              <a:gd name="connsiteX8" fmla="*/ 0 w 9044563"/>
              <a:gd name="connsiteY8" fmla="*/ 0 h 9448800"/>
              <a:gd name="connsiteX0" fmla="*/ 0 w 9044563"/>
              <a:gd name="connsiteY0" fmla="*/ 0 h 9448800"/>
              <a:gd name="connsiteX1" fmla="*/ 5800725 w 9044563"/>
              <a:gd name="connsiteY1" fmla="*/ 9525 h 9448800"/>
              <a:gd name="connsiteX2" fmla="*/ 5810250 w 9044563"/>
              <a:gd name="connsiteY2" fmla="*/ 1819275 h 9448800"/>
              <a:gd name="connsiteX3" fmla="*/ 9039226 w 9044563"/>
              <a:gd name="connsiteY3" fmla="*/ 1809750 h 9448800"/>
              <a:gd name="connsiteX4" fmla="*/ 9043987 w 9044563"/>
              <a:gd name="connsiteY4" fmla="*/ 7934325 h 9448800"/>
              <a:gd name="connsiteX5" fmla="*/ 8096250 w 9044563"/>
              <a:gd name="connsiteY5" fmla="*/ 8482012 h 9448800"/>
              <a:gd name="connsiteX6" fmla="*/ 7172326 w 9044563"/>
              <a:gd name="connsiteY6" fmla="*/ 7962900 h 9448800"/>
              <a:gd name="connsiteX7" fmla="*/ 4567238 w 9044563"/>
              <a:gd name="connsiteY7" fmla="*/ 8505825 h 9448800"/>
              <a:gd name="connsiteX8" fmla="*/ 0 w 9044563"/>
              <a:gd name="connsiteY8" fmla="*/ 9448800 h 9448800"/>
              <a:gd name="connsiteX9" fmla="*/ 0 w 9044563"/>
              <a:gd name="connsiteY9" fmla="*/ 0 h 9448800"/>
              <a:gd name="connsiteX0" fmla="*/ 0 w 9044563"/>
              <a:gd name="connsiteY0" fmla="*/ 0 h 9482137"/>
              <a:gd name="connsiteX1" fmla="*/ 5800725 w 9044563"/>
              <a:gd name="connsiteY1" fmla="*/ 9525 h 9482137"/>
              <a:gd name="connsiteX2" fmla="*/ 5810250 w 9044563"/>
              <a:gd name="connsiteY2" fmla="*/ 1819275 h 9482137"/>
              <a:gd name="connsiteX3" fmla="*/ 9039226 w 9044563"/>
              <a:gd name="connsiteY3" fmla="*/ 1809750 h 9482137"/>
              <a:gd name="connsiteX4" fmla="*/ 9043987 w 9044563"/>
              <a:gd name="connsiteY4" fmla="*/ 7934325 h 9482137"/>
              <a:gd name="connsiteX5" fmla="*/ 8096250 w 9044563"/>
              <a:gd name="connsiteY5" fmla="*/ 8482012 h 9482137"/>
              <a:gd name="connsiteX6" fmla="*/ 7172326 w 9044563"/>
              <a:gd name="connsiteY6" fmla="*/ 7962900 h 9482137"/>
              <a:gd name="connsiteX7" fmla="*/ 4543426 w 9044563"/>
              <a:gd name="connsiteY7" fmla="*/ 9482137 h 9482137"/>
              <a:gd name="connsiteX8" fmla="*/ 0 w 9044563"/>
              <a:gd name="connsiteY8" fmla="*/ 9448800 h 9482137"/>
              <a:gd name="connsiteX9" fmla="*/ 0 w 9044563"/>
              <a:gd name="connsiteY9" fmla="*/ 0 h 9482137"/>
              <a:gd name="connsiteX0" fmla="*/ 0 w 9044563"/>
              <a:gd name="connsiteY0" fmla="*/ 0 h 9482137"/>
              <a:gd name="connsiteX1" fmla="*/ 5800725 w 9044563"/>
              <a:gd name="connsiteY1" fmla="*/ 9525 h 9482137"/>
              <a:gd name="connsiteX2" fmla="*/ 5810250 w 9044563"/>
              <a:gd name="connsiteY2" fmla="*/ 1819275 h 9482137"/>
              <a:gd name="connsiteX3" fmla="*/ 9039226 w 9044563"/>
              <a:gd name="connsiteY3" fmla="*/ 1809750 h 9482137"/>
              <a:gd name="connsiteX4" fmla="*/ 9043987 w 9044563"/>
              <a:gd name="connsiteY4" fmla="*/ 7934325 h 9482137"/>
              <a:gd name="connsiteX5" fmla="*/ 8096250 w 9044563"/>
              <a:gd name="connsiteY5" fmla="*/ 8482012 h 9482137"/>
              <a:gd name="connsiteX6" fmla="*/ 7172326 w 9044563"/>
              <a:gd name="connsiteY6" fmla="*/ 7962900 h 9482137"/>
              <a:gd name="connsiteX7" fmla="*/ 4543426 w 9044563"/>
              <a:gd name="connsiteY7" fmla="*/ 9482137 h 9482137"/>
              <a:gd name="connsiteX8" fmla="*/ 1681163 w 9044563"/>
              <a:gd name="connsiteY8" fmla="*/ 9467850 h 9482137"/>
              <a:gd name="connsiteX9" fmla="*/ 0 w 9044563"/>
              <a:gd name="connsiteY9" fmla="*/ 9448800 h 9482137"/>
              <a:gd name="connsiteX10" fmla="*/ 0 w 9044563"/>
              <a:gd name="connsiteY10" fmla="*/ 0 h 9482137"/>
              <a:gd name="connsiteX0" fmla="*/ 0 w 9044563"/>
              <a:gd name="connsiteY0" fmla="*/ 0 h 9482137"/>
              <a:gd name="connsiteX1" fmla="*/ 5800725 w 9044563"/>
              <a:gd name="connsiteY1" fmla="*/ 9525 h 9482137"/>
              <a:gd name="connsiteX2" fmla="*/ 5810250 w 9044563"/>
              <a:gd name="connsiteY2" fmla="*/ 1819275 h 9482137"/>
              <a:gd name="connsiteX3" fmla="*/ 9039226 w 9044563"/>
              <a:gd name="connsiteY3" fmla="*/ 1809750 h 9482137"/>
              <a:gd name="connsiteX4" fmla="*/ 9043987 w 9044563"/>
              <a:gd name="connsiteY4" fmla="*/ 7934325 h 9482137"/>
              <a:gd name="connsiteX5" fmla="*/ 8096250 w 9044563"/>
              <a:gd name="connsiteY5" fmla="*/ 8482012 h 9482137"/>
              <a:gd name="connsiteX6" fmla="*/ 7172326 w 9044563"/>
              <a:gd name="connsiteY6" fmla="*/ 7962900 h 9482137"/>
              <a:gd name="connsiteX7" fmla="*/ 4543426 w 9044563"/>
              <a:gd name="connsiteY7" fmla="*/ 9482137 h 9482137"/>
              <a:gd name="connsiteX8" fmla="*/ 1890713 w 9044563"/>
              <a:gd name="connsiteY8" fmla="*/ 7934325 h 9482137"/>
              <a:gd name="connsiteX9" fmla="*/ 0 w 9044563"/>
              <a:gd name="connsiteY9" fmla="*/ 9448800 h 9482137"/>
              <a:gd name="connsiteX10" fmla="*/ 0 w 9044563"/>
              <a:gd name="connsiteY10" fmla="*/ 0 h 9482137"/>
              <a:gd name="connsiteX0" fmla="*/ 0 w 9044563"/>
              <a:gd name="connsiteY0" fmla="*/ 0 h 9482137"/>
              <a:gd name="connsiteX1" fmla="*/ 5800725 w 9044563"/>
              <a:gd name="connsiteY1" fmla="*/ 9525 h 9482137"/>
              <a:gd name="connsiteX2" fmla="*/ 5810250 w 9044563"/>
              <a:gd name="connsiteY2" fmla="*/ 1819275 h 9482137"/>
              <a:gd name="connsiteX3" fmla="*/ 9039226 w 9044563"/>
              <a:gd name="connsiteY3" fmla="*/ 1809750 h 9482137"/>
              <a:gd name="connsiteX4" fmla="*/ 9043987 w 9044563"/>
              <a:gd name="connsiteY4" fmla="*/ 7934325 h 9482137"/>
              <a:gd name="connsiteX5" fmla="*/ 8096250 w 9044563"/>
              <a:gd name="connsiteY5" fmla="*/ 8482012 h 9482137"/>
              <a:gd name="connsiteX6" fmla="*/ 7172326 w 9044563"/>
              <a:gd name="connsiteY6" fmla="*/ 7962900 h 9482137"/>
              <a:gd name="connsiteX7" fmla="*/ 4543426 w 9044563"/>
              <a:gd name="connsiteY7" fmla="*/ 9482137 h 9482137"/>
              <a:gd name="connsiteX8" fmla="*/ 1890713 w 9044563"/>
              <a:gd name="connsiteY8" fmla="*/ 7934325 h 9482137"/>
              <a:gd name="connsiteX9" fmla="*/ 19050 w 9044563"/>
              <a:gd name="connsiteY9" fmla="*/ 7953375 h 9482137"/>
              <a:gd name="connsiteX10" fmla="*/ 0 w 9044563"/>
              <a:gd name="connsiteY10" fmla="*/ 0 h 9482137"/>
              <a:gd name="connsiteX0" fmla="*/ 0 w 10195285"/>
              <a:gd name="connsiteY0" fmla="*/ 47629 h 9529766"/>
              <a:gd name="connsiteX1" fmla="*/ 5800725 w 10195285"/>
              <a:gd name="connsiteY1" fmla="*/ 57154 h 9529766"/>
              <a:gd name="connsiteX2" fmla="*/ 9963150 w 10195285"/>
              <a:gd name="connsiteY2" fmla="*/ 4 h 9529766"/>
              <a:gd name="connsiteX3" fmla="*/ 9039226 w 10195285"/>
              <a:gd name="connsiteY3" fmla="*/ 1857379 h 9529766"/>
              <a:gd name="connsiteX4" fmla="*/ 9043987 w 10195285"/>
              <a:gd name="connsiteY4" fmla="*/ 7981954 h 9529766"/>
              <a:gd name="connsiteX5" fmla="*/ 8096250 w 10195285"/>
              <a:gd name="connsiteY5" fmla="*/ 8529641 h 9529766"/>
              <a:gd name="connsiteX6" fmla="*/ 7172326 w 10195285"/>
              <a:gd name="connsiteY6" fmla="*/ 8010529 h 9529766"/>
              <a:gd name="connsiteX7" fmla="*/ 4543426 w 10195285"/>
              <a:gd name="connsiteY7" fmla="*/ 9529766 h 9529766"/>
              <a:gd name="connsiteX8" fmla="*/ 1890713 w 10195285"/>
              <a:gd name="connsiteY8" fmla="*/ 7981954 h 9529766"/>
              <a:gd name="connsiteX9" fmla="*/ 19050 w 10195285"/>
              <a:gd name="connsiteY9" fmla="*/ 8001004 h 9529766"/>
              <a:gd name="connsiteX10" fmla="*/ 0 w 10195285"/>
              <a:gd name="connsiteY10" fmla="*/ 47629 h 9529766"/>
              <a:gd name="connsiteX0" fmla="*/ 0 w 10082752"/>
              <a:gd name="connsiteY0" fmla="*/ 47625 h 9529762"/>
              <a:gd name="connsiteX1" fmla="*/ 5800725 w 10082752"/>
              <a:gd name="connsiteY1" fmla="*/ 57150 h 9529762"/>
              <a:gd name="connsiteX2" fmla="*/ 9963150 w 10082752"/>
              <a:gd name="connsiteY2" fmla="*/ 0 h 9529762"/>
              <a:gd name="connsiteX3" fmla="*/ 9039226 w 10082752"/>
              <a:gd name="connsiteY3" fmla="*/ 1857375 h 9529762"/>
              <a:gd name="connsiteX4" fmla="*/ 9043987 w 10082752"/>
              <a:gd name="connsiteY4" fmla="*/ 7981950 h 9529762"/>
              <a:gd name="connsiteX5" fmla="*/ 8096250 w 10082752"/>
              <a:gd name="connsiteY5" fmla="*/ 8529637 h 9529762"/>
              <a:gd name="connsiteX6" fmla="*/ 7172326 w 10082752"/>
              <a:gd name="connsiteY6" fmla="*/ 8010525 h 9529762"/>
              <a:gd name="connsiteX7" fmla="*/ 4543426 w 10082752"/>
              <a:gd name="connsiteY7" fmla="*/ 9529762 h 9529762"/>
              <a:gd name="connsiteX8" fmla="*/ 1890713 w 10082752"/>
              <a:gd name="connsiteY8" fmla="*/ 7981950 h 9529762"/>
              <a:gd name="connsiteX9" fmla="*/ 19050 w 10082752"/>
              <a:gd name="connsiteY9" fmla="*/ 8001000 h 9529762"/>
              <a:gd name="connsiteX10" fmla="*/ 0 w 10082752"/>
              <a:gd name="connsiteY10" fmla="*/ 47625 h 9529762"/>
              <a:gd name="connsiteX0" fmla="*/ 0 w 10187223"/>
              <a:gd name="connsiteY0" fmla="*/ 47625 h 9810339"/>
              <a:gd name="connsiteX1" fmla="*/ 5800725 w 10187223"/>
              <a:gd name="connsiteY1" fmla="*/ 57150 h 9810339"/>
              <a:gd name="connsiteX2" fmla="*/ 9963150 w 10187223"/>
              <a:gd name="connsiteY2" fmla="*/ 0 h 9810339"/>
              <a:gd name="connsiteX3" fmla="*/ 9896476 w 10187223"/>
              <a:gd name="connsiteY3" fmla="*/ 9191625 h 9810339"/>
              <a:gd name="connsiteX4" fmla="*/ 9043987 w 10187223"/>
              <a:gd name="connsiteY4" fmla="*/ 7981950 h 9810339"/>
              <a:gd name="connsiteX5" fmla="*/ 8096250 w 10187223"/>
              <a:gd name="connsiteY5" fmla="*/ 8529637 h 9810339"/>
              <a:gd name="connsiteX6" fmla="*/ 7172326 w 10187223"/>
              <a:gd name="connsiteY6" fmla="*/ 8010525 h 9810339"/>
              <a:gd name="connsiteX7" fmla="*/ 4543426 w 10187223"/>
              <a:gd name="connsiteY7" fmla="*/ 9529762 h 9810339"/>
              <a:gd name="connsiteX8" fmla="*/ 1890713 w 10187223"/>
              <a:gd name="connsiteY8" fmla="*/ 7981950 h 9810339"/>
              <a:gd name="connsiteX9" fmla="*/ 19050 w 10187223"/>
              <a:gd name="connsiteY9" fmla="*/ 8001000 h 9810339"/>
              <a:gd name="connsiteX10" fmla="*/ 0 w 10187223"/>
              <a:gd name="connsiteY10" fmla="*/ 47625 h 9810339"/>
              <a:gd name="connsiteX0" fmla="*/ 0 w 10105722"/>
              <a:gd name="connsiteY0" fmla="*/ 47625 h 9529762"/>
              <a:gd name="connsiteX1" fmla="*/ 5800725 w 10105722"/>
              <a:gd name="connsiteY1" fmla="*/ 57150 h 9529762"/>
              <a:gd name="connsiteX2" fmla="*/ 9963150 w 10105722"/>
              <a:gd name="connsiteY2" fmla="*/ 0 h 9529762"/>
              <a:gd name="connsiteX3" fmla="*/ 9043987 w 10105722"/>
              <a:gd name="connsiteY3" fmla="*/ 7981950 h 9529762"/>
              <a:gd name="connsiteX4" fmla="*/ 8096250 w 10105722"/>
              <a:gd name="connsiteY4" fmla="*/ 8529637 h 9529762"/>
              <a:gd name="connsiteX5" fmla="*/ 7172326 w 10105722"/>
              <a:gd name="connsiteY5" fmla="*/ 8010525 h 9529762"/>
              <a:gd name="connsiteX6" fmla="*/ 4543426 w 10105722"/>
              <a:gd name="connsiteY6" fmla="*/ 9529762 h 9529762"/>
              <a:gd name="connsiteX7" fmla="*/ 1890713 w 10105722"/>
              <a:gd name="connsiteY7" fmla="*/ 7981950 h 9529762"/>
              <a:gd name="connsiteX8" fmla="*/ 19050 w 10105722"/>
              <a:gd name="connsiteY8" fmla="*/ 8001000 h 9529762"/>
              <a:gd name="connsiteX9" fmla="*/ 0 w 10105722"/>
              <a:gd name="connsiteY9" fmla="*/ 47625 h 9529762"/>
              <a:gd name="connsiteX0" fmla="*/ 0 w 9043987"/>
              <a:gd name="connsiteY0" fmla="*/ 0 h 9482137"/>
              <a:gd name="connsiteX1" fmla="*/ 5800725 w 9043987"/>
              <a:gd name="connsiteY1" fmla="*/ 9525 h 9482137"/>
              <a:gd name="connsiteX2" fmla="*/ 9043987 w 9043987"/>
              <a:gd name="connsiteY2" fmla="*/ 7934325 h 9482137"/>
              <a:gd name="connsiteX3" fmla="*/ 8096250 w 9043987"/>
              <a:gd name="connsiteY3" fmla="*/ 8482012 h 9482137"/>
              <a:gd name="connsiteX4" fmla="*/ 7172326 w 9043987"/>
              <a:gd name="connsiteY4" fmla="*/ 7962900 h 9482137"/>
              <a:gd name="connsiteX5" fmla="*/ 4543426 w 9043987"/>
              <a:gd name="connsiteY5" fmla="*/ 9482137 h 9482137"/>
              <a:gd name="connsiteX6" fmla="*/ 1890713 w 9043987"/>
              <a:gd name="connsiteY6" fmla="*/ 7934325 h 9482137"/>
              <a:gd name="connsiteX7" fmla="*/ 19050 w 9043987"/>
              <a:gd name="connsiteY7" fmla="*/ 7953375 h 9482137"/>
              <a:gd name="connsiteX8" fmla="*/ 0 w 9043987"/>
              <a:gd name="connsiteY8" fmla="*/ 0 h 9482137"/>
              <a:gd name="connsiteX0" fmla="*/ 0 w 8096250"/>
              <a:gd name="connsiteY0" fmla="*/ 0 h 9482137"/>
              <a:gd name="connsiteX1" fmla="*/ 5800725 w 8096250"/>
              <a:gd name="connsiteY1" fmla="*/ 9525 h 9482137"/>
              <a:gd name="connsiteX2" fmla="*/ 8096250 w 8096250"/>
              <a:gd name="connsiteY2" fmla="*/ 8482012 h 9482137"/>
              <a:gd name="connsiteX3" fmla="*/ 7172326 w 8096250"/>
              <a:gd name="connsiteY3" fmla="*/ 7962900 h 9482137"/>
              <a:gd name="connsiteX4" fmla="*/ 4543426 w 8096250"/>
              <a:gd name="connsiteY4" fmla="*/ 9482137 h 9482137"/>
              <a:gd name="connsiteX5" fmla="*/ 1890713 w 8096250"/>
              <a:gd name="connsiteY5" fmla="*/ 7934325 h 9482137"/>
              <a:gd name="connsiteX6" fmla="*/ 19050 w 8096250"/>
              <a:gd name="connsiteY6" fmla="*/ 7953375 h 9482137"/>
              <a:gd name="connsiteX7" fmla="*/ 0 w 8096250"/>
              <a:gd name="connsiteY7" fmla="*/ 0 h 9482137"/>
              <a:gd name="connsiteX0" fmla="*/ 0 w 7172326"/>
              <a:gd name="connsiteY0" fmla="*/ 0 h 9482137"/>
              <a:gd name="connsiteX1" fmla="*/ 5800725 w 7172326"/>
              <a:gd name="connsiteY1" fmla="*/ 9525 h 9482137"/>
              <a:gd name="connsiteX2" fmla="*/ 7172326 w 7172326"/>
              <a:gd name="connsiteY2" fmla="*/ 7962900 h 9482137"/>
              <a:gd name="connsiteX3" fmla="*/ 4543426 w 7172326"/>
              <a:gd name="connsiteY3" fmla="*/ 9482137 h 9482137"/>
              <a:gd name="connsiteX4" fmla="*/ 1890713 w 7172326"/>
              <a:gd name="connsiteY4" fmla="*/ 7934325 h 9482137"/>
              <a:gd name="connsiteX5" fmla="*/ 19050 w 7172326"/>
              <a:gd name="connsiteY5" fmla="*/ 7953375 h 9482137"/>
              <a:gd name="connsiteX6" fmla="*/ 0 w 7172326"/>
              <a:gd name="connsiteY6" fmla="*/ 0 h 9482137"/>
              <a:gd name="connsiteX0" fmla="*/ 0 w 5800725"/>
              <a:gd name="connsiteY0" fmla="*/ 0 h 9482137"/>
              <a:gd name="connsiteX1" fmla="*/ 5800725 w 5800725"/>
              <a:gd name="connsiteY1" fmla="*/ 9525 h 9482137"/>
              <a:gd name="connsiteX2" fmla="*/ 4543426 w 5800725"/>
              <a:gd name="connsiteY2" fmla="*/ 9482137 h 9482137"/>
              <a:gd name="connsiteX3" fmla="*/ 1890713 w 5800725"/>
              <a:gd name="connsiteY3" fmla="*/ 7934325 h 9482137"/>
              <a:gd name="connsiteX4" fmla="*/ 19050 w 5800725"/>
              <a:gd name="connsiteY4" fmla="*/ 7953375 h 9482137"/>
              <a:gd name="connsiteX5" fmla="*/ 0 w 5800725"/>
              <a:gd name="connsiteY5" fmla="*/ 0 h 9482137"/>
              <a:gd name="connsiteX0" fmla="*/ 0 w 5800725"/>
              <a:gd name="connsiteY0" fmla="*/ 0 h 7953375"/>
              <a:gd name="connsiteX1" fmla="*/ 5800725 w 5800725"/>
              <a:gd name="connsiteY1" fmla="*/ 9525 h 7953375"/>
              <a:gd name="connsiteX2" fmla="*/ 1890713 w 5800725"/>
              <a:gd name="connsiteY2" fmla="*/ 7934325 h 7953375"/>
              <a:gd name="connsiteX3" fmla="*/ 19050 w 5800725"/>
              <a:gd name="connsiteY3" fmla="*/ 7953375 h 7953375"/>
              <a:gd name="connsiteX4" fmla="*/ 0 w 5800725"/>
              <a:gd name="connsiteY4" fmla="*/ 0 h 7953375"/>
              <a:gd name="connsiteX0" fmla="*/ 0 w 9991725"/>
              <a:gd name="connsiteY0" fmla="*/ 9525 h 7962900"/>
              <a:gd name="connsiteX1" fmla="*/ 9991725 w 9991725"/>
              <a:gd name="connsiteY1" fmla="*/ 0 h 7962900"/>
              <a:gd name="connsiteX2" fmla="*/ 1890713 w 9991725"/>
              <a:gd name="connsiteY2" fmla="*/ 7943850 h 7962900"/>
              <a:gd name="connsiteX3" fmla="*/ 19050 w 9991725"/>
              <a:gd name="connsiteY3" fmla="*/ 7962900 h 7962900"/>
              <a:gd name="connsiteX4" fmla="*/ 0 w 9991725"/>
              <a:gd name="connsiteY4" fmla="*/ 9525 h 7962900"/>
              <a:gd name="connsiteX0" fmla="*/ 0 w 9991725"/>
              <a:gd name="connsiteY0" fmla="*/ 9525 h 9182100"/>
              <a:gd name="connsiteX1" fmla="*/ 9991725 w 9991725"/>
              <a:gd name="connsiteY1" fmla="*/ 0 h 9182100"/>
              <a:gd name="connsiteX2" fmla="*/ 9910763 w 9991725"/>
              <a:gd name="connsiteY2" fmla="*/ 9182100 h 9182100"/>
              <a:gd name="connsiteX3" fmla="*/ 19050 w 9991725"/>
              <a:gd name="connsiteY3" fmla="*/ 7962900 h 9182100"/>
              <a:gd name="connsiteX4" fmla="*/ 0 w 9991725"/>
              <a:gd name="connsiteY4" fmla="*/ 9525 h 9182100"/>
              <a:gd name="connsiteX0" fmla="*/ 0 w 9991725"/>
              <a:gd name="connsiteY0" fmla="*/ 9525 h 9201150"/>
              <a:gd name="connsiteX1" fmla="*/ 9991725 w 9991725"/>
              <a:gd name="connsiteY1" fmla="*/ 0 h 9201150"/>
              <a:gd name="connsiteX2" fmla="*/ 9910763 w 9991725"/>
              <a:gd name="connsiteY2" fmla="*/ 9182100 h 9201150"/>
              <a:gd name="connsiteX3" fmla="*/ 19050 w 9991725"/>
              <a:gd name="connsiteY3" fmla="*/ 9201150 h 9201150"/>
              <a:gd name="connsiteX4" fmla="*/ 0 w 9991725"/>
              <a:gd name="connsiteY4" fmla="*/ 9525 h 920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1725" h="9201150">
                <a:moveTo>
                  <a:pt x="0" y="9525"/>
                </a:moveTo>
                <a:lnTo>
                  <a:pt x="9991725" y="0"/>
                </a:lnTo>
                <a:lnTo>
                  <a:pt x="9910763" y="9182100"/>
                </a:lnTo>
                <a:lnTo>
                  <a:pt x="19050" y="920115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800" baseline="0">
                <a:latin typeface="Montserrat" panose="00000500000000000000" pitchFamily="50" charset="0"/>
              </a:defRPr>
            </a:lvl1pPr>
          </a:lstStyle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626514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, Forma&#10;&#10;Descripción generada automáticamente">
            <a:extLst>
              <a:ext uri="{FF2B5EF4-FFF2-40B4-BE49-F238E27FC236}">
                <a16:creationId xmlns:a16="http://schemas.microsoft.com/office/drawing/2014/main" id="{720E6B2F-8D85-4721-AEFA-709C2737EE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11430000"/>
          </a:xfrm>
          <a:prstGeom prst="rect">
            <a:avLst/>
          </a:prstGeom>
        </p:spPr>
      </p:pic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792480" y="774700"/>
            <a:ext cx="9794240" cy="9794240"/>
          </a:xfrm>
          <a:custGeom>
            <a:avLst/>
            <a:gdLst>
              <a:gd name="connsiteX0" fmla="*/ 0 w 9144000"/>
              <a:gd name="connsiteY0" fmla="*/ 0 h 8027988"/>
              <a:gd name="connsiteX1" fmla="*/ 9144000 w 9144000"/>
              <a:gd name="connsiteY1" fmla="*/ 0 h 8027988"/>
              <a:gd name="connsiteX2" fmla="*/ 9144000 w 9144000"/>
              <a:gd name="connsiteY2" fmla="*/ 8027988 h 8027988"/>
              <a:gd name="connsiteX3" fmla="*/ 0 w 9144000"/>
              <a:gd name="connsiteY3" fmla="*/ 8027988 h 8027988"/>
              <a:gd name="connsiteX4" fmla="*/ 0 w 9144000"/>
              <a:gd name="connsiteY4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9144000 w 9144000"/>
              <a:gd name="connsiteY2" fmla="*/ 8027988 h 8027988"/>
              <a:gd name="connsiteX3" fmla="*/ 0 w 9144000"/>
              <a:gd name="connsiteY3" fmla="*/ 8027988 h 8027988"/>
              <a:gd name="connsiteX4" fmla="*/ 0 w 9144000"/>
              <a:gd name="connsiteY4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6003290 w 9144000"/>
              <a:gd name="connsiteY2" fmla="*/ 720090 h 8027988"/>
              <a:gd name="connsiteX3" fmla="*/ 9144000 w 9144000"/>
              <a:gd name="connsiteY3" fmla="*/ 8027988 h 8027988"/>
              <a:gd name="connsiteX4" fmla="*/ 0 w 9144000"/>
              <a:gd name="connsiteY4" fmla="*/ 8027988 h 8027988"/>
              <a:gd name="connsiteX5" fmla="*/ 0 w 9144000"/>
              <a:gd name="connsiteY5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6140450 w 9144000"/>
              <a:gd name="connsiteY2" fmla="*/ 255270 h 8027988"/>
              <a:gd name="connsiteX3" fmla="*/ 9144000 w 9144000"/>
              <a:gd name="connsiteY3" fmla="*/ 8027988 h 8027988"/>
              <a:gd name="connsiteX4" fmla="*/ 0 w 9144000"/>
              <a:gd name="connsiteY4" fmla="*/ 8027988 h 8027988"/>
              <a:gd name="connsiteX5" fmla="*/ 0 w 9144000"/>
              <a:gd name="connsiteY5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6140450 w 9144000"/>
              <a:gd name="connsiteY2" fmla="*/ 255270 h 8027988"/>
              <a:gd name="connsiteX3" fmla="*/ 6391910 w 9144000"/>
              <a:gd name="connsiteY3" fmla="*/ 925830 h 8027988"/>
              <a:gd name="connsiteX4" fmla="*/ 9144000 w 9144000"/>
              <a:gd name="connsiteY4" fmla="*/ 8027988 h 8027988"/>
              <a:gd name="connsiteX5" fmla="*/ 0 w 9144000"/>
              <a:gd name="connsiteY5" fmla="*/ 8027988 h 8027988"/>
              <a:gd name="connsiteX6" fmla="*/ 0 w 9144000"/>
              <a:gd name="connsiteY6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6140450 w 9144000"/>
              <a:gd name="connsiteY2" fmla="*/ 255270 h 8027988"/>
              <a:gd name="connsiteX3" fmla="*/ 6140450 w 9144000"/>
              <a:gd name="connsiteY3" fmla="*/ 1002030 h 8027988"/>
              <a:gd name="connsiteX4" fmla="*/ 9144000 w 9144000"/>
              <a:gd name="connsiteY4" fmla="*/ 8027988 h 8027988"/>
              <a:gd name="connsiteX5" fmla="*/ 0 w 9144000"/>
              <a:gd name="connsiteY5" fmla="*/ 8027988 h 8027988"/>
              <a:gd name="connsiteX6" fmla="*/ 0 w 9144000"/>
              <a:gd name="connsiteY6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6140450 w 9144000"/>
              <a:gd name="connsiteY2" fmla="*/ 255270 h 8027988"/>
              <a:gd name="connsiteX3" fmla="*/ 6140450 w 9144000"/>
              <a:gd name="connsiteY3" fmla="*/ 1002030 h 8027988"/>
              <a:gd name="connsiteX4" fmla="*/ 6590030 w 9144000"/>
              <a:gd name="connsiteY4" fmla="*/ 2084070 h 8027988"/>
              <a:gd name="connsiteX5" fmla="*/ 9144000 w 9144000"/>
              <a:gd name="connsiteY5" fmla="*/ 8027988 h 8027988"/>
              <a:gd name="connsiteX6" fmla="*/ 0 w 9144000"/>
              <a:gd name="connsiteY6" fmla="*/ 8027988 h 8027988"/>
              <a:gd name="connsiteX7" fmla="*/ 0 w 9144000"/>
              <a:gd name="connsiteY7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6140450 w 9144000"/>
              <a:gd name="connsiteY2" fmla="*/ 255270 h 8027988"/>
              <a:gd name="connsiteX3" fmla="*/ 6140450 w 9144000"/>
              <a:gd name="connsiteY3" fmla="*/ 1002030 h 8027988"/>
              <a:gd name="connsiteX4" fmla="*/ 8357870 w 9144000"/>
              <a:gd name="connsiteY4" fmla="*/ 2266950 h 8027988"/>
              <a:gd name="connsiteX5" fmla="*/ 9144000 w 9144000"/>
              <a:gd name="connsiteY5" fmla="*/ 8027988 h 8027988"/>
              <a:gd name="connsiteX6" fmla="*/ 0 w 9144000"/>
              <a:gd name="connsiteY6" fmla="*/ 8027988 h 8027988"/>
              <a:gd name="connsiteX7" fmla="*/ 0 w 9144000"/>
              <a:gd name="connsiteY7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6140450 w 9144000"/>
              <a:gd name="connsiteY2" fmla="*/ 255270 h 8027988"/>
              <a:gd name="connsiteX3" fmla="*/ 6140450 w 9144000"/>
              <a:gd name="connsiteY3" fmla="*/ 1002030 h 8027988"/>
              <a:gd name="connsiteX4" fmla="*/ 8357870 w 9144000"/>
              <a:gd name="connsiteY4" fmla="*/ 2266950 h 8027988"/>
              <a:gd name="connsiteX5" fmla="*/ 8434070 w 9144000"/>
              <a:gd name="connsiteY5" fmla="*/ 2891790 h 8027988"/>
              <a:gd name="connsiteX6" fmla="*/ 9144000 w 9144000"/>
              <a:gd name="connsiteY6" fmla="*/ 8027988 h 8027988"/>
              <a:gd name="connsiteX7" fmla="*/ 0 w 9144000"/>
              <a:gd name="connsiteY7" fmla="*/ 8027988 h 8027988"/>
              <a:gd name="connsiteX8" fmla="*/ 0 w 9144000"/>
              <a:gd name="connsiteY8" fmla="*/ 0 h 8027988"/>
              <a:gd name="connsiteX0" fmla="*/ 0 w 10240010"/>
              <a:gd name="connsiteY0" fmla="*/ 0 h 8027988"/>
              <a:gd name="connsiteX1" fmla="*/ 5707380 w 10240010"/>
              <a:gd name="connsiteY1" fmla="*/ 0 h 8027988"/>
              <a:gd name="connsiteX2" fmla="*/ 6140450 w 10240010"/>
              <a:gd name="connsiteY2" fmla="*/ 255270 h 8027988"/>
              <a:gd name="connsiteX3" fmla="*/ 6140450 w 10240010"/>
              <a:gd name="connsiteY3" fmla="*/ 1002030 h 8027988"/>
              <a:gd name="connsiteX4" fmla="*/ 8357870 w 10240010"/>
              <a:gd name="connsiteY4" fmla="*/ 2266950 h 8027988"/>
              <a:gd name="connsiteX5" fmla="*/ 10240010 w 10240010"/>
              <a:gd name="connsiteY5" fmla="*/ 1154430 h 8027988"/>
              <a:gd name="connsiteX6" fmla="*/ 9144000 w 10240010"/>
              <a:gd name="connsiteY6" fmla="*/ 8027988 h 8027988"/>
              <a:gd name="connsiteX7" fmla="*/ 0 w 10240010"/>
              <a:gd name="connsiteY7" fmla="*/ 8027988 h 8027988"/>
              <a:gd name="connsiteX8" fmla="*/ 0 w 10240010"/>
              <a:gd name="connsiteY8" fmla="*/ 0 h 8027988"/>
              <a:gd name="connsiteX0" fmla="*/ 0 w 9144000"/>
              <a:gd name="connsiteY0" fmla="*/ 0 h 8027988"/>
              <a:gd name="connsiteX1" fmla="*/ 5707380 w 9144000"/>
              <a:gd name="connsiteY1" fmla="*/ 0 h 8027988"/>
              <a:gd name="connsiteX2" fmla="*/ 6140450 w 9144000"/>
              <a:gd name="connsiteY2" fmla="*/ 255270 h 8027988"/>
              <a:gd name="connsiteX3" fmla="*/ 6140450 w 9144000"/>
              <a:gd name="connsiteY3" fmla="*/ 1002030 h 8027988"/>
              <a:gd name="connsiteX4" fmla="*/ 8357870 w 9144000"/>
              <a:gd name="connsiteY4" fmla="*/ 2266950 h 8027988"/>
              <a:gd name="connsiteX5" fmla="*/ 9127490 w 9144000"/>
              <a:gd name="connsiteY5" fmla="*/ 1794510 h 8027988"/>
              <a:gd name="connsiteX6" fmla="*/ 9144000 w 9144000"/>
              <a:gd name="connsiteY6" fmla="*/ 8027988 h 8027988"/>
              <a:gd name="connsiteX7" fmla="*/ 0 w 9144000"/>
              <a:gd name="connsiteY7" fmla="*/ 8027988 h 8027988"/>
              <a:gd name="connsiteX8" fmla="*/ 0 w 9144000"/>
              <a:gd name="connsiteY8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0 w 9182100"/>
              <a:gd name="connsiteY7" fmla="*/ 1665288 h 8027988"/>
              <a:gd name="connsiteX8" fmla="*/ 38100 w 9182100"/>
              <a:gd name="connsiteY8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381000 w 9182100"/>
              <a:gd name="connsiteY7" fmla="*/ 194389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374650 w 9182100"/>
              <a:gd name="connsiteY7" fmla="*/ 141684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654050 w 9182100"/>
              <a:gd name="connsiteY7" fmla="*/ 127079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1079500 w 9182100"/>
              <a:gd name="connsiteY7" fmla="*/ 99774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1174750 w 9182100"/>
              <a:gd name="connsiteY7" fmla="*/ 63579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1739900 w 9182100"/>
              <a:gd name="connsiteY7" fmla="*/ 45799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2273300 w 9182100"/>
              <a:gd name="connsiteY7" fmla="*/ 34369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2076450 w 9182100"/>
              <a:gd name="connsiteY7" fmla="*/ 27384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38100 w 9182100"/>
              <a:gd name="connsiteY0" fmla="*/ 0 h 8027988"/>
              <a:gd name="connsiteX1" fmla="*/ 5745480 w 9182100"/>
              <a:gd name="connsiteY1" fmla="*/ 0 h 8027988"/>
              <a:gd name="connsiteX2" fmla="*/ 6178550 w 9182100"/>
              <a:gd name="connsiteY2" fmla="*/ 255270 h 8027988"/>
              <a:gd name="connsiteX3" fmla="*/ 6178550 w 9182100"/>
              <a:gd name="connsiteY3" fmla="*/ 1002030 h 8027988"/>
              <a:gd name="connsiteX4" fmla="*/ 8395970 w 9182100"/>
              <a:gd name="connsiteY4" fmla="*/ 2266950 h 8027988"/>
              <a:gd name="connsiteX5" fmla="*/ 9165590 w 9182100"/>
              <a:gd name="connsiteY5" fmla="*/ 1794510 h 8027988"/>
              <a:gd name="connsiteX6" fmla="*/ 9182100 w 9182100"/>
              <a:gd name="connsiteY6" fmla="*/ 8027988 h 8027988"/>
              <a:gd name="connsiteX7" fmla="*/ 1949450 w 9182100"/>
              <a:gd name="connsiteY7" fmla="*/ 400844 h 8027988"/>
              <a:gd name="connsiteX8" fmla="*/ 0 w 9182100"/>
              <a:gd name="connsiteY8" fmla="*/ 1665288 h 8027988"/>
              <a:gd name="connsiteX9" fmla="*/ 38100 w 9182100"/>
              <a:gd name="connsiteY9" fmla="*/ 0 h 8027988"/>
              <a:gd name="connsiteX0" fmla="*/ 50800 w 9194800"/>
              <a:gd name="connsiteY0" fmla="*/ 0 h 8027988"/>
              <a:gd name="connsiteX1" fmla="*/ 5758180 w 9194800"/>
              <a:gd name="connsiteY1" fmla="*/ 0 h 8027988"/>
              <a:gd name="connsiteX2" fmla="*/ 6191250 w 9194800"/>
              <a:gd name="connsiteY2" fmla="*/ 255270 h 8027988"/>
              <a:gd name="connsiteX3" fmla="*/ 6191250 w 9194800"/>
              <a:gd name="connsiteY3" fmla="*/ 1002030 h 8027988"/>
              <a:gd name="connsiteX4" fmla="*/ 8408670 w 9194800"/>
              <a:gd name="connsiteY4" fmla="*/ 2266950 h 8027988"/>
              <a:gd name="connsiteX5" fmla="*/ 9178290 w 9194800"/>
              <a:gd name="connsiteY5" fmla="*/ 1794510 h 8027988"/>
              <a:gd name="connsiteX6" fmla="*/ 9194800 w 9194800"/>
              <a:gd name="connsiteY6" fmla="*/ 8027988 h 8027988"/>
              <a:gd name="connsiteX7" fmla="*/ 1962150 w 9194800"/>
              <a:gd name="connsiteY7" fmla="*/ 400844 h 8027988"/>
              <a:gd name="connsiteX8" fmla="*/ 0 w 9194800"/>
              <a:gd name="connsiteY8" fmla="*/ 1741488 h 8027988"/>
              <a:gd name="connsiteX9" fmla="*/ 50800 w 9194800"/>
              <a:gd name="connsiteY9" fmla="*/ 0 h 8027988"/>
              <a:gd name="connsiteX0" fmla="*/ 19050 w 9194800"/>
              <a:gd name="connsiteY0" fmla="*/ 0 h 8027988"/>
              <a:gd name="connsiteX1" fmla="*/ 5758180 w 9194800"/>
              <a:gd name="connsiteY1" fmla="*/ 0 h 8027988"/>
              <a:gd name="connsiteX2" fmla="*/ 6191250 w 9194800"/>
              <a:gd name="connsiteY2" fmla="*/ 255270 h 8027988"/>
              <a:gd name="connsiteX3" fmla="*/ 6191250 w 9194800"/>
              <a:gd name="connsiteY3" fmla="*/ 1002030 h 8027988"/>
              <a:gd name="connsiteX4" fmla="*/ 8408670 w 9194800"/>
              <a:gd name="connsiteY4" fmla="*/ 2266950 h 8027988"/>
              <a:gd name="connsiteX5" fmla="*/ 9178290 w 9194800"/>
              <a:gd name="connsiteY5" fmla="*/ 1794510 h 8027988"/>
              <a:gd name="connsiteX6" fmla="*/ 9194800 w 9194800"/>
              <a:gd name="connsiteY6" fmla="*/ 8027988 h 8027988"/>
              <a:gd name="connsiteX7" fmla="*/ 1962150 w 9194800"/>
              <a:gd name="connsiteY7" fmla="*/ 400844 h 8027988"/>
              <a:gd name="connsiteX8" fmla="*/ 0 w 9194800"/>
              <a:gd name="connsiteY8" fmla="*/ 1741488 h 8027988"/>
              <a:gd name="connsiteX9" fmla="*/ 19050 w 9194800"/>
              <a:gd name="connsiteY9" fmla="*/ 0 h 8027988"/>
              <a:gd name="connsiteX0" fmla="*/ 12700 w 9194800"/>
              <a:gd name="connsiteY0" fmla="*/ 0 h 8027988"/>
              <a:gd name="connsiteX1" fmla="*/ 5758180 w 9194800"/>
              <a:gd name="connsiteY1" fmla="*/ 0 h 8027988"/>
              <a:gd name="connsiteX2" fmla="*/ 6191250 w 9194800"/>
              <a:gd name="connsiteY2" fmla="*/ 255270 h 8027988"/>
              <a:gd name="connsiteX3" fmla="*/ 6191250 w 9194800"/>
              <a:gd name="connsiteY3" fmla="*/ 1002030 h 8027988"/>
              <a:gd name="connsiteX4" fmla="*/ 8408670 w 9194800"/>
              <a:gd name="connsiteY4" fmla="*/ 2266950 h 8027988"/>
              <a:gd name="connsiteX5" fmla="*/ 9178290 w 9194800"/>
              <a:gd name="connsiteY5" fmla="*/ 1794510 h 8027988"/>
              <a:gd name="connsiteX6" fmla="*/ 9194800 w 9194800"/>
              <a:gd name="connsiteY6" fmla="*/ 8027988 h 8027988"/>
              <a:gd name="connsiteX7" fmla="*/ 1962150 w 9194800"/>
              <a:gd name="connsiteY7" fmla="*/ 400844 h 8027988"/>
              <a:gd name="connsiteX8" fmla="*/ 0 w 9194800"/>
              <a:gd name="connsiteY8" fmla="*/ 1741488 h 8027988"/>
              <a:gd name="connsiteX9" fmla="*/ 12700 w 9194800"/>
              <a:gd name="connsiteY9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950672 w 9183322"/>
              <a:gd name="connsiteY7" fmla="*/ 400844 h 8027988"/>
              <a:gd name="connsiteX8" fmla="*/ 1222 w 9183322"/>
              <a:gd name="connsiteY8" fmla="*/ 1741488 h 8027988"/>
              <a:gd name="connsiteX9" fmla="*/ 1222 w 9183322"/>
              <a:gd name="connsiteY9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2471372 w 9183322"/>
              <a:gd name="connsiteY7" fmla="*/ 934244 h 8027988"/>
              <a:gd name="connsiteX8" fmla="*/ 1950672 w 9183322"/>
              <a:gd name="connsiteY8" fmla="*/ 400844 h 8027988"/>
              <a:gd name="connsiteX9" fmla="*/ 1222 w 9183322"/>
              <a:gd name="connsiteY9" fmla="*/ 1741488 h 8027988"/>
              <a:gd name="connsiteX10" fmla="*/ 1222 w 9183322"/>
              <a:gd name="connsiteY10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7572 w 9183322"/>
              <a:gd name="connsiteY7" fmla="*/ 1867694 h 8027988"/>
              <a:gd name="connsiteX8" fmla="*/ 1950672 w 9183322"/>
              <a:gd name="connsiteY8" fmla="*/ 400844 h 8027988"/>
              <a:gd name="connsiteX9" fmla="*/ 1222 w 9183322"/>
              <a:gd name="connsiteY9" fmla="*/ 1741488 h 8027988"/>
              <a:gd name="connsiteX10" fmla="*/ 1222 w 9183322"/>
              <a:gd name="connsiteY10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3329892 w 9183322"/>
              <a:gd name="connsiteY7" fmla="*/ 4097814 h 8027988"/>
              <a:gd name="connsiteX8" fmla="*/ 7572 w 9183322"/>
              <a:gd name="connsiteY8" fmla="*/ 1867694 h 8027988"/>
              <a:gd name="connsiteX9" fmla="*/ 1950672 w 9183322"/>
              <a:gd name="connsiteY9" fmla="*/ 400844 h 8027988"/>
              <a:gd name="connsiteX10" fmla="*/ 1222 w 9183322"/>
              <a:gd name="connsiteY10" fmla="*/ 1741488 h 8027988"/>
              <a:gd name="connsiteX11" fmla="*/ 1222 w 9183322"/>
              <a:gd name="connsiteY11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4951254 h 8027988"/>
              <a:gd name="connsiteX8" fmla="*/ 7572 w 9183322"/>
              <a:gd name="connsiteY8" fmla="*/ 1867694 h 8027988"/>
              <a:gd name="connsiteX9" fmla="*/ 1950672 w 9183322"/>
              <a:gd name="connsiteY9" fmla="*/ 400844 h 8027988"/>
              <a:gd name="connsiteX10" fmla="*/ 1222 w 9183322"/>
              <a:gd name="connsiteY10" fmla="*/ 1741488 h 8027988"/>
              <a:gd name="connsiteX11" fmla="*/ 1222 w 9183322"/>
              <a:gd name="connsiteY11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036272 w 9183322"/>
              <a:gd name="connsiteY7" fmla="*/ 530177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036272 w 9183322"/>
              <a:gd name="connsiteY7" fmla="*/ 530177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09425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09425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09425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09425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09425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26951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26951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26951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22 w 9183322"/>
              <a:gd name="connsiteY0" fmla="*/ 0 h 8027988"/>
              <a:gd name="connsiteX1" fmla="*/ 5746702 w 9183322"/>
              <a:gd name="connsiteY1" fmla="*/ 0 h 8027988"/>
              <a:gd name="connsiteX2" fmla="*/ 6179772 w 9183322"/>
              <a:gd name="connsiteY2" fmla="*/ 255270 h 8027988"/>
              <a:gd name="connsiteX3" fmla="*/ 6179772 w 9183322"/>
              <a:gd name="connsiteY3" fmla="*/ 1002030 h 8027988"/>
              <a:gd name="connsiteX4" fmla="*/ 8397192 w 9183322"/>
              <a:gd name="connsiteY4" fmla="*/ 2266950 h 8027988"/>
              <a:gd name="connsiteX5" fmla="*/ 9166812 w 9183322"/>
              <a:gd name="connsiteY5" fmla="*/ 1794510 h 8027988"/>
              <a:gd name="connsiteX6" fmla="*/ 9183322 w 9183322"/>
              <a:gd name="connsiteY6" fmla="*/ 8027988 h 8027988"/>
              <a:gd name="connsiteX7" fmla="*/ 15192 w 9183322"/>
              <a:gd name="connsiteY7" fmla="*/ 6269514 h 8027988"/>
              <a:gd name="connsiteX8" fmla="*/ 15192 w 9183322"/>
              <a:gd name="connsiteY8" fmla="*/ 4951254 h 8027988"/>
              <a:gd name="connsiteX9" fmla="*/ 7572 w 9183322"/>
              <a:gd name="connsiteY9" fmla="*/ 1867694 h 8027988"/>
              <a:gd name="connsiteX10" fmla="*/ 1950672 w 9183322"/>
              <a:gd name="connsiteY10" fmla="*/ 400844 h 8027988"/>
              <a:gd name="connsiteX11" fmla="*/ 1222 w 9183322"/>
              <a:gd name="connsiteY11" fmla="*/ 1741488 h 8027988"/>
              <a:gd name="connsiteX12" fmla="*/ 1222 w 9183322"/>
              <a:gd name="connsiteY12" fmla="*/ 0 h 8027988"/>
              <a:gd name="connsiteX0" fmla="*/ 1270 w 9183370"/>
              <a:gd name="connsiteY0" fmla="*/ 0 h 8027988"/>
              <a:gd name="connsiteX1" fmla="*/ 5746750 w 9183370"/>
              <a:gd name="connsiteY1" fmla="*/ 0 h 8027988"/>
              <a:gd name="connsiteX2" fmla="*/ 6179820 w 9183370"/>
              <a:gd name="connsiteY2" fmla="*/ 255270 h 8027988"/>
              <a:gd name="connsiteX3" fmla="*/ 6179820 w 9183370"/>
              <a:gd name="connsiteY3" fmla="*/ 1002030 h 8027988"/>
              <a:gd name="connsiteX4" fmla="*/ 8397240 w 9183370"/>
              <a:gd name="connsiteY4" fmla="*/ 2266950 h 8027988"/>
              <a:gd name="connsiteX5" fmla="*/ 9166860 w 9183370"/>
              <a:gd name="connsiteY5" fmla="*/ 1794510 h 8027988"/>
              <a:gd name="connsiteX6" fmla="*/ 9183370 w 9183370"/>
              <a:gd name="connsiteY6" fmla="*/ 8027988 h 8027988"/>
              <a:gd name="connsiteX7" fmla="*/ 0 w 9183370"/>
              <a:gd name="connsiteY7" fmla="*/ 6117114 h 8027988"/>
              <a:gd name="connsiteX8" fmla="*/ 15240 w 9183370"/>
              <a:gd name="connsiteY8" fmla="*/ 4951254 h 8027988"/>
              <a:gd name="connsiteX9" fmla="*/ 7620 w 9183370"/>
              <a:gd name="connsiteY9" fmla="*/ 1867694 h 8027988"/>
              <a:gd name="connsiteX10" fmla="*/ 1950720 w 9183370"/>
              <a:gd name="connsiteY10" fmla="*/ 400844 h 8027988"/>
              <a:gd name="connsiteX11" fmla="*/ 1270 w 9183370"/>
              <a:gd name="connsiteY11" fmla="*/ 1741488 h 8027988"/>
              <a:gd name="connsiteX12" fmla="*/ 1270 w 9183370"/>
              <a:gd name="connsiteY12" fmla="*/ 0 h 8027988"/>
              <a:gd name="connsiteX0" fmla="*/ 1270 w 9183370"/>
              <a:gd name="connsiteY0" fmla="*/ 0 h 8027988"/>
              <a:gd name="connsiteX1" fmla="*/ 5746750 w 9183370"/>
              <a:gd name="connsiteY1" fmla="*/ 0 h 8027988"/>
              <a:gd name="connsiteX2" fmla="*/ 6179820 w 9183370"/>
              <a:gd name="connsiteY2" fmla="*/ 255270 h 8027988"/>
              <a:gd name="connsiteX3" fmla="*/ 6179820 w 9183370"/>
              <a:gd name="connsiteY3" fmla="*/ 1002030 h 8027988"/>
              <a:gd name="connsiteX4" fmla="*/ 8397240 w 9183370"/>
              <a:gd name="connsiteY4" fmla="*/ 2266950 h 8027988"/>
              <a:gd name="connsiteX5" fmla="*/ 9166860 w 9183370"/>
              <a:gd name="connsiteY5" fmla="*/ 1794510 h 8027988"/>
              <a:gd name="connsiteX6" fmla="*/ 9183370 w 9183370"/>
              <a:gd name="connsiteY6" fmla="*/ 8027988 h 8027988"/>
              <a:gd name="connsiteX7" fmla="*/ 0 w 9183370"/>
              <a:gd name="connsiteY7" fmla="*/ 6117114 h 8027988"/>
              <a:gd name="connsiteX8" fmla="*/ 15240 w 9183370"/>
              <a:gd name="connsiteY8" fmla="*/ 4951254 h 8027988"/>
              <a:gd name="connsiteX9" fmla="*/ 7620 w 9183370"/>
              <a:gd name="connsiteY9" fmla="*/ 1867694 h 8027988"/>
              <a:gd name="connsiteX10" fmla="*/ 1950720 w 9183370"/>
              <a:gd name="connsiteY10" fmla="*/ 400844 h 8027988"/>
              <a:gd name="connsiteX11" fmla="*/ 1270 w 9183370"/>
              <a:gd name="connsiteY11" fmla="*/ 1741488 h 8027988"/>
              <a:gd name="connsiteX12" fmla="*/ 1270 w 9183370"/>
              <a:gd name="connsiteY12" fmla="*/ 0 h 8027988"/>
              <a:gd name="connsiteX0" fmla="*/ 1270 w 9183370"/>
              <a:gd name="connsiteY0" fmla="*/ 0 h 8027988"/>
              <a:gd name="connsiteX1" fmla="*/ 5746750 w 9183370"/>
              <a:gd name="connsiteY1" fmla="*/ 0 h 8027988"/>
              <a:gd name="connsiteX2" fmla="*/ 6179820 w 9183370"/>
              <a:gd name="connsiteY2" fmla="*/ 255270 h 8027988"/>
              <a:gd name="connsiteX3" fmla="*/ 6179820 w 9183370"/>
              <a:gd name="connsiteY3" fmla="*/ 1002030 h 8027988"/>
              <a:gd name="connsiteX4" fmla="*/ 8397240 w 9183370"/>
              <a:gd name="connsiteY4" fmla="*/ 2266950 h 8027988"/>
              <a:gd name="connsiteX5" fmla="*/ 9166860 w 9183370"/>
              <a:gd name="connsiteY5" fmla="*/ 1794510 h 8027988"/>
              <a:gd name="connsiteX6" fmla="*/ 9183370 w 9183370"/>
              <a:gd name="connsiteY6" fmla="*/ 8027988 h 8027988"/>
              <a:gd name="connsiteX7" fmla="*/ 0 w 9183370"/>
              <a:gd name="connsiteY7" fmla="*/ 6117114 h 8027988"/>
              <a:gd name="connsiteX8" fmla="*/ 15240 w 9183370"/>
              <a:gd name="connsiteY8" fmla="*/ 4951254 h 8027988"/>
              <a:gd name="connsiteX9" fmla="*/ 7620 w 9183370"/>
              <a:gd name="connsiteY9" fmla="*/ 1867694 h 8027988"/>
              <a:gd name="connsiteX10" fmla="*/ 1950720 w 9183370"/>
              <a:gd name="connsiteY10" fmla="*/ 400844 h 8027988"/>
              <a:gd name="connsiteX11" fmla="*/ 1270 w 9183370"/>
              <a:gd name="connsiteY11" fmla="*/ 1741488 h 8027988"/>
              <a:gd name="connsiteX12" fmla="*/ 1270 w 9183370"/>
              <a:gd name="connsiteY12" fmla="*/ 0 h 8027988"/>
              <a:gd name="connsiteX0" fmla="*/ 1270 w 9183370"/>
              <a:gd name="connsiteY0" fmla="*/ 0 h 8027988"/>
              <a:gd name="connsiteX1" fmla="*/ 5746750 w 9183370"/>
              <a:gd name="connsiteY1" fmla="*/ 0 h 8027988"/>
              <a:gd name="connsiteX2" fmla="*/ 6179820 w 9183370"/>
              <a:gd name="connsiteY2" fmla="*/ 255270 h 8027988"/>
              <a:gd name="connsiteX3" fmla="*/ 6179820 w 9183370"/>
              <a:gd name="connsiteY3" fmla="*/ 1002030 h 8027988"/>
              <a:gd name="connsiteX4" fmla="*/ 8397240 w 9183370"/>
              <a:gd name="connsiteY4" fmla="*/ 2266950 h 8027988"/>
              <a:gd name="connsiteX5" fmla="*/ 9166860 w 9183370"/>
              <a:gd name="connsiteY5" fmla="*/ 1794510 h 8027988"/>
              <a:gd name="connsiteX6" fmla="*/ 9183370 w 9183370"/>
              <a:gd name="connsiteY6" fmla="*/ 8027988 h 8027988"/>
              <a:gd name="connsiteX7" fmla="*/ 0 w 9183370"/>
              <a:gd name="connsiteY7" fmla="*/ 6117114 h 8027988"/>
              <a:gd name="connsiteX8" fmla="*/ 15240 w 9183370"/>
              <a:gd name="connsiteY8" fmla="*/ 4951254 h 8027988"/>
              <a:gd name="connsiteX9" fmla="*/ 7620 w 9183370"/>
              <a:gd name="connsiteY9" fmla="*/ 1867694 h 8027988"/>
              <a:gd name="connsiteX10" fmla="*/ 1950720 w 9183370"/>
              <a:gd name="connsiteY10" fmla="*/ 400844 h 8027988"/>
              <a:gd name="connsiteX11" fmla="*/ 1270 w 9183370"/>
              <a:gd name="connsiteY11" fmla="*/ 1741488 h 8027988"/>
              <a:gd name="connsiteX12" fmla="*/ 1270 w 9183370"/>
              <a:gd name="connsiteY12" fmla="*/ 0 h 8027988"/>
              <a:gd name="connsiteX0" fmla="*/ 1270 w 9183370"/>
              <a:gd name="connsiteY0" fmla="*/ 0 h 8027988"/>
              <a:gd name="connsiteX1" fmla="*/ 5746750 w 9183370"/>
              <a:gd name="connsiteY1" fmla="*/ 0 h 8027988"/>
              <a:gd name="connsiteX2" fmla="*/ 6179820 w 9183370"/>
              <a:gd name="connsiteY2" fmla="*/ 255270 h 8027988"/>
              <a:gd name="connsiteX3" fmla="*/ 6179820 w 9183370"/>
              <a:gd name="connsiteY3" fmla="*/ 1002030 h 8027988"/>
              <a:gd name="connsiteX4" fmla="*/ 8397240 w 9183370"/>
              <a:gd name="connsiteY4" fmla="*/ 2266950 h 8027988"/>
              <a:gd name="connsiteX5" fmla="*/ 9166860 w 9183370"/>
              <a:gd name="connsiteY5" fmla="*/ 1794510 h 8027988"/>
              <a:gd name="connsiteX6" fmla="*/ 9183370 w 9183370"/>
              <a:gd name="connsiteY6" fmla="*/ 8027988 h 8027988"/>
              <a:gd name="connsiteX7" fmla="*/ 1630680 w 9183370"/>
              <a:gd name="connsiteY7" fmla="*/ 6460014 h 8027988"/>
              <a:gd name="connsiteX8" fmla="*/ 0 w 9183370"/>
              <a:gd name="connsiteY8" fmla="*/ 6117114 h 8027988"/>
              <a:gd name="connsiteX9" fmla="*/ 15240 w 9183370"/>
              <a:gd name="connsiteY9" fmla="*/ 4951254 h 8027988"/>
              <a:gd name="connsiteX10" fmla="*/ 7620 w 9183370"/>
              <a:gd name="connsiteY10" fmla="*/ 1867694 h 8027988"/>
              <a:gd name="connsiteX11" fmla="*/ 1950720 w 9183370"/>
              <a:gd name="connsiteY11" fmla="*/ 400844 h 8027988"/>
              <a:gd name="connsiteX12" fmla="*/ 1270 w 9183370"/>
              <a:gd name="connsiteY12" fmla="*/ 1741488 h 8027988"/>
              <a:gd name="connsiteX13" fmla="*/ 1270 w 9183370"/>
              <a:gd name="connsiteY13" fmla="*/ 0 h 8027988"/>
              <a:gd name="connsiteX0" fmla="*/ 1270 w 9183370"/>
              <a:gd name="connsiteY0" fmla="*/ 0 h 8860314"/>
              <a:gd name="connsiteX1" fmla="*/ 5746750 w 9183370"/>
              <a:gd name="connsiteY1" fmla="*/ 0 h 8860314"/>
              <a:gd name="connsiteX2" fmla="*/ 6179820 w 9183370"/>
              <a:gd name="connsiteY2" fmla="*/ 255270 h 8860314"/>
              <a:gd name="connsiteX3" fmla="*/ 6179820 w 9183370"/>
              <a:gd name="connsiteY3" fmla="*/ 1002030 h 8860314"/>
              <a:gd name="connsiteX4" fmla="*/ 8397240 w 9183370"/>
              <a:gd name="connsiteY4" fmla="*/ 2266950 h 8860314"/>
              <a:gd name="connsiteX5" fmla="*/ 9166860 w 9183370"/>
              <a:gd name="connsiteY5" fmla="*/ 1794510 h 8860314"/>
              <a:gd name="connsiteX6" fmla="*/ 9183370 w 9183370"/>
              <a:gd name="connsiteY6" fmla="*/ 8027988 h 8860314"/>
              <a:gd name="connsiteX7" fmla="*/ 15240 w 9183370"/>
              <a:gd name="connsiteY7" fmla="*/ 8860314 h 8860314"/>
              <a:gd name="connsiteX8" fmla="*/ 0 w 9183370"/>
              <a:gd name="connsiteY8" fmla="*/ 6117114 h 8860314"/>
              <a:gd name="connsiteX9" fmla="*/ 15240 w 9183370"/>
              <a:gd name="connsiteY9" fmla="*/ 4951254 h 8860314"/>
              <a:gd name="connsiteX10" fmla="*/ 7620 w 9183370"/>
              <a:gd name="connsiteY10" fmla="*/ 1867694 h 8860314"/>
              <a:gd name="connsiteX11" fmla="*/ 1950720 w 9183370"/>
              <a:gd name="connsiteY11" fmla="*/ 400844 h 8860314"/>
              <a:gd name="connsiteX12" fmla="*/ 1270 w 9183370"/>
              <a:gd name="connsiteY12" fmla="*/ 1741488 h 8860314"/>
              <a:gd name="connsiteX13" fmla="*/ 1270 w 9183370"/>
              <a:gd name="connsiteY13" fmla="*/ 0 h 8860314"/>
              <a:gd name="connsiteX0" fmla="*/ 1270 w 9183370"/>
              <a:gd name="connsiteY0" fmla="*/ 0 h 8860314"/>
              <a:gd name="connsiteX1" fmla="*/ 5746750 w 9183370"/>
              <a:gd name="connsiteY1" fmla="*/ 0 h 8860314"/>
              <a:gd name="connsiteX2" fmla="*/ 6179820 w 9183370"/>
              <a:gd name="connsiteY2" fmla="*/ 255270 h 8860314"/>
              <a:gd name="connsiteX3" fmla="*/ 6179820 w 9183370"/>
              <a:gd name="connsiteY3" fmla="*/ 1002030 h 8860314"/>
              <a:gd name="connsiteX4" fmla="*/ 8397240 w 9183370"/>
              <a:gd name="connsiteY4" fmla="*/ 2266950 h 8860314"/>
              <a:gd name="connsiteX5" fmla="*/ 9166860 w 9183370"/>
              <a:gd name="connsiteY5" fmla="*/ 1794510 h 8860314"/>
              <a:gd name="connsiteX6" fmla="*/ 9183370 w 9183370"/>
              <a:gd name="connsiteY6" fmla="*/ 8027988 h 8860314"/>
              <a:gd name="connsiteX7" fmla="*/ 876300 w 9183370"/>
              <a:gd name="connsiteY7" fmla="*/ 8768874 h 8860314"/>
              <a:gd name="connsiteX8" fmla="*/ 15240 w 9183370"/>
              <a:gd name="connsiteY8" fmla="*/ 8860314 h 8860314"/>
              <a:gd name="connsiteX9" fmla="*/ 0 w 9183370"/>
              <a:gd name="connsiteY9" fmla="*/ 6117114 h 8860314"/>
              <a:gd name="connsiteX10" fmla="*/ 15240 w 9183370"/>
              <a:gd name="connsiteY10" fmla="*/ 4951254 h 8860314"/>
              <a:gd name="connsiteX11" fmla="*/ 7620 w 9183370"/>
              <a:gd name="connsiteY11" fmla="*/ 1867694 h 8860314"/>
              <a:gd name="connsiteX12" fmla="*/ 1950720 w 9183370"/>
              <a:gd name="connsiteY12" fmla="*/ 400844 h 8860314"/>
              <a:gd name="connsiteX13" fmla="*/ 1270 w 9183370"/>
              <a:gd name="connsiteY13" fmla="*/ 1741488 h 8860314"/>
              <a:gd name="connsiteX14" fmla="*/ 1270 w 9183370"/>
              <a:gd name="connsiteY14" fmla="*/ 0 h 8860314"/>
              <a:gd name="connsiteX0" fmla="*/ 1270 w 9183370"/>
              <a:gd name="connsiteY0" fmla="*/ 0 h 8860314"/>
              <a:gd name="connsiteX1" fmla="*/ 5746750 w 9183370"/>
              <a:gd name="connsiteY1" fmla="*/ 0 h 8860314"/>
              <a:gd name="connsiteX2" fmla="*/ 6179820 w 9183370"/>
              <a:gd name="connsiteY2" fmla="*/ 255270 h 8860314"/>
              <a:gd name="connsiteX3" fmla="*/ 6179820 w 9183370"/>
              <a:gd name="connsiteY3" fmla="*/ 1002030 h 8860314"/>
              <a:gd name="connsiteX4" fmla="*/ 8397240 w 9183370"/>
              <a:gd name="connsiteY4" fmla="*/ 2266950 h 8860314"/>
              <a:gd name="connsiteX5" fmla="*/ 9166860 w 9183370"/>
              <a:gd name="connsiteY5" fmla="*/ 1794510 h 8860314"/>
              <a:gd name="connsiteX6" fmla="*/ 9183370 w 9183370"/>
              <a:gd name="connsiteY6" fmla="*/ 8027988 h 8860314"/>
              <a:gd name="connsiteX7" fmla="*/ 1021080 w 9183370"/>
              <a:gd name="connsiteY7" fmla="*/ 8852694 h 8860314"/>
              <a:gd name="connsiteX8" fmla="*/ 15240 w 9183370"/>
              <a:gd name="connsiteY8" fmla="*/ 8860314 h 8860314"/>
              <a:gd name="connsiteX9" fmla="*/ 0 w 9183370"/>
              <a:gd name="connsiteY9" fmla="*/ 6117114 h 8860314"/>
              <a:gd name="connsiteX10" fmla="*/ 15240 w 9183370"/>
              <a:gd name="connsiteY10" fmla="*/ 4951254 h 8860314"/>
              <a:gd name="connsiteX11" fmla="*/ 7620 w 9183370"/>
              <a:gd name="connsiteY11" fmla="*/ 1867694 h 8860314"/>
              <a:gd name="connsiteX12" fmla="*/ 1950720 w 9183370"/>
              <a:gd name="connsiteY12" fmla="*/ 400844 h 8860314"/>
              <a:gd name="connsiteX13" fmla="*/ 1270 w 9183370"/>
              <a:gd name="connsiteY13" fmla="*/ 1741488 h 8860314"/>
              <a:gd name="connsiteX14" fmla="*/ 1270 w 9183370"/>
              <a:gd name="connsiteY14" fmla="*/ 0 h 8860314"/>
              <a:gd name="connsiteX0" fmla="*/ 1270 w 9183370"/>
              <a:gd name="connsiteY0" fmla="*/ 0 h 8860314"/>
              <a:gd name="connsiteX1" fmla="*/ 5746750 w 9183370"/>
              <a:gd name="connsiteY1" fmla="*/ 0 h 8860314"/>
              <a:gd name="connsiteX2" fmla="*/ 6179820 w 9183370"/>
              <a:gd name="connsiteY2" fmla="*/ 255270 h 8860314"/>
              <a:gd name="connsiteX3" fmla="*/ 6179820 w 9183370"/>
              <a:gd name="connsiteY3" fmla="*/ 1002030 h 8860314"/>
              <a:gd name="connsiteX4" fmla="*/ 8397240 w 9183370"/>
              <a:gd name="connsiteY4" fmla="*/ 2266950 h 8860314"/>
              <a:gd name="connsiteX5" fmla="*/ 9166860 w 9183370"/>
              <a:gd name="connsiteY5" fmla="*/ 1794510 h 8860314"/>
              <a:gd name="connsiteX6" fmla="*/ 9183370 w 9183370"/>
              <a:gd name="connsiteY6" fmla="*/ 8027988 h 8860314"/>
              <a:gd name="connsiteX7" fmla="*/ 2788920 w 9183370"/>
              <a:gd name="connsiteY7" fmla="*/ 8662194 h 8860314"/>
              <a:gd name="connsiteX8" fmla="*/ 1021080 w 9183370"/>
              <a:gd name="connsiteY8" fmla="*/ 8852694 h 8860314"/>
              <a:gd name="connsiteX9" fmla="*/ 15240 w 9183370"/>
              <a:gd name="connsiteY9" fmla="*/ 8860314 h 8860314"/>
              <a:gd name="connsiteX10" fmla="*/ 0 w 9183370"/>
              <a:gd name="connsiteY10" fmla="*/ 6117114 h 8860314"/>
              <a:gd name="connsiteX11" fmla="*/ 15240 w 9183370"/>
              <a:gd name="connsiteY11" fmla="*/ 4951254 h 8860314"/>
              <a:gd name="connsiteX12" fmla="*/ 7620 w 9183370"/>
              <a:gd name="connsiteY12" fmla="*/ 1867694 h 8860314"/>
              <a:gd name="connsiteX13" fmla="*/ 1950720 w 9183370"/>
              <a:gd name="connsiteY13" fmla="*/ 400844 h 8860314"/>
              <a:gd name="connsiteX14" fmla="*/ 1270 w 9183370"/>
              <a:gd name="connsiteY14" fmla="*/ 1741488 h 8860314"/>
              <a:gd name="connsiteX15" fmla="*/ 1270 w 9183370"/>
              <a:gd name="connsiteY15" fmla="*/ 0 h 8860314"/>
              <a:gd name="connsiteX0" fmla="*/ 1270 w 9183370"/>
              <a:gd name="connsiteY0" fmla="*/ 0 h 8860314"/>
              <a:gd name="connsiteX1" fmla="*/ 5746750 w 9183370"/>
              <a:gd name="connsiteY1" fmla="*/ 0 h 8860314"/>
              <a:gd name="connsiteX2" fmla="*/ 6179820 w 9183370"/>
              <a:gd name="connsiteY2" fmla="*/ 255270 h 8860314"/>
              <a:gd name="connsiteX3" fmla="*/ 6179820 w 9183370"/>
              <a:gd name="connsiteY3" fmla="*/ 1002030 h 8860314"/>
              <a:gd name="connsiteX4" fmla="*/ 8397240 w 9183370"/>
              <a:gd name="connsiteY4" fmla="*/ 2266950 h 8860314"/>
              <a:gd name="connsiteX5" fmla="*/ 9166860 w 9183370"/>
              <a:gd name="connsiteY5" fmla="*/ 1794510 h 8860314"/>
              <a:gd name="connsiteX6" fmla="*/ 9183370 w 9183370"/>
              <a:gd name="connsiteY6" fmla="*/ 8027988 h 8860314"/>
              <a:gd name="connsiteX7" fmla="*/ 2057400 w 9183370"/>
              <a:gd name="connsiteY7" fmla="*/ 6680994 h 8860314"/>
              <a:gd name="connsiteX8" fmla="*/ 1021080 w 9183370"/>
              <a:gd name="connsiteY8" fmla="*/ 8852694 h 8860314"/>
              <a:gd name="connsiteX9" fmla="*/ 15240 w 9183370"/>
              <a:gd name="connsiteY9" fmla="*/ 8860314 h 8860314"/>
              <a:gd name="connsiteX10" fmla="*/ 0 w 9183370"/>
              <a:gd name="connsiteY10" fmla="*/ 6117114 h 8860314"/>
              <a:gd name="connsiteX11" fmla="*/ 15240 w 9183370"/>
              <a:gd name="connsiteY11" fmla="*/ 4951254 h 8860314"/>
              <a:gd name="connsiteX12" fmla="*/ 7620 w 9183370"/>
              <a:gd name="connsiteY12" fmla="*/ 1867694 h 8860314"/>
              <a:gd name="connsiteX13" fmla="*/ 1950720 w 9183370"/>
              <a:gd name="connsiteY13" fmla="*/ 400844 h 8860314"/>
              <a:gd name="connsiteX14" fmla="*/ 1270 w 9183370"/>
              <a:gd name="connsiteY14" fmla="*/ 1741488 h 8860314"/>
              <a:gd name="connsiteX15" fmla="*/ 1270 w 9183370"/>
              <a:gd name="connsiteY15" fmla="*/ 0 h 8860314"/>
              <a:gd name="connsiteX0" fmla="*/ 1270 w 9183370"/>
              <a:gd name="connsiteY0" fmla="*/ 0 h 8860314"/>
              <a:gd name="connsiteX1" fmla="*/ 5746750 w 9183370"/>
              <a:gd name="connsiteY1" fmla="*/ 0 h 8860314"/>
              <a:gd name="connsiteX2" fmla="*/ 6179820 w 9183370"/>
              <a:gd name="connsiteY2" fmla="*/ 255270 h 8860314"/>
              <a:gd name="connsiteX3" fmla="*/ 6179820 w 9183370"/>
              <a:gd name="connsiteY3" fmla="*/ 1002030 h 8860314"/>
              <a:gd name="connsiteX4" fmla="*/ 8397240 w 9183370"/>
              <a:gd name="connsiteY4" fmla="*/ 2266950 h 8860314"/>
              <a:gd name="connsiteX5" fmla="*/ 9166860 w 9183370"/>
              <a:gd name="connsiteY5" fmla="*/ 1794510 h 8860314"/>
              <a:gd name="connsiteX6" fmla="*/ 9183370 w 9183370"/>
              <a:gd name="connsiteY6" fmla="*/ 8027988 h 8860314"/>
              <a:gd name="connsiteX7" fmla="*/ 2743200 w 9183370"/>
              <a:gd name="connsiteY7" fmla="*/ 7717314 h 8860314"/>
              <a:gd name="connsiteX8" fmla="*/ 1021080 w 9183370"/>
              <a:gd name="connsiteY8" fmla="*/ 8852694 h 8860314"/>
              <a:gd name="connsiteX9" fmla="*/ 15240 w 9183370"/>
              <a:gd name="connsiteY9" fmla="*/ 8860314 h 8860314"/>
              <a:gd name="connsiteX10" fmla="*/ 0 w 9183370"/>
              <a:gd name="connsiteY10" fmla="*/ 6117114 h 8860314"/>
              <a:gd name="connsiteX11" fmla="*/ 15240 w 9183370"/>
              <a:gd name="connsiteY11" fmla="*/ 4951254 h 8860314"/>
              <a:gd name="connsiteX12" fmla="*/ 7620 w 9183370"/>
              <a:gd name="connsiteY12" fmla="*/ 1867694 h 8860314"/>
              <a:gd name="connsiteX13" fmla="*/ 1950720 w 9183370"/>
              <a:gd name="connsiteY13" fmla="*/ 400844 h 8860314"/>
              <a:gd name="connsiteX14" fmla="*/ 1270 w 9183370"/>
              <a:gd name="connsiteY14" fmla="*/ 1741488 h 8860314"/>
              <a:gd name="connsiteX15" fmla="*/ 1270 w 9183370"/>
              <a:gd name="connsiteY15" fmla="*/ 0 h 8860314"/>
              <a:gd name="connsiteX0" fmla="*/ 1270 w 9183370"/>
              <a:gd name="connsiteY0" fmla="*/ 0 h 8860314"/>
              <a:gd name="connsiteX1" fmla="*/ 5746750 w 9183370"/>
              <a:gd name="connsiteY1" fmla="*/ 0 h 8860314"/>
              <a:gd name="connsiteX2" fmla="*/ 6179820 w 9183370"/>
              <a:gd name="connsiteY2" fmla="*/ 255270 h 8860314"/>
              <a:gd name="connsiteX3" fmla="*/ 6179820 w 9183370"/>
              <a:gd name="connsiteY3" fmla="*/ 1002030 h 8860314"/>
              <a:gd name="connsiteX4" fmla="*/ 8397240 w 9183370"/>
              <a:gd name="connsiteY4" fmla="*/ 2266950 h 8860314"/>
              <a:gd name="connsiteX5" fmla="*/ 9166860 w 9183370"/>
              <a:gd name="connsiteY5" fmla="*/ 1794510 h 8860314"/>
              <a:gd name="connsiteX6" fmla="*/ 9183370 w 9183370"/>
              <a:gd name="connsiteY6" fmla="*/ 8027988 h 8860314"/>
              <a:gd name="connsiteX7" fmla="*/ 2743200 w 9183370"/>
              <a:gd name="connsiteY7" fmla="*/ 7717314 h 8860314"/>
              <a:gd name="connsiteX8" fmla="*/ 1074420 w 9183370"/>
              <a:gd name="connsiteY8" fmla="*/ 8852694 h 8860314"/>
              <a:gd name="connsiteX9" fmla="*/ 15240 w 9183370"/>
              <a:gd name="connsiteY9" fmla="*/ 8860314 h 8860314"/>
              <a:gd name="connsiteX10" fmla="*/ 0 w 9183370"/>
              <a:gd name="connsiteY10" fmla="*/ 6117114 h 8860314"/>
              <a:gd name="connsiteX11" fmla="*/ 15240 w 9183370"/>
              <a:gd name="connsiteY11" fmla="*/ 4951254 h 8860314"/>
              <a:gd name="connsiteX12" fmla="*/ 7620 w 9183370"/>
              <a:gd name="connsiteY12" fmla="*/ 1867694 h 8860314"/>
              <a:gd name="connsiteX13" fmla="*/ 1950720 w 9183370"/>
              <a:gd name="connsiteY13" fmla="*/ 400844 h 8860314"/>
              <a:gd name="connsiteX14" fmla="*/ 1270 w 9183370"/>
              <a:gd name="connsiteY14" fmla="*/ 1741488 h 8860314"/>
              <a:gd name="connsiteX15" fmla="*/ 1270 w 9183370"/>
              <a:gd name="connsiteY15" fmla="*/ 0 h 8860314"/>
              <a:gd name="connsiteX0" fmla="*/ 1270 w 9183370"/>
              <a:gd name="connsiteY0" fmla="*/ 0 h 8860314"/>
              <a:gd name="connsiteX1" fmla="*/ 5746750 w 9183370"/>
              <a:gd name="connsiteY1" fmla="*/ 0 h 8860314"/>
              <a:gd name="connsiteX2" fmla="*/ 6179820 w 9183370"/>
              <a:gd name="connsiteY2" fmla="*/ 255270 h 8860314"/>
              <a:gd name="connsiteX3" fmla="*/ 6179820 w 9183370"/>
              <a:gd name="connsiteY3" fmla="*/ 1002030 h 8860314"/>
              <a:gd name="connsiteX4" fmla="*/ 8397240 w 9183370"/>
              <a:gd name="connsiteY4" fmla="*/ 2266950 h 8860314"/>
              <a:gd name="connsiteX5" fmla="*/ 9166860 w 9183370"/>
              <a:gd name="connsiteY5" fmla="*/ 1794510 h 8860314"/>
              <a:gd name="connsiteX6" fmla="*/ 9183370 w 9183370"/>
              <a:gd name="connsiteY6" fmla="*/ 8027988 h 8860314"/>
              <a:gd name="connsiteX7" fmla="*/ 3390900 w 9183370"/>
              <a:gd name="connsiteY7" fmla="*/ 7724934 h 8860314"/>
              <a:gd name="connsiteX8" fmla="*/ 2743200 w 9183370"/>
              <a:gd name="connsiteY8" fmla="*/ 7717314 h 8860314"/>
              <a:gd name="connsiteX9" fmla="*/ 1074420 w 9183370"/>
              <a:gd name="connsiteY9" fmla="*/ 8852694 h 8860314"/>
              <a:gd name="connsiteX10" fmla="*/ 15240 w 9183370"/>
              <a:gd name="connsiteY10" fmla="*/ 8860314 h 8860314"/>
              <a:gd name="connsiteX11" fmla="*/ 0 w 9183370"/>
              <a:gd name="connsiteY11" fmla="*/ 6117114 h 8860314"/>
              <a:gd name="connsiteX12" fmla="*/ 15240 w 9183370"/>
              <a:gd name="connsiteY12" fmla="*/ 4951254 h 8860314"/>
              <a:gd name="connsiteX13" fmla="*/ 7620 w 9183370"/>
              <a:gd name="connsiteY13" fmla="*/ 1867694 h 8860314"/>
              <a:gd name="connsiteX14" fmla="*/ 1950720 w 9183370"/>
              <a:gd name="connsiteY14" fmla="*/ 400844 h 8860314"/>
              <a:gd name="connsiteX15" fmla="*/ 1270 w 9183370"/>
              <a:gd name="connsiteY15" fmla="*/ 1741488 h 8860314"/>
              <a:gd name="connsiteX16" fmla="*/ 1270 w 9183370"/>
              <a:gd name="connsiteY16" fmla="*/ 0 h 886031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1203960 w 9183370"/>
              <a:gd name="connsiteY7" fmla="*/ 8867934 h 8867934"/>
              <a:gd name="connsiteX8" fmla="*/ 2743200 w 9183370"/>
              <a:gd name="connsiteY8" fmla="*/ 7717314 h 8867934"/>
              <a:gd name="connsiteX9" fmla="*/ 1074420 w 9183370"/>
              <a:gd name="connsiteY9" fmla="*/ 8852694 h 8867934"/>
              <a:gd name="connsiteX10" fmla="*/ 15240 w 9183370"/>
              <a:gd name="connsiteY10" fmla="*/ 8860314 h 8867934"/>
              <a:gd name="connsiteX11" fmla="*/ 0 w 9183370"/>
              <a:gd name="connsiteY11" fmla="*/ 6117114 h 8867934"/>
              <a:gd name="connsiteX12" fmla="*/ 15240 w 9183370"/>
              <a:gd name="connsiteY12" fmla="*/ 4951254 h 8867934"/>
              <a:gd name="connsiteX13" fmla="*/ 7620 w 9183370"/>
              <a:gd name="connsiteY13" fmla="*/ 1867694 h 8867934"/>
              <a:gd name="connsiteX14" fmla="*/ 1950720 w 9183370"/>
              <a:gd name="connsiteY14" fmla="*/ 400844 h 8867934"/>
              <a:gd name="connsiteX15" fmla="*/ 1270 w 9183370"/>
              <a:gd name="connsiteY15" fmla="*/ 1741488 h 8867934"/>
              <a:gd name="connsiteX16" fmla="*/ 1270 w 9183370"/>
              <a:gd name="connsiteY16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6141720 w 9183370"/>
              <a:gd name="connsiteY7" fmla="*/ 8349774 h 8867934"/>
              <a:gd name="connsiteX8" fmla="*/ 1203960 w 9183370"/>
              <a:gd name="connsiteY8" fmla="*/ 8867934 h 8867934"/>
              <a:gd name="connsiteX9" fmla="*/ 2743200 w 9183370"/>
              <a:gd name="connsiteY9" fmla="*/ 7717314 h 8867934"/>
              <a:gd name="connsiteX10" fmla="*/ 1074420 w 9183370"/>
              <a:gd name="connsiteY10" fmla="*/ 8852694 h 8867934"/>
              <a:gd name="connsiteX11" fmla="*/ 15240 w 9183370"/>
              <a:gd name="connsiteY11" fmla="*/ 8860314 h 8867934"/>
              <a:gd name="connsiteX12" fmla="*/ 0 w 9183370"/>
              <a:gd name="connsiteY12" fmla="*/ 6117114 h 8867934"/>
              <a:gd name="connsiteX13" fmla="*/ 15240 w 9183370"/>
              <a:gd name="connsiteY13" fmla="*/ 4951254 h 8867934"/>
              <a:gd name="connsiteX14" fmla="*/ 7620 w 9183370"/>
              <a:gd name="connsiteY14" fmla="*/ 1867694 h 8867934"/>
              <a:gd name="connsiteX15" fmla="*/ 1950720 w 9183370"/>
              <a:gd name="connsiteY15" fmla="*/ 400844 h 8867934"/>
              <a:gd name="connsiteX16" fmla="*/ 1270 w 9183370"/>
              <a:gd name="connsiteY16" fmla="*/ 1741488 h 8867934"/>
              <a:gd name="connsiteX17" fmla="*/ 1270 w 9183370"/>
              <a:gd name="connsiteY17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6507480 w 9183370"/>
              <a:gd name="connsiteY7" fmla="*/ 8845074 h 8867934"/>
              <a:gd name="connsiteX8" fmla="*/ 1203960 w 9183370"/>
              <a:gd name="connsiteY8" fmla="*/ 8867934 h 8867934"/>
              <a:gd name="connsiteX9" fmla="*/ 2743200 w 9183370"/>
              <a:gd name="connsiteY9" fmla="*/ 7717314 h 8867934"/>
              <a:gd name="connsiteX10" fmla="*/ 1074420 w 9183370"/>
              <a:gd name="connsiteY10" fmla="*/ 8852694 h 8867934"/>
              <a:gd name="connsiteX11" fmla="*/ 15240 w 9183370"/>
              <a:gd name="connsiteY11" fmla="*/ 8860314 h 8867934"/>
              <a:gd name="connsiteX12" fmla="*/ 0 w 9183370"/>
              <a:gd name="connsiteY12" fmla="*/ 6117114 h 8867934"/>
              <a:gd name="connsiteX13" fmla="*/ 15240 w 9183370"/>
              <a:gd name="connsiteY13" fmla="*/ 4951254 h 8867934"/>
              <a:gd name="connsiteX14" fmla="*/ 7620 w 9183370"/>
              <a:gd name="connsiteY14" fmla="*/ 1867694 h 8867934"/>
              <a:gd name="connsiteX15" fmla="*/ 1950720 w 9183370"/>
              <a:gd name="connsiteY15" fmla="*/ 400844 h 8867934"/>
              <a:gd name="connsiteX16" fmla="*/ 1270 w 9183370"/>
              <a:gd name="connsiteY16" fmla="*/ 1741488 h 8867934"/>
              <a:gd name="connsiteX17" fmla="*/ 1270 w 9183370"/>
              <a:gd name="connsiteY17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7840980 w 9183370"/>
              <a:gd name="connsiteY7" fmla="*/ 8418354 h 8867934"/>
              <a:gd name="connsiteX8" fmla="*/ 6507480 w 9183370"/>
              <a:gd name="connsiteY8" fmla="*/ 8845074 h 8867934"/>
              <a:gd name="connsiteX9" fmla="*/ 1203960 w 9183370"/>
              <a:gd name="connsiteY9" fmla="*/ 8867934 h 8867934"/>
              <a:gd name="connsiteX10" fmla="*/ 2743200 w 9183370"/>
              <a:gd name="connsiteY10" fmla="*/ 7717314 h 8867934"/>
              <a:gd name="connsiteX11" fmla="*/ 1074420 w 9183370"/>
              <a:gd name="connsiteY11" fmla="*/ 8852694 h 8867934"/>
              <a:gd name="connsiteX12" fmla="*/ 15240 w 9183370"/>
              <a:gd name="connsiteY12" fmla="*/ 8860314 h 8867934"/>
              <a:gd name="connsiteX13" fmla="*/ 0 w 9183370"/>
              <a:gd name="connsiteY13" fmla="*/ 6117114 h 8867934"/>
              <a:gd name="connsiteX14" fmla="*/ 15240 w 9183370"/>
              <a:gd name="connsiteY14" fmla="*/ 4951254 h 8867934"/>
              <a:gd name="connsiteX15" fmla="*/ 7620 w 9183370"/>
              <a:gd name="connsiteY15" fmla="*/ 1867694 h 8867934"/>
              <a:gd name="connsiteX16" fmla="*/ 1950720 w 9183370"/>
              <a:gd name="connsiteY16" fmla="*/ 400844 h 8867934"/>
              <a:gd name="connsiteX17" fmla="*/ 1270 w 9183370"/>
              <a:gd name="connsiteY17" fmla="*/ 1741488 h 8867934"/>
              <a:gd name="connsiteX18" fmla="*/ 1270 w 9183370"/>
              <a:gd name="connsiteY18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7840980 w 9183370"/>
              <a:gd name="connsiteY7" fmla="*/ 8418354 h 8867934"/>
              <a:gd name="connsiteX8" fmla="*/ 6507480 w 9183370"/>
              <a:gd name="connsiteY8" fmla="*/ 8845074 h 8867934"/>
              <a:gd name="connsiteX9" fmla="*/ 1203960 w 9183370"/>
              <a:gd name="connsiteY9" fmla="*/ 8867934 h 8867934"/>
              <a:gd name="connsiteX10" fmla="*/ 2743200 w 9183370"/>
              <a:gd name="connsiteY10" fmla="*/ 7717314 h 8867934"/>
              <a:gd name="connsiteX11" fmla="*/ 1074420 w 9183370"/>
              <a:gd name="connsiteY11" fmla="*/ 8852694 h 8867934"/>
              <a:gd name="connsiteX12" fmla="*/ 15240 w 9183370"/>
              <a:gd name="connsiteY12" fmla="*/ 8860314 h 8867934"/>
              <a:gd name="connsiteX13" fmla="*/ 0 w 9183370"/>
              <a:gd name="connsiteY13" fmla="*/ 6117114 h 8867934"/>
              <a:gd name="connsiteX14" fmla="*/ 15240 w 9183370"/>
              <a:gd name="connsiteY14" fmla="*/ 4951254 h 8867934"/>
              <a:gd name="connsiteX15" fmla="*/ 7620 w 9183370"/>
              <a:gd name="connsiteY15" fmla="*/ 1867694 h 8867934"/>
              <a:gd name="connsiteX16" fmla="*/ 1950720 w 9183370"/>
              <a:gd name="connsiteY16" fmla="*/ 400844 h 8867934"/>
              <a:gd name="connsiteX17" fmla="*/ 1270 w 9183370"/>
              <a:gd name="connsiteY17" fmla="*/ 1741488 h 8867934"/>
              <a:gd name="connsiteX18" fmla="*/ 1270 w 9183370"/>
              <a:gd name="connsiteY18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7840980 w 9183370"/>
              <a:gd name="connsiteY7" fmla="*/ 8418354 h 8867934"/>
              <a:gd name="connsiteX8" fmla="*/ 6507480 w 9183370"/>
              <a:gd name="connsiteY8" fmla="*/ 8845074 h 8867934"/>
              <a:gd name="connsiteX9" fmla="*/ 1203960 w 9183370"/>
              <a:gd name="connsiteY9" fmla="*/ 8867934 h 8867934"/>
              <a:gd name="connsiteX10" fmla="*/ 2743200 w 9183370"/>
              <a:gd name="connsiteY10" fmla="*/ 7717314 h 8867934"/>
              <a:gd name="connsiteX11" fmla="*/ 1074420 w 9183370"/>
              <a:gd name="connsiteY11" fmla="*/ 8852694 h 8867934"/>
              <a:gd name="connsiteX12" fmla="*/ 15240 w 9183370"/>
              <a:gd name="connsiteY12" fmla="*/ 8860314 h 8867934"/>
              <a:gd name="connsiteX13" fmla="*/ 0 w 9183370"/>
              <a:gd name="connsiteY13" fmla="*/ 6117114 h 8867934"/>
              <a:gd name="connsiteX14" fmla="*/ 15240 w 9183370"/>
              <a:gd name="connsiteY14" fmla="*/ 4951254 h 8867934"/>
              <a:gd name="connsiteX15" fmla="*/ 7620 w 9183370"/>
              <a:gd name="connsiteY15" fmla="*/ 1867694 h 8867934"/>
              <a:gd name="connsiteX16" fmla="*/ 1950720 w 9183370"/>
              <a:gd name="connsiteY16" fmla="*/ 400844 h 8867934"/>
              <a:gd name="connsiteX17" fmla="*/ 1270 w 9183370"/>
              <a:gd name="connsiteY17" fmla="*/ 1741488 h 8867934"/>
              <a:gd name="connsiteX18" fmla="*/ 1270 w 9183370"/>
              <a:gd name="connsiteY18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7917180 w 9183370"/>
              <a:gd name="connsiteY7" fmla="*/ 8646954 h 8867934"/>
              <a:gd name="connsiteX8" fmla="*/ 6507480 w 9183370"/>
              <a:gd name="connsiteY8" fmla="*/ 8845074 h 8867934"/>
              <a:gd name="connsiteX9" fmla="*/ 1203960 w 9183370"/>
              <a:gd name="connsiteY9" fmla="*/ 8867934 h 8867934"/>
              <a:gd name="connsiteX10" fmla="*/ 2743200 w 9183370"/>
              <a:gd name="connsiteY10" fmla="*/ 7717314 h 8867934"/>
              <a:gd name="connsiteX11" fmla="*/ 1074420 w 9183370"/>
              <a:gd name="connsiteY11" fmla="*/ 8852694 h 8867934"/>
              <a:gd name="connsiteX12" fmla="*/ 15240 w 9183370"/>
              <a:gd name="connsiteY12" fmla="*/ 8860314 h 8867934"/>
              <a:gd name="connsiteX13" fmla="*/ 0 w 9183370"/>
              <a:gd name="connsiteY13" fmla="*/ 6117114 h 8867934"/>
              <a:gd name="connsiteX14" fmla="*/ 15240 w 9183370"/>
              <a:gd name="connsiteY14" fmla="*/ 4951254 h 8867934"/>
              <a:gd name="connsiteX15" fmla="*/ 7620 w 9183370"/>
              <a:gd name="connsiteY15" fmla="*/ 1867694 h 8867934"/>
              <a:gd name="connsiteX16" fmla="*/ 1950720 w 9183370"/>
              <a:gd name="connsiteY16" fmla="*/ 400844 h 8867934"/>
              <a:gd name="connsiteX17" fmla="*/ 1270 w 9183370"/>
              <a:gd name="connsiteY17" fmla="*/ 1741488 h 8867934"/>
              <a:gd name="connsiteX18" fmla="*/ 1270 w 9183370"/>
              <a:gd name="connsiteY18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7917180 w 9183370"/>
              <a:gd name="connsiteY7" fmla="*/ 8646954 h 8867934"/>
              <a:gd name="connsiteX8" fmla="*/ 6507480 w 9183370"/>
              <a:gd name="connsiteY8" fmla="*/ 8845074 h 8867934"/>
              <a:gd name="connsiteX9" fmla="*/ 1203960 w 9183370"/>
              <a:gd name="connsiteY9" fmla="*/ 8867934 h 8867934"/>
              <a:gd name="connsiteX10" fmla="*/ 2743200 w 9183370"/>
              <a:gd name="connsiteY10" fmla="*/ 7717314 h 8867934"/>
              <a:gd name="connsiteX11" fmla="*/ 1074420 w 9183370"/>
              <a:gd name="connsiteY11" fmla="*/ 8852694 h 8867934"/>
              <a:gd name="connsiteX12" fmla="*/ 15240 w 9183370"/>
              <a:gd name="connsiteY12" fmla="*/ 8860314 h 8867934"/>
              <a:gd name="connsiteX13" fmla="*/ 0 w 9183370"/>
              <a:gd name="connsiteY13" fmla="*/ 6117114 h 8867934"/>
              <a:gd name="connsiteX14" fmla="*/ 15240 w 9183370"/>
              <a:gd name="connsiteY14" fmla="*/ 4951254 h 8867934"/>
              <a:gd name="connsiteX15" fmla="*/ 7620 w 9183370"/>
              <a:gd name="connsiteY15" fmla="*/ 1867694 h 8867934"/>
              <a:gd name="connsiteX16" fmla="*/ 1950720 w 9183370"/>
              <a:gd name="connsiteY16" fmla="*/ 400844 h 8867934"/>
              <a:gd name="connsiteX17" fmla="*/ 1270 w 9183370"/>
              <a:gd name="connsiteY17" fmla="*/ 1741488 h 8867934"/>
              <a:gd name="connsiteX18" fmla="*/ 1270 w 9183370"/>
              <a:gd name="connsiteY18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8633460 w 9183370"/>
              <a:gd name="connsiteY7" fmla="*/ 8273574 h 8867934"/>
              <a:gd name="connsiteX8" fmla="*/ 7917180 w 9183370"/>
              <a:gd name="connsiteY8" fmla="*/ 8646954 h 8867934"/>
              <a:gd name="connsiteX9" fmla="*/ 6507480 w 9183370"/>
              <a:gd name="connsiteY9" fmla="*/ 8845074 h 8867934"/>
              <a:gd name="connsiteX10" fmla="*/ 1203960 w 9183370"/>
              <a:gd name="connsiteY10" fmla="*/ 8867934 h 8867934"/>
              <a:gd name="connsiteX11" fmla="*/ 2743200 w 9183370"/>
              <a:gd name="connsiteY11" fmla="*/ 7717314 h 8867934"/>
              <a:gd name="connsiteX12" fmla="*/ 1074420 w 9183370"/>
              <a:gd name="connsiteY12" fmla="*/ 8852694 h 8867934"/>
              <a:gd name="connsiteX13" fmla="*/ 15240 w 9183370"/>
              <a:gd name="connsiteY13" fmla="*/ 8860314 h 8867934"/>
              <a:gd name="connsiteX14" fmla="*/ 0 w 9183370"/>
              <a:gd name="connsiteY14" fmla="*/ 6117114 h 8867934"/>
              <a:gd name="connsiteX15" fmla="*/ 15240 w 9183370"/>
              <a:gd name="connsiteY15" fmla="*/ 4951254 h 8867934"/>
              <a:gd name="connsiteX16" fmla="*/ 7620 w 9183370"/>
              <a:gd name="connsiteY16" fmla="*/ 1867694 h 8867934"/>
              <a:gd name="connsiteX17" fmla="*/ 1950720 w 9183370"/>
              <a:gd name="connsiteY17" fmla="*/ 400844 h 8867934"/>
              <a:gd name="connsiteX18" fmla="*/ 1270 w 9183370"/>
              <a:gd name="connsiteY18" fmla="*/ 1741488 h 8867934"/>
              <a:gd name="connsiteX19" fmla="*/ 1270 w 9183370"/>
              <a:gd name="connsiteY19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8107680 w 9183370"/>
              <a:gd name="connsiteY7" fmla="*/ 8845074 h 8867934"/>
              <a:gd name="connsiteX8" fmla="*/ 7917180 w 9183370"/>
              <a:gd name="connsiteY8" fmla="*/ 8646954 h 8867934"/>
              <a:gd name="connsiteX9" fmla="*/ 6507480 w 9183370"/>
              <a:gd name="connsiteY9" fmla="*/ 8845074 h 8867934"/>
              <a:gd name="connsiteX10" fmla="*/ 1203960 w 9183370"/>
              <a:gd name="connsiteY10" fmla="*/ 8867934 h 8867934"/>
              <a:gd name="connsiteX11" fmla="*/ 2743200 w 9183370"/>
              <a:gd name="connsiteY11" fmla="*/ 7717314 h 8867934"/>
              <a:gd name="connsiteX12" fmla="*/ 1074420 w 9183370"/>
              <a:gd name="connsiteY12" fmla="*/ 8852694 h 8867934"/>
              <a:gd name="connsiteX13" fmla="*/ 15240 w 9183370"/>
              <a:gd name="connsiteY13" fmla="*/ 8860314 h 8867934"/>
              <a:gd name="connsiteX14" fmla="*/ 0 w 9183370"/>
              <a:gd name="connsiteY14" fmla="*/ 6117114 h 8867934"/>
              <a:gd name="connsiteX15" fmla="*/ 15240 w 9183370"/>
              <a:gd name="connsiteY15" fmla="*/ 4951254 h 8867934"/>
              <a:gd name="connsiteX16" fmla="*/ 7620 w 9183370"/>
              <a:gd name="connsiteY16" fmla="*/ 1867694 h 8867934"/>
              <a:gd name="connsiteX17" fmla="*/ 1950720 w 9183370"/>
              <a:gd name="connsiteY17" fmla="*/ 400844 h 8867934"/>
              <a:gd name="connsiteX18" fmla="*/ 1270 w 9183370"/>
              <a:gd name="connsiteY18" fmla="*/ 1741488 h 8867934"/>
              <a:gd name="connsiteX19" fmla="*/ 1270 w 9183370"/>
              <a:gd name="connsiteY19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8107680 w 9183370"/>
              <a:gd name="connsiteY7" fmla="*/ 8845074 h 8867934"/>
              <a:gd name="connsiteX8" fmla="*/ 7917180 w 9183370"/>
              <a:gd name="connsiteY8" fmla="*/ 8646954 h 8867934"/>
              <a:gd name="connsiteX9" fmla="*/ 6507480 w 9183370"/>
              <a:gd name="connsiteY9" fmla="*/ 8845074 h 8867934"/>
              <a:gd name="connsiteX10" fmla="*/ 1203960 w 9183370"/>
              <a:gd name="connsiteY10" fmla="*/ 8867934 h 8867934"/>
              <a:gd name="connsiteX11" fmla="*/ 2743200 w 9183370"/>
              <a:gd name="connsiteY11" fmla="*/ 7717314 h 8867934"/>
              <a:gd name="connsiteX12" fmla="*/ 1074420 w 9183370"/>
              <a:gd name="connsiteY12" fmla="*/ 8852694 h 8867934"/>
              <a:gd name="connsiteX13" fmla="*/ 15240 w 9183370"/>
              <a:gd name="connsiteY13" fmla="*/ 8860314 h 8867934"/>
              <a:gd name="connsiteX14" fmla="*/ 0 w 9183370"/>
              <a:gd name="connsiteY14" fmla="*/ 6117114 h 8867934"/>
              <a:gd name="connsiteX15" fmla="*/ 15240 w 9183370"/>
              <a:gd name="connsiteY15" fmla="*/ 4951254 h 8867934"/>
              <a:gd name="connsiteX16" fmla="*/ 7620 w 9183370"/>
              <a:gd name="connsiteY16" fmla="*/ 1867694 h 8867934"/>
              <a:gd name="connsiteX17" fmla="*/ 1950720 w 9183370"/>
              <a:gd name="connsiteY17" fmla="*/ 400844 h 8867934"/>
              <a:gd name="connsiteX18" fmla="*/ 1270 w 9183370"/>
              <a:gd name="connsiteY18" fmla="*/ 1741488 h 8867934"/>
              <a:gd name="connsiteX19" fmla="*/ 1270 w 9183370"/>
              <a:gd name="connsiteY19" fmla="*/ 0 h 8867934"/>
              <a:gd name="connsiteX0" fmla="*/ 1270 w 9183370"/>
              <a:gd name="connsiteY0" fmla="*/ 0 h 8867934"/>
              <a:gd name="connsiteX1" fmla="*/ 5746750 w 9183370"/>
              <a:gd name="connsiteY1" fmla="*/ 0 h 8867934"/>
              <a:gd name="connsiteX2" fmla="*/ 6179820 w 9183370"/>
              <a:gd name="connsiteY2" fmla="*/ 255270 h 8867934"/>
              <a:gd name="connsiteX3" fmla="*/ 6179820 w 9183370"/>
              <a:gd name="connsiteY3" fmla="*/ 1002030 h 8867934"/>
              <a:gd name="connsiteX4" fmla="*/ 8397240 w 9183370"/>
              <a:gd name="connsiteY4" fmla="*/ 2266950 h 8867934"/>
              <a:gd name="connsiteX5" fmla="*/ 9166860 w 9183370"/>
              <a:gd name="connsiteY5" fmla="*/ 1794510 h 8867934"/>
              <a:gd name="connsiteX6" fmla="*/ 9183370 w 9183370"/>
              <a:gd name="connsiteY6" fmla="*/ 8027988 h 8867934"/>
              <a:gd name="connsiteX7" fmla="*/ 8107680 w 9183370"/>
              <a:gd name="connsiteY7" fmla="*/ 8845074 h 8867934"/>
              <a:gd name="connsiteX8" fmla="*/ 7917180 w 9183370"/>
              <a:gd name="connsiteY8" fmla="*/ 8646954 h 8867934"/>
              <a:gd name="connsiteX9" fmla="*/ 6507480 w 9183370"/>
              <a:gd name="connsiteY9" fmla="*/ 8845074 h 8867934"/>
              <a:gd name="connsiteX10" fmla="*/ 1203960 w 9183370"/>
              <a:gd name="connsiteY10" fmla="*/ 8867934 h 8867934"/>
              <a:gd name="connsiteX11" fmla="*/ 2743200 w 9183370"/>
              <a:gd name="connsiteY11" fmla="*/ 7717314 h 8867934"/>
              <a:gd name="connsiteX12" fmla="*/ 1074420 w 9183370"/>
              <a:gd name="connsiteY12" fmla="*/ 8852694 h 8867934"/>
              <a:gd name="connsiteX13" fmla="*/ 15240 w 9183370"/>
              <a:gd name="connsiteY13" fmla="*/ 8860314 h 8867934"/>
              <a:gd name="connsiteX14" fmla="*/ 0 w 9183370"/>
              <a:gd name="connsiteY14" fmla="*/ 6117114 h 8867934"/>
              <a:gd name="connsiteX15" fmla="*/ 15240 w 9183370"/>
              <a:gd name="connsiteY15" fmla="*/ 4951254 h 8867934"/>
              <a:gd name="connsiteX16" fmla="*/ 7620 w 9183370"/>
              <a:gd name="connsiteY16" fmla="*/ 1867694 h 8867934"/>
              <a:gd name="connsiteX17" fmla="*/ 1950720 w 9183370"/>
              <a:gd name="connsiteY17" fmla="*/ 400844 h 8867934"/>
              <a:gd name="connsiteX18" fmla="*/ 1270 w 9183370"/>
              <a:gd name="connsiteY18" fmla="*/ 1741488 h 8867934"/>
              <a:gd name="connsiteX19" fmla="*/ 1270 w 9183370"/>
              <a:gd name="connsiteY19" fmla="*/ 0 h 8867934"/>
              <a:gd name="connsiteX0" fmla="*/ 1270 w 9777730"/>
              <a:gd name="connsiteY0" fmla="*/ 0 h 8867934"/>
              <a:gd name="connsiteX1" fmla="*/ 5746750 w 9777730"/>
              <a:gd name="connsiteY1" fmla="*/ 0 h 8867934"/>
              <a:gd name="connsiteX2" fmla="*/ 6179820 w 9777730"/>
              <a:gd name="connsiteY2" fmla="*/ 255270 h 8867934"/>
              <a:gd name="connsiteX3" fmla="*/ 6179820 w 9777730"/>
              <a:gd name="connsiteY3" fmla="*/ 1002030 h 8867934"/>
              <a:gd name="connsiteX4" fmla="*/ 8397240 w 9777730"/>
              <a:gd name="connsiteY4" fmla="*/ 2266950 h 8867934"/>
              <a:gd name="connsiteX5" fmla="*/ 9166860 w 9777730"/>
              <a:gd name="connsiteY5" fmla="*/ 1794510 h 8867934"/>
              <a:gd name="connsiteX6" fmla="*/ 9777730 w 9777730"/>
              <a:gd name="connsiteY6" fmla="*/ 8858568 h 8867934"/>
              <a:gd name="connsiteX7" fmla="*/ 8107680 w 9777730"/>
              <a:gd name="connsiteY7" fmla="*/ 8845074 h 8867934"/>
              <a:gd name="connsiteX8" fmla="*/ 7917180 w 9777730"/>
              <a:gd name="connsiteY8" fmla="*/ 8646954 h 8867934"/>
              <a:gd name="connsiteX9" fmla="*/ 6507480 w 9777730"/>
              <a:gd name="connsiteY9" fmla="*/ 8845074 h 8867934"/>
              <a:gd name="connsiteX10" fmla="*/ 1203960 w 9777730"/>
              <a:gd name="connsiteY10" fmla="*/ 8867934 h 8867934"/>
              <a:gd name="connsiteX11" fmla="*/ 2743200 w 9777730"/>
              <a:gd name="connsiteY11" fmla="*/ 7717314 h 8867934"/>
              <a:gd name="connsiteX12" fmla="*/ 1074420 w 9777730"/>
              <a:gd name="connsiteY12" fmla="*/ 8852694 h 8867934"/>
              <a:gd name="connsiteX13" fmla="*/ 15240 w 9777730"/>
              <a:gd name="connsiteY13" fmla="*/ 8860314 h 8867934"/>
              <a:gd name="connsiteX14" fmla="*/ 0 w 9777730"/>
              <a:gd name="connsiteY14" fmla="*/ 6117114 h 8867934"/>
              <a:gd name="connsiteX15" fmla="*/ 15240 w 9777730"/>
              <a:gd name="connsiteY15" fmla="*/ 4951254 h 8867934"/>
              <a:gd name="connsiteX16" fmla="*/ 7620 w 9777730"/>
              <a:gd name="connsiteY16" fmla="*/ 1867694 h 8867934"/>
              <a:gd name="connsiteX17" fmla="*/ 1950720 w 9777730"/>
              <a:gd name="connsiteY17" fmla="*/ 400844 h 8867934"/>
              <a:gd name="connsiteX18" fmla="*/ 1270 w 9777730"/>
              <a:gd name="connsiteY18" fmla="*/ 1741488 h 8867934"/>
              <a:gd name="connsiteX19" fmla="*/ 1270 w 9777730"/>
              <a:gd name="connsiteY19" fmla="*/ 0 h 8867934"/>
              <a:gd name="connsiteX0" fmla="*/ 1270 w 9895737"/>
              <a:gd name="connsiteY0" fmla="*/ 0 h 8867934"/>
              <a:gd name="connsiteX1" fmla="*/ 5746750 w 9895737"/>
              <a:gd name="connsiteY1" fmla="*/ 0 h 8867934"/>
              <a:gd name="connsiteX2" fmla="*/ 6179820 w 9895737"/>
              <a:gd name="connsiteY2" fmla="*/ 255270 h 8867934"/>
              <a:gd name="connsiteX3" fmla="*/ 6179820 w 9895737"/>
              <a:gd name="connsiteY3" fmla="*/ 1002030 h 8867934"/>
              <a:gd name="connsiteX4" fmla="*/ 8397240 w 9895737"/>
              <a:gd name="connsiteY4" fmla="*/ 2266950 h 8867934"/>
              <a:gd name="connsiteX5" fmla="*/ 9166860 w 9895737"/>
              <a:gd name="connsiteY5" fmla="*/ 1794510 h 8867934"/>
              <a:gd name="connsiteX6" fmla="*/ 9692640 w 9895737"/>
              <a:gd name="connsiteY6" fmla="*/ 7130574 h 8867934"/>
              <a:gd name="connsiteX7" fmla="*/ 9777730 w 9895737"/>
              <a:gd name="connsiteY7" fmla="*/ 8858568 h 8867934"/>
              <a:gd name="connsiteX8" fmla="*/ 8107680 w 9895737"/>
              <a:gd name="connsiteY8" fmla="*/ 8845074 h 8867934"/>
              <a:gd name="connsiteX9" fmla="*/ 7917180 w 9895737"/>
              <a:gd name="connsiteY9" fmla="*/ 8646954 h 8867934"/>
              <a:gd name="connsiteX10" fmla="*/ 6507480 w 9895737"/>
              <a:gd name="connsiteY10" fmla="*/ 8845074 h 8867934"/>
              <a:gd name="connsiteX11" fmla="*/ 1203960 w 9895737"/>
              <a:gd name="connsiteY11" fmla="*/ 8867934 h 8867934"/>
              <a:gd name="connsiteX12" fmla="*/ 2743200 w 9895737"/>
              <a:gd name="connsiteY12" fmla="*/ 7717314 h 8867934"/>
              <a:gd name="connsiteX13" fmla="*/ 1074420 w 9895737"/>
              <a:gd name="connsiteY13" fmla="*/ 8852694 h 8867934"/>
              <a:gd name="connsiteX14" fmla="*/ 15240 w 9895737"/>
              <a:gd name="connsiteY14" fmla="*/ 8860314 h 8867934"/>
              <a:gd name="connsiteX15" fmla="*/ 0 w 9895737"/>
              <a:gd name="connsiteY15" fmla="*/ 6117114 h 8867934"/>
              <a:gd name="connsiteX16" fmla="*/ 15240 w 9895737"/>
              <a:gd name="connsiteY16" fmla="*/ 4951254 h 8867934"/>
              <a:gd name="connsiteX17" fmla="*/ 7620 w 9895737"/>
              <a:gd name="connsiteY17" fmla="*/ 1867694 h 8867934"/>
              <a:gd name="connsiteX18" fmla="*/ 1950720 w 9895737"/>
              <a:gd name="connsiteY18" fmla="*/ 400844 h 8867934"/>
              <a:gd name="connsiteX19" fmla="*/ 1270 w 9895737"/>
              <a:gd name="connsiteY19" fmla="*/ 1741488 h 8867934"/>
              <a:gd name="connsiteX20" fmla="*/ 1270 w 9895737"/>
              <a:gd name="connsiteY20" fmla="*/ 0 h 8867934"/>
              <a:gd name="connsiteX0" fmla="*/ 1270 w 9926277"/>
              <a:gd name="connsiteY0" fmla="*/ 0 h 8867934"/>
              <a:gd name="connsiteX1" fmla="*/ 5746750 w 9926277"/>
              <a:gd name="connsiteY1" fmla="*/ 0 h 8867934"/>
              <a:gd name="connsiteX2" fmla="*/ 6179820 w 9926277"/>
              <a:gd name="connsiteY2" fmla="*/ 255270 h 8867934"/>
              <a:gd name="connsiteX3" fmla="*/ 6179820 w 9926277"/>
              <a:gd name="connsiteY3" fmla="*/ 1002030 h 8867934"/>
              <a:gd name="connsiteX4" fmla="*/ 8397240 w 9926277"/>
              <a:gd name="connsiteY4" fmla="*/ 2266950 h 8867934"/>
              <a:gd name="connsiteX5" fmla="*/ 9166860 w 9926277"/>
              <a:gd name="connsiteY5" fmla="*/ 1794510 h 8867934"/>
              <a:gd name="connsiteX6" fmla="*/ 9791700 w 9926277"/>
              <a:gd name="connsiteY6" fmla="*/ 6543834 h 8867934"/>
              <a:gd name="connsiteX7" fmla="*/ 9777730 w 9926277"/>
              <a:gd name="connsiteY7" fmla="*/ 8858568 h 8867934"/>
              <a:gd name="connsiteX8" fmla="*/ 8107680 w 9926277"/>
              <a:gd name="connsiteY8" fmla="*/ 8845074 h 8867934"/>
              <a:gd name="connsiteX9" fmla="*/ 7917180 w 9926277"/>
              <a:gd name="connsiteY9" fmla="*/ 8646954 h 8867934"/>
              <a:gd name="connsiteX10" fmla="*/ 6507480 w 9926277"/>
              <a:gd name="connsiteY10" fmla="*/ 8845074 h 8867934"/>
              <a:gd name="connsiteX11" fmla="*/ 1203960 w 9926277"/>
              <a:gd name="connsiteY11" fmla="*/ 8867934 h 8867934"/>
              <a:gd name="connsiteX12" fmla="*/ 2743200 w 9926277"/>
              <a:gd name="connsiteY12" fmla="*/ 7717314 h 8867934"/>
              <a:gd name="connsiteX13" fmla="*/ 1074420 w 9926277"/>
              <a:gd name="connsiteY13" fmla="*/ 8852694 h 8867934"/>
              <a:gd name="connsiteX14" fmla="*/ 15240 w 9926277"/>
              <a:gd name="connsiteY14" fmla="*/ 8860314 h 8867934"/>
              <a:gd name="connsiteX15" fmla="*/ 0 w 9926277"/>
              <a:gd name="connsiteY15" fmla="*/ 6117114 h 8867934"/>
              <a:gd name="connsiteX16" fmla="*/ 15240 w 9926277"/>
              <a:gd name="connsiteY16" fmla="*/ 4951254 h 8867934"/>
              <a:gd name="connsiteX17" fmla="*/ 7620 w 9926277"/>
              <a:gd name="connsiteY17" fmla="*/ 1867694 h 8867934"/>
              <a:gd name="connsiteX18" fmla="*/ 1950720 w 9926277"/>
              <a:gd name="connsiteY18" fmla="*/ 400844 h 8867934"/>
              <a:gd name="connsiteX19" fmla="*/ 1270 w 9926277"/>
              <a:gd name="connsiteY19" fmla="*/ 1741488 h 8867934"/>
              <a:gd name="connsiteX20" fmla="*/ 1270 w 9926277"/>
              <a:gd name="connsiteY20" fmla="*/ 0 h 8867934"/>
              <a:gd name="connsiteX0" fmla="*/ 1270 w 9811718"/>
              <a:gd name="connsiteY0" fmla="*/ 0 h 8867934"/>
              <a:gd name="connsiteX1" fmla="*/ 5746750 w 9811718"/>
              <a:gd name="connsiteY1" fmla="*/ 0 h 8867934"/>
              <a:gd name="connsiteX2" fmla="*/ 6179820 w 9811718"/>
              <a:gd name="connsiteY2" fmla="*/ 255270 h 8867934"/>
              <a:gd name="connsiteX3" fmla="*/ 6179820 w 9811718"/>
              <a:gd name="connsiteY3" fmla="*/ 1002030 h 8867934"/>
              <a:gd name="connsiteX4" fmla="*/ 8397240 w 9811718"/>
              <a:gd name="connsiteY4" fmla="*/ 2266950 h 8867934"/>
              <a:gd name="connsiteX5" fmla="*/ 9166860 w 9811718"/>
              <a:gd name="connsiteY5" fmla="*/ 1794510 h 8867934"/>
              <a:gd name="connsiteX6" fmla="*/ 9777730 w 9811718"/>
              <a:gd name="connsiteY6" fmla="*/ 8858568 h 8867934"/>
              <a:gd name="connsiteX7" fmla="*/ 8107680 w 9811718"/>
              <a:gd name="connsiteY7" fmla="*/ 8845074 h 8867934"/>
              <a:gd name="connsiteX8" fmla="*/ 7917180 w 9811718"/>
              <a:gd name="connsiteY8" fmla="*/ 8646954 h 8867934"/>
              <a:gd name="connsiteX9" fmla="*/ 6507480 w 9811718"/>
              <a:gd name="connsiteY9" fmla="*/ 8845074 h 8867934"/>
              <a:gd name="connsiteX10" fmla="*/ 1203960 w 9811718"/>
              <a:gd name="connsiteY10" fmla="*/ 8867934 h 8867934"/>
              <a:gd name="connsiteX11" fmla="*/ 2743200 w 9811718"/>
              <a:gd name="connsiteY11" fmla="*/ 7717314 h 8867934"/>
              <a:gd name="connsiteX12" fmla="*/ 1074420 w 9811718"/>
              <a:gd name="connsiteY12" fmla="*/ 8852694 h 8867934"/>
              <a:gd name="connsiteX13" fmla="*/ 15240 w 9811718"/>
              <a:gd name="connsiteY13" fmla="*/ 8860314 h 8867934"/>
              <a:gd name="connsiteX14" fmla="*/ 0 w 9811718"/>
              <a:gd name="connsiteY14" fmla="*/ 6117114 h 8867934"/>
              <a:gd name="connsiteX15" fmla="*/ 15240 w 9811718"/>
              <a:gd name="connsiteY15" fmla="*/ 4951254 h 8867934"/>
              <a:gd name="connsiteX16" fmla="*/ 7620 w 9811718"/>
              <a:gd name="connsiteY16" fmla="*/ 1867694 h 8867934"/>
              <a:gd name="connsiteX17" fmla="*/ 1950720 w 9811718"/>
              <a:gd name="connsiteY17" fmla="*/ 400844 h 8867934"/>
              <a:gd name="connsiteX18" fmla="*/ 1270 w 9811718"/>
              <a:gd name="connsiteY18" fmla="*/ 1741488 h 8867934"/>
              <a:gd name="connsiteX19" fmla="*/ 1270 w 9811718"/>
              <a:gd name="connsiteY19" fmla="*/ 0 h 8867934"/>
              <a:gd name="connsiteX0" fmla="*/ 1270 w 9920510"/>
              <a:gd name="connsiteY0" fmla="*/ 0 h 8867934"/>
              <a:gd name="connsiteX1" fmla="*/ 5746750 w 9920510"/>
              <a:gd name="connsiteY1" fmla="*/ 0 h 8867934"/>
              <a:gd name="connsiteX2" fmla="*/ 6179820 w 9920510"/>
              <a:gd name="connsiteY2" fmla="*/ 255270 h 8867934"/>
              <a:gd name="connsiteX3" fmla="*/ 6179820 w 9920510"/>
              <a:gd name="connsiteY3" fmla="*/ 1002030 h 8867934"/>
              <a:gd name="connsiteX4" fmla="*/ 8397240 w 9920510"/>
              <a:gd name="connsiteY4" fmla="*/ 2266950 h 8867934"/>
              <a:gd name="connsiteX5" fmla="*/ 9166860 w 9920510"/>
              <a:gd name="connsiteY5" fmla="*/ 1794510 h 8867934"/>
              <a:gd name="connsiteX6" fmla="*/ 9761220 w 9920510"/>
              <a:gd name="connsiteY6" fmla="*/ 6680994 h 8867934"/>
              <a:gd name="connsiteX7" fmla="*/ 9777730 w 9920510"/>
              <a:gd name="connsiteY7" fmla="*/ 8858568 h 8867934"/>
              <a:gd name="connsiteX8" fmla="*/ 8107680 w 9920510"/>
              <a:gd name="connsiteY8" fmla="*/ 8845074 h 8867934"/>
              <a:gd name="connsiteX9" fmla="*/ 7917180 w 9920510"/>
              <a:gd name="connsiteY9" fmla="*/ 8646954 h 8867934"/>
              <a:gd name="connsiteX10" fmla="*/ 6507480 w 9920510"/>
              <a:gd name="connsiteY10" fmla="*/ 8845074 h 8867934"/>
              <a:gd name="connsiteX11" fmla="*/ 1203960 w 9920510"/>
              <a:gd name="connsiteY11" fmla="*/ 8867934 h 8867934"/>
              <a:gd name="connsiteX12" fmla="*/ 2743200 w 9920510"/>
              <a:gd name="connsiteY12" fmla="*/ 7717314 h 8867934"/>
              <a:gd name="connsiteX13" fmla="*/ 1074420 w 9920510"/>
              <a:gd name="connsiteY13" fmla="*/ 8852694 h 8867934"/>
              <a:gd name="connsiteX14" fmla="*/ 15240 w 9920510"/>
              <a:gd name="connsiteY14" fmla="*/ 8860314 h 8867934"/>
              <a:gd name="connsiteX15" fmla="*/ 0 w 9920510"/>
              <a:gd name="connsiteY15" fmla="*/ 6117114 h 8867934"/>
              <a:gd name="connsiteX16" fmla="*/ 15240 w 9920510"/>
              <a:gd name="connsiteY16" fmla="*/ 4951254 h 8867934"/>
              <a:gd name="connsiteX17" fmla="*/ 7620 w 9920510"/>
              <a:gd name="connsiteY17" fmla="*/ 1867694 h 8867934"/>
              <a:gd name="connsiteX18" fmla="*/ 1950720 w 9920510"/>
              <a:gd name="connsiteY18" fmla="*/ 400844 h 8867934"/>
              <a:gd name="connsiteX19" fmla="*/ 1270 w 9920510"/>
              <a:gd name="connsiteY19" fmla="*/ 1741488 h 8867934"/>
              <a:gd name="connsiteX20" fmla="*/ 1270 w 9920510"/>
              <a:gd name="connsiteY20" fmla="*/ 0 h 8867934"/>
              <a:gd name="connsiteX0" fmla="*/ 1270 w 9893504"/>
              <a:gd name="connsiteY0" fmla="*/ 0 h 8867934"/>
              <a:gd name="connsiteX1" fmla="*/ 5746750 w 9893504"/>
              <a:gd name="connsiteY1" fmla="*/ 0 h 8867934"/>
              <a:gd name="connsiteX2" fmla="*/ 6179820 w 9893504"/>
              <a:gd name="connsiteY2" fmla="*/ 255270 h 8867934"/>
              <a:gd name="connsiteX3" fmla="*/ 6179820 w 9893504"/>
              <a:gd name="connsiteY3" fmla="*/ 1002030 h 8867934"/>
              <a:gd name="connsiteX4" fmla="*/ 8397240 w 9893504"/>
              <a:gd name="connsiteY4" fmla="*/ 2266950 h 8867934"/>
              <a:gd name="connsiteX5" fmla="*/ 9166860 w 9893504"/>
              <a:gd name="connsiteY5" fmla="*/ 1794510 h 8867934"/>
              <a:gd name="connsiteX6" fmla="*/ 9761220 w 9893504"/>
              <a:gd name="connsiteY6" fmla="*/ 6680994 h 8867934"/>
              <a:gd name="connsiteX7" fmla="*/ 9777730 w 9893504"/>
              <a:gd name="connsiteY7" fmla="*/ 8858568 h 8867934"/>
              <a:gd name="connsiteX8" fmla="*/ 8107680 w 9893504"/>
              <a:gd name="connsiteY8" fmla="*/ 8845074 h 8867934"/>
              <a:gd name="connsiteX9" fmla="*/ 7917180 w 9893504"/>
              <a:gd name="connsiteY9" fmla="*/ 8646954 h 8867934"/>
              <a:gd name="connsiteX10" fmla="*/ 6507480 w 9893504"/>
              <a:gd name="connsiteY10" fmla="*/ 8845074 h 8867934"/>
              <a:gd name="connsiteX11" fmla="*/ 1203960 w 9893504"/>
              <a:gd name="connsiteY11" fmla="*/ 8867934 h 8867934"/>
              <a:gd name="connsiteX12" fmla="*/ 2743200 w 9893504"/>
              <a:gd name="connsiteY12" fmla="*/ 7717314 h 8867934"/>
              <a:gd name="connsiteX13" fmla="*/ 1074420 w 9893504"/>
              <a:gd name="connsiteY13" fmla="*/ 8852694 h 8867934"/>
              <a:gd name="connsiteX14" fmla="*/ 15240 w 9893504"/>
              <a:gd name="connsiteY14" fmla="*/ 8860314 h 8867934"/>
              <a:gd name="connsiteX15" fmla="*/ 0 w 9893504"/>
              <a:gd name="connsiteY15" fmla="*/ 6117114 h 8867934"/>
              <a:gd name="connsiteX16" fmla="*/ 15240 w 9893504"/>
              <a:gd name="connsiteY16" fmla="*/ 4951254 h 8867934"/>
              <a:gd name="connsiteX17" fmla="*/ 7620 w 9893504"/>
              <a:gd name="connsiteY17" fmla="*/ 1867694 h 8867934"/>
              <a:gd name="connsiteX18" fmla="*/ 1950720 w 9893504"/>
              <a:gd name="connsiteY18" fmla="*/ 400844 h 8867934"/>
              <a:gd name="connsiteX19" fmla="*/ 1270 w 9893504"/>
              <a:gd name="connsiteY19" fmla="*/ 1741488 h 8867934"/>
              <a:gd name="connsiteX20" fmla="*/ 1270 w 9893504"/>
              <a:gd name="connsiteY20" fmla="*/ 0 h 8867934"/>
              <a:gd name="connsiteX0" fmla="*/ 1270 w 9895309"/>
              <a:gd name="connsiteY0" fmla="*/ 0 h 8867934"/>
              <a:gd name="connsiteX1" fmla="*/ 5746750 w 9895309"/>
              <a:gd name="connsiteY1" fmla="*/ 0 h 8867934"/>
              <a:gd name="connsiteX2" fmla="*/ 6179820 w 9895309"/>
              <a:gd name="connsiteY2" fmla="*/ 255270 h 8867934"/>
              <a:gd name="connsiteX3" fmla="*/ 6179820 w 9895309"/>
              <a:gd name="connsiteY3" fmla="*/ 1002030 h 8867934"/>
              <a:gd name="connsiteX4" fmla="*/ 8397240 w 9895309"/>
              <a:gd name="connsiteY4" fmla="*/ 2266950 h 8867934"/>
              <a:gd name="connsiteX5" fmla="*/ 9166860 w 9895309"/>
              <a:gd name="connsiteY5" fmla="*/ 1794510 h 8867934"/>
              <a:gd name="connsiteX6" fmla="*/ 9768840 w 9895309"/>
              <a:gd name="connsiteY6" fmla="*/ 6513354 h 8867934"/>
              <a:gd name="connsiteX7" fmla="*/ 9777730 w 9895309"/>
              <a:gd name="connsiteY7" fmla="*/ 8858568 h 8867934"/>
              <a:gd name="connsiteX8" fmla="*/ 8107680 w 9895309"/>
              <a:gd name="connsiteY8" fmla="*/ 8845074 h 8867934"/>
              <a:gd name="connsiteX9" fmla="*/ 7917180 w 9895309"/>
              <a:gd name="connsiteY9" fmla="*/ 8646954 h 8867934"/>
              <a:gd name="connsiteX10" fmla="*/ 6507480 w 9895309"/>
              <a:gd name="connsiteY10" fmla="*/ 8845074 h 8867934"/>
              <a:gd name="connsiteX11" fmla="*/ 1203960 w 9895309"/>
              <a:gd name="connsiteY11" fmla="*/ 8867934 h 8867934"/>
              <a:gd name="connsiteX12" fmla="*/ 2743200 w 9895309"/>
              <a:gd name="connsiteY12" fmla="*/ 7717314 h 8867934"/>
              <a:gd name="connsiteX13" fmla="*/ 1074420 w 9895309"/>
              <a:gd name="connsiteY13" fmla="*/ 8852694 h 8867934"/>
              <a:gd name="connsiteX14" fmla="*/ 15240 w 9895309"/>
              <a:gd name="connsiteY14" fmla="*/ 8860314 h 8867934"/>
              <a:gd name="connsiteX15" fmla="*/ 0 w 9895309"/>
              <a:gd name="connsiteY15" fmla="*/ 6117114 h 8867934"/>
              <a:gd name="connsiteX16" fmla="*/ 15240 w 9895309"/>
              <a:gd name="connsiteY16" fmla="*/ 4951254 h 8867934"/>
              <a:gd name="connsiteX17" fmla="*/ 7620 w 9895309"/>
              <a:gd name="connsiteY17" fmla="*/ 1867694 h 8867934"/>
              <a:gd name="connsiteX18" fmla="*/ 1950720 w 9895309"/>
              <a:gd name="connsiteY18" fmla="*/ 400844 h 8867934"/>
              <a:gd name="connsiteX19" fmla="*/ 1270 w 9895309"/>
              <a:gd name="connsiteY19" fmla="*/ 1741488 h 8867934"/>
              <a:gd name="connsiteX20" fmla="*/ 1270 w 9895309"/>
              <a:gd name="connsiteY20" fmla="*/ 0 h 8867934"/>
              <a:gd name="connsiteX0" fmla="*/ 1270 w 9900215"/>
              <a:gd name="connsiteY0" fmla="*/ 0 h 8867934"/>
              <a:gd name="connsiteX1" fmla="*/ 5746750 w 9900215"/>
              <a:gd name="connsiteY1" fmla="*/ 0 h 8867934"/>
              <a:gd name="connsiteX2" fmla="*/ 6179820 w 9900215"/>
              <a:gd name="connsiteY2" fmla="*/ 255270 h 8867934"/>
              <a:gd name="connsiteX3" fmla="*/ 6179820 w 9900215"/>
              <a:gd name="connsiteY3" fmla="*/ 1002030 h 8867934"/>
              <a:gd name="connsiteX4" fmla="*/ 8397240 w 9900215"/>
              <a:gd name="connsiteY4" fmla="*/ 2266950 h 8867934"/>
              <a:gd name="connsiteX5" fmla="*/ 9166860 w 9900215"/>
              <a:gd name="connsiteY5" fmla="*/ 1794510 h 8867934"/>
              <a:gd name="connsiteX6" fmla="*/ 9768840 w 9900215"/>
              <a:gd name="connsiteY6" fmla="*/ 6513354 h 8867934"/>
              <a:gd name="connsiteX7" fmla="*/ 9777730 w 9900215"/>
              <a:gd name="connsiteY7" fmla="*/ 8858568 h 8867934"/>
              <a:gd name="connsiteX8" fmla="*/ 8107680 w 9900215"/>
              <a:gd name="connsiteY8" fmla="*/ 8845074 h 8867934"/>
              <a:gd name="connsiteX9" fmla="*/ 7917180 w 9900215"/>
              <a:gd name="connsiteY9" fmla="*/ 8646954 h 8867934"/>
              <a:gd name="connsiteX10" fmla="*/ 6507480 w 9900215"/>
              <a:gd name="connsiteY10" fmla="*/ 8845074 h 8867934"/>
              <a:gd name="connsiteX11" fmla="*/ 1203960 w 9900215"/>
              <a:gd name="connsiteY11" fmla="*/ 8867934 h 8867934"/>
              <a:gd name="connsiteX12" fmla="*/ 2743200 w 9900215"/>
              <a:gd name="connsiteY12" fmla="*/ 7717314 h 8867934"/>
              <a:gd name="connsiteX13" fmla="*/ 1074420 w 9900215"/>
              <a:gd name="connsiteY13" fmla="*/ 8852694 h 8867934"/>
              <a:gd name="connsiteX14" fmla="*/ 15240 w 9900215"/>
              <a:gd name="connsiteY14" fmla="*/ 8860314 h 8867934"/>
              <a:gd name="connsiteX15" fmla="*/ 0 w 9900215"/>
              <a:gd name="connsiteY15" fmla="*/ 6117114 h 8867934"/>
              <a:gd name="connsiteX16" fmla="*/ 15240 w 9900215"/>
              <a:gd name="connsiteY16" fmla="*/ 4951254 h 8867934"/>
              <a:gd name="connsiteX17" fmla="*/ 7620 w 9900215"/>
              <a:gd name="connsiteY17" fmla="*/ 1867694 h 8867934"/>
              <a:gd name="connsiteX18" fmla="*/ 1950720 w 9900215"/>
              <a:gd name="connsiteY18" fmla="*/ 400844 h 8867934"/>
              <a:gd name="connsiteX19" fmla="*/ 1270 w 9900215"/>
              <a:gd name="connsiteY19" fmla="*/ 1741488 h 8867934"/>
              <a:gd name="connsiteX20" fmla="*/ 1270 w 9900215"/>
              <a:gd name="connsiteY20" fmla="*/ 0 h 8867934"/>
              <a:gd name="connsiteX0" fmla="*/ 1270 w 9900215"/>
              <a:gd name="connsiteY0" fmla="*/ 0 h 8867934"/>
              <a:gd name="connsiteX1" fmla="*/ 5746750 w 9900215"/>
              <a:gd name="connsiteY1" fmla="*/ 0 h 8867934"/>
              <a:gd name="connsiteX2" fmla="*/ 6179820 w 9900215"/>
              <a:gd name="connsiteY2" fmla="*/ 255270 h 8867934"/>
              <a:gd name="connsiteX3" fmla="*/ 6179820 w 9900215"/>
              <a:gd name="connsiteY3" fmla="*/ 1002030 h 8867934"/>
              <a:gd name="connsiteX4" fmla="*/ 8397240 w 9900215"/>
              <a:gd name="connsiteY4" fmla="*/ 2266950 h 8867934"/>
              <a:gd name="connsiteX5" fmla="*/ 9166860 w 9900215"/>
              <a:gd name="connsiteY5" fmla="*/ 1794510 h 8867934"/>
              <a:gd name="connsiteX6" fmla="*/ 9768840 w 9900215"/>
              <a:gd name="connsiteY6" fmla="*/ 6513354 h 8867934"/>
              <a:gd name="connsiteX7" fmla="*/ 9777730 w 9900215"/>
              <a:gd name="connsiteY7" fmla="*/ 8858568 h 8867934"/>
              <a:gd name="connsiteX8" fmla="*/ 8107680 w 9900215"/>
              <a:gd name="connsiteY8" fmla="*/ 8845074 h 8867934"/>
              <a:gd name="connsiteX9" fmla="*/ 7917180 w 9900215"/>
              <a:gd name="connsiteY9" fmla="*/ 8646954 h 8867934"/>
              <a:gd name="connsiteX10" fmla="*/ 6507480 w 9900215"/>
              <a:gd name="connsiteY10" fmla="*/ 8845074 h 8867934"/>
              <a:gd name="connsiteX11" fmla="*/ 1203960 w 9900215"/>
              <a:gd name="connsiteY11" fmla="*/ 8867934 h 8867934"/>
              <a:gd name="connsiteX12" fmla="*/ 2743200 w 9900215"/>
              <a:gd name="connsiteY12" fmla="*/ 7717314 h 8867934"/>
              <a:gd name="connsiteX13" fmla="*/ 1074420 w 9900215"/>
              <a:gd name="connsiteY13" fmla="*/ 8852694 h 8867934"/>
              <a:gd name="connsiteX14" fmla="*/ 15240 w 9900215"/>
              <a:gd name="connsiteY14" fmla="*/ 8860314 h 8867934"/>
              <a:gd name="connsiteX15" fmla="*/ 0 w 9900215"/>
              <a:gd name="connsiteY15" fmla="*/ 6117114 h 8867934"/>
              <a:gd name="connsiteX16" fmla="*/ 15240 w 9900215"/>
              <a:gd name="connsiteY16" fmla="*/ 4951254 h 8867934"/>
              <a:gd name="connsiteX17" fmla="*/ 7620 w 9900215"/>
              <a:gd name="connsiteY17" fmla="*/ 1867694 h 8867934"/>
              <a:gd name="connsiteX18" fmla="*/ 1950720 w 9900215"/>
              <a:gd name="connsiteY18" fmla="*/ 400844 h 8867934"/>
              <a:gd name="connsiteX19" fmla="*/ 1270 w 9900215"/>
              <a:gd name="connsiteY19" fmla="*/ 1741488 h 8867934"/>
              <a:gd name="connsiteX20" fmla="*/ 1270 w 9900215"/>
              <a:gd name="connsiteY20" fmla="*/ 0 h 8867934"/>
              <a:gd name="connsiteX0" fmla="*/ 1270 w 9811718"/>
              <a:gd name="connsiteY0" fmla="*/ 0 h 8867934"/>
              <a:gd name="connsiteX1" fmla="*/ 5746750 w 9811718"/>
              <a:gd name="connsiteY1" fmla="*/ 0 h 8867934"/>
              <a:gd name="connsiteX2" fmla="*/ 6179820 w 9811718"/>
              <a:gd name="connsiteY2" fmla="*/ 255270 h 8867934"/>
              <a:gd name="connsiteX3" fmla="*/ 6179820 w 9811718"/>
              <a:gd name="connsiteY3" fmla="*/ 1002030 h 8867934"/>
              <a:gd name="connsiteX4" fmla="*/ 8397240 w 9811718"/>
              <a:gd name="connsiteY4" fmla="*/ 2266950 h 8867934"/>
              <a:gd name="connsiteX5" fmla="*/ 9166860 w 9811718"/>
              <a:gd name="connsiteY5" fmla="*/ 1794510 h 8867934"/>
              <a:gd name="connsiteX6" fmla="*/ 9777730 w 9811718"/>
              <a:gd name="connsiteY6" fmla="*/ 8858568 h 8867934"/>
              <a:gd name="connsiteX7" fmla="*/ 8107680 w 9811718"/>
              <a:gd name="connsiteY7" fmla="*/ 8845074 h 8867934"/>
              <a:gd name="connsiteX8" fmla="*/ 7917180 w 9811718"/>
              <a:gd name="connsiteY8" fmla="*/ 8646954 h 8867934"/>
              <a:gd name="connsiteX9" fmla="*/ 6507480 w 9811718"/>
              <a:gd name="connsiteY9" fmla="*/ 8845074 h 8867934"/>
              <a:gd name="connsiteX10" fmla="*/ 1203960 w 9811718"/>
              <a:gd name="connsiteY10" fmla="*/ 8867934 h 8867934"/>
              <a:gd name="connsiteX11" fmla="*/ 2743200 w 9811718"/>
              <a:gd name="connsiteY11" fmla="*/ 7717314 h 8867934"/>
              <a:gd name="connsiteX12" fmla="*/ 1074420 w 9811718"/>
              <a:gd name="connsiteY12" fmla="*/ 8852694 h 8867934"/>
              <a:gd name="connsiteX13" fmla="*/ 15240 w 9811718"/>
              <a:gd name="connsiteY13" fmla="*/ 8860314 h 8867934"/>
              <a:gd name="connsiteX14" fmla="*/ 0 w 9811718"/>
              <a:gd name="connsiteY14" fmla="*/ 6117114 h 8867934"/>
              <a:gd name="connsiteX15" fmla="*/ 15240 w 9811718"/>
              <a:gd name="connsiteY15" fmla="*/ 4951254 h 8867934"/>
              <a:gd name="connsiteX16" fmla="*/ 7620 w 9811718"/>
              <a:gd name="connsiteY16" fmla="*/ 1867694 h 8867934"/>
              <a:gd name="connsiteX17" fmla="*/ 1950720 w 9811718"/>
              <a:gd name="connsiteY17" fmla="*/ 400844 h 8867934"/>
              <a:gd name="connsiteX18" fmla="*/ 1270 w 9811718"/>
              <a:gd name="connsiteY18" fmla="*/ 1741488 h 8867934"/>
              <a:gd name="connsiteX19" fmla="*/ 1270 w 9811718"/>
              <a:gd name="connsiteY19" fmla="*/ 0 h 8867934"/>
              <a:gd name="connsiteX0" fmla="*/ 1270 w 9777730"/>
              <a:gd name="connsiteY0" fmla="*/ 0 h 8867934"/>
              <a:gd name="connsiteX1" fmla="*/ 5746750 w 9777730"/>
              <a:gd name="connsiteY1" fmla="*/ 0 h 8867934"/>
              <a:gd name="connsiteX2" fmla="*/ 6179820 w 9777730"/>
              <a:gd name="connsiteY2" fmla="*/ 255270 h 8867934"/>
              <a:gd name="connsiteX3" fmla="*/ 6179820 w 9777730"/>
              <a:gd name="connsiteY3" fmla="*/ 1002030 h 8867934"/>
              <a:gd name="connsiteX4" fmla="*/ 8397240 w 9777730"/>
              <a:gd name="connsiteY4" fmla="*/ 2266950 h 8867934"/>
              <a:gd name="connsiteX5" fmla="*/ 9777730 w 9777730"/>
              <a:gd name="connsiteY5" fmla="*/ 8858568 h 8867934"/>
              <a:gd name="connsiteX6" fmla="*/ 8107680 w 9777730"/>
              <a:gd name="connsiteY6" fmla="*/ 8845074 h 8867934"/>
              <a:gd name="connsiteX7" fmla="*/ 7917180 w 9777730"/>
              <a:gd name="connsiteY7" fmla="*/ 8646954 h 8867934"/>
              <a:gd name="connsiteX8" fmla="*/ 6507480 w 9777730"/>
              <a:gd name="connsiteY8" fmla="*/ 8845074 h 8867934"/>
              <a:gd name="connsiteX9" fmla="*/ 1203960 w 9777730"/>
              <a:gd name="connsiteY9" fmla="*/ 8867934 h 8867934"/>
              <a:gd name="connsiteX10" fmla="*/ 2743200 w 9777730"/>
              <a:gd name="connsiteY10" fmla="*/ 7717314 h 8867934"/>
              <a:gd name="connsiteX11" fmla="*/ 1074420 w 9777730"/>
              <a:gd name="connsiteY11" fmla="*/ 8852694 h 8867934"/>
              <a:gd name="connsiteX12" fmla="*/ 15240 w 9777730"/>
              <a:gd name="connsiteY12" fmla="*/ 8860314 h 8867934"/>
              <a:gd name="connsiteX13" fmla="*/ 0 w 9777730"/>
              <a:gd name="connsiteY13" fmla="*/ 6117114 h 8867934"/>
              <a:gd name="connsiteX14" fmla="*/ 15240 w 9777730"/>
              <a:gd name="connsiteY14" fmla="*/ 4951254 h 8867934"/>
              <a:gd name="connsiteX15" fmla="*/ 7620 w 9777730"/>
              <a:gd name="connsiteY15" fmla="*/ 1867694 h 8867934"/>
              <a:gd name="connsiteX16" fmla="*/ 1950720 w 9777730"/>
              <a:gd name="connsiteY16" fmla="*/ 400844 h 8867934"/>
              <a:gd name="connsiteX17" fmla="*/ 1270 w 9777730"/>
              <a:gd name="connsiteY17" fmla="*/ 1741488 h 8867934"/>
              <a:gd name="connsiteX18" fmla="*/ 1270 w 9777730"/>
              <a:gd name="connsiteY18" fmla="*/ 0 h 8867934"/>
              <a:gd name="connsiteX0" fmla="*/ 1270 w 9777730"/>
              <a:gd name="connsiteY0" fmla="*/ 0 h 8867934"/>
              <a:gd name="connsiteX1" fmla="*/ 5746750 w 9777730"/>
              <a:gd name="connsiteY1" fmla="*/ 0 h 8867934"/>
              <a:gd name="connsiteX2" fmla="*/ 6179820 w 9777730"/>
              <a:gd name="connsiteY2" fmla="*/ 255270 h 8867934"/>
              <a:gd name="connsiteX3" fmla="*/ 6179820 w 9777730"/>
              <a:gd name="connsiteY3" fmla="*/ 1002030 h 8867934"/>
              <a:gd name="connsiteX4" fmla="*/ 9777730 w 9777730"/>
              <a:gd name="connsiteY4" fmla="*/ 8858568 h 8867934"/>
              <a:gd name="connsiteX5" fmla="*/ 8107680 w 9777730"/>
              <a:gd name="connsiteY5" fmla="*/ 8845074 h 8867934"/>
              <a:gd name="connsiteX6" fmla="*/ 7917180 w 9777730"/>
              <a:gd name="connsiteY6" fmla="*/ 8646954 h 8867934"/>
              <a:gd name="connsiteX7" fmla="*/ 6507480 w 9777730"/>
              <a:gd name="connsiteY7" fmla="*/ 8845074 h 8867934"/>
              <a:gd name="connsiteX8" fmla="*/ 1203960 w 9777730"/>
              <a:gd name="connsiteY8" fmla="*/ 8867934 h 8867934"/>
              <a:gd name="connsiteX9" fmla="*/ 2743200 w 9777730"/>
              <a:gd name="connsiteY9" fmla="*/ 7717314 h 8867934"/>
              <a:gd name="connsiteX10" fmla="*/ 1074420 w 9777730"/>
              <a:gd name="connsiteY10" fmla="*/ 8852694 h 8867934"/>
              <a:gd name="connsiteX11" fmla="*/ 15240 w 9777730"/>
              <a:gd name="connsiteY11" fmla="*/ 8860314 h 8867934"/>
              <a:gd name="connsiteX12" fmla="*/ 0 w 9777730"/>
              <a:gd name="connsiteY12" fmla="*/ 6117114 h 8867934"/>
              <a:gd name="connsiteX13" fmla="*/ 15240 w 9777730"/>
              <a:gd name="connsiteY13" fmla="*/ 4951254 h 8867934"/>
              <a:gd name="connsiteX14" fmla="*/ 7620 w 9777730"/>
              <a:gd name="connsiteY14" fmla="*/ 1867694 h 8867934"/>
              <a:gd name="connsiteX15" fmla="*/ 1950720 w 9777730"/>
              <a:gd name="connsiteY15" fmla="*/ 400844 h 8867934"/>
              <a:gd name="connsiteX16" fmla="*/ 1270 w 9777730"/>
              <a:gd name="connsiteY16" fmla="*/ 1741488 h 8867934"/>
              <a:gd name="connsiteX17" fmla="*/ 1270 w 9777730"/>
              <a:gd name="connsiteY17" fmla="*/ 0 h 8867934"/>
              <a:gd name="connsiteX0" fmla="*/ 1270 w 9777730"/>
              <a:gd name="connsiteY0" fmla="*/ 0 h 8867934"/>
              <a:gd name="connsiteX1" fmla="*/ 5746750 w 9777730"/>
              <a:gd name="connsiteY1" fmla="*/ 0 h 8867934"/>
              <a:gd name="connsiteX2" fmla="*/ 6179820 w 9777730"/>
              <a:gd name="connsiteY2" fmla="*/ 255270 h 8867934"/>
              <a:gd name="connsiteX3" fmla="*/ 9777730 w 9777730"/>
              <a:gd name="connsiteY3" fmla="*/ 8858568 h 8867934"/>
              <a:gd name="connsiteX4" fmla="*/ 8107680 w 9777730"/>
              <a:gd name="connsiteY4" fmla="*/ 8845074 h 8867934"/>
              <a:gd name="connsiteX5" fmla="*/ 7917180 w 9777730"/>
              <a:gd name="connsiteY5" fmla="*/ 8646954 h 8867934"/>
              <a:gd name="connsiteX6" fmla="*/ 6507480 w 9777730"/>
              <a:gd name="connsiteY6" fmla="*/ 8845074 h 8867934"/>
              <a:gd name="connsiteX7" fmla="*/ 1203960 w 9777730"/>
              <a:gd name="connsiteY7" fmla="*/ 8867934 h 8867934"/>
              <a:gd name="connsiteX8" fmla="*/ 2743200 w 9777730"/>
              <a:gd name="connsiteY8" fmla="*/ 7717314 h 8867934"/>
              <a:gd name="connsiteX9" fmla="*/ 1074420 w 9777730"/>
              <a:gd name="connsiteY9" fmla="*/ 8852694 h 8867934"/>
              <a:gd name="connsiteX10" fmla="*/ 15240 w 9777730"/>
              <a:gd name="connsiteY10" fmla="*/ 8860314 h 8867934"/>
              <a:gd name="connsiteX11" fmla="*/ 0 w 9777730"/>
              <a:gd name="connsiteY11" fmla="*/ 6117114 h 8867934"/>
              <a:gd name="connsiteX12" fmla="*/ 15240 w 9777730"/>
              <a:gd name="connsiteY12" fmla="*/ 4951254 h 8867934"/>
              <a:gd name="connsiteX13" fmla="*/ 7620 w 9777730"/>
              <a:gd name="connsiteY13" fmla="*/ 1867694 h 8867934"/>
              <a:gd name="connsiteX14" fmla="*/ 1950720 w 9777730"/>
              <a:gd name="connsiteY14" fmla="*/ 400844 h 8867934"/>
              <a:gd name="connsiteX15" fmla="*/ 1270 w 9777730"/>
              <a:gd name="connsiteY15" fmla="*/ 1741488 h 8867934"/>
              <a:gd name="connsiteX16" fmla="*/ 1270 w 9777730"/>
              <a:gd name="connsiteY16" fmla="*/ 0 h 8867934"/>
              <a:gd name="connsiteX0" fmla="*/ 1270 w 9777730"/>
              <a:gd name="connsiteY0" fmla="*/ 0 h 8867934"/>
              <a:gd name="connsiteX1" fmla="*/ 5746750 w 9777730"/>
              <a:gd name="connsiteY1" fmla="*/ 0 h 8867934"/>
              <a:gd name="connsiteX2" fmla="*/ 9777730 w 9777730"/>
              <a:gd name="connsiteY2" fmla="*/ 8858568 h 8867934"/>
              <a:gd name="connsiteX3" fmla="*/ 8107680 w 9777730"/>
              <a:gd name="connsiteY3" fmla="*/ 8845074 h 8867934"/>
              <a:gd name="connsiteX4" fmla="*/ 7917180 w 9777730"/>
              <a:gd name="connsiteY4" fmla="*/ 8646954 h 8867934"/>
              <a:gd name="connsiteX5" fmla="*/ 6507480 w 9777730"/>
              <a:gd name="connsiteY5" fmla="*/ 8845074 h 8867934"/>
              <a:gd name="connsiteX6" fmla="*/ 1203960 w 9777730"/>
              <a:gd name="connsiteY6" fmla="*/ 8867934 h 8867934"/>
              <a:gd name="connsiteX7" fmla="*/ 2743200 w 9777730"/>
              <a:gd name="connsiteY7" fmla="*/ 7717314 h 8867934"/>
              <a:gd name="connsiteX8" fmla="*/ 1074420 w 9777730"/>
              <a:gd name="connsiteY8" fmla="*/ 8852694 h 8867934"/>
              <a:gd name="connsiteX9" fmla="*/ 15240 w 9777730"/>
              <a:gd name="connsiteY9" fmla="*/ 8860314 h 8867934"/>
              <a:gd name="connsiteX10" fmla="*/ 0 w 9777730"/>
              <a:gd name="connsiteY10" fmla="*/ 6117114 h 8867934"/>
              <a:gd name="connsiteX11" fmla="*/ 15240 w 9777730"/>
              <a:gd name="connsiteY11" fmla="*/ 4951254 h 8867934"/>
              <a:gd name="connsiteX12" fmla="*/ 7620 w 9777730"/>
              <a:gd name="connsiteY12" fmla="*/ 1867694 h 8867934"/>
              <a:gd name="connsiteX13" fmla="*/ 1950720 w 9777730"/>
              <a:gd name="connsiteY13" fmla="*/ 400844 h 8867934"/>
              <a:gd name="connsiteX14" fmla="*/ 1270 w 9777730"/>
              <a:gd name="connsiteY14" fmla="*/ 1741488 h 8867934"/>
              <a:gd name="connsiteX15" fmla="*/ 1270 w 9777730"/>
              <a:gd name="connsiteY15" fmla="*/ 0 h 8867934"/>
              <a:gd name="connsiteX0" fmla="*/ 7917180 w 9777730"/>
              <a:gd name="connsiteY0" fmla="*/ 864695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15" fmla="*/ 8008620 w 9777730"/>
              <a:gd name="connsiteY15" fmla="*/ 8738394 h 8867934"/>
              <a:gd name="connsiteX0" fmla="*/ 7680960 w 9777730"/>
              <a:gd name="connsiteY0" fmla="*/ 838025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15" fmla="*/ 8008620 w 9777730"/>
              <a:gd name="connsiteY15" fmla="*/ 8738394 h 8867934"/>
              <a:gd name="connsiteX0" fmla="*/ 7680960 w 9777730"/>
              <a:gd name="connsiteY0" fmla="*/ 838025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15" fmla="*/ 8008620 w 9777730"/>
              <a:gd name="connsiteY15" fmla="*/ 8738394 h 8867934"/>
              <a:gd name="connsiteX0" fmla="*/ 7810500 w 9777730"/>
              <a:gd name="connsiteY0" fmla="*/ 821261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15" fmla="*/ 8008620 w 9777730"/>
              <a:gd name="connsiteY15" fmla="*/ 8738394 h 8867934"/>
              <a:gd name="connsiteX0" fmla="*/ 7757160 w 9777730"/>
              <a:gd name="connsiteY0" fmla="*/ 827357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15" fmla="*/ 8008620 w 9777730"/>
              <a:gd name="connsiteY15" fmla="*/ 8738394 h 8867934"/>
              <a:gd name="connsiteX0" fmla="*/ 7757160 w 9777730"/>
              <a:gd name="connsiteY0" fmla="*/ 827357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15" fmla="*/ 8008620 w 9777730"/>
              <a:gd name="connsiteY15" fmla="*/ 8738394 h 8867934"/>
              <a:gd name="connsiteX0" fmla="*/ 6850380 w 9777730"/>
              <a:gd name="connsiteY0" fmla="*/ 818975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15" fmla="*/ 8008620 w 9777730"/>
              <a:gd name="connsiteY15" fmla="*/ 8738394 h 8867934"/>
              <a:gd name="connsiteX0" fmla="*/ 6850380 w 9777730"/>
              <a:gd name="connsiteY0" fmla="*/ 8189754 h 8868800"/>
              <a:gd name="connsiteX1" fmla="*/ 6507480 w 9777730"/>
              <a:gd name="connsiteY1" fmla="*/ 8845074 h 8868800"/>
              <a:gd name="connsiteX2" fmla="*/ 1203960 w 9777730"/>
              <a:gd name="connsiteY2" fmla="*/ 8867934 h 8868800"/>
              <a:gd name="connsiteX3" fmla="*/ 2743200 w 9777730"/>
              <a:gd name="connsiteY3" fmla="*/ 7717314 h 8868800"/>
              <a:gd name="connsiteX4" fmla="*/ 1074420 w 9777730"/>
              <a:gd name="connsiteY4" fmla="*/ 8852694 h 8868800"/>
              <a:gd name="connsiteX5" fmla="*/ 15240 w 9777730"/>
              <a:gd name="connsiteY5" fmla="*/ 8860314 h 8868800"/>
              <a:gd name="connsiteX6" fmla="*/ 0 w 9777730"/>
              <a:gd name="connsiteY6" fmla="*/ 6117114 h 8868800"/>
              <a:gd name="connsiteX7" fmla="*/ 15240 w 9777730"/>
              <a:gd name="connsiteY7" fmla="*/ 4951254 h 8868800"/>
              <a:gd name="connsiteX8" fmla="*/ 7620 w 9777730"/>
              <a:gd name="connsiteY8" fmla="*/ 1867694 h 8868800"/>
              <a:gd name="connsiteX9" fmla="*/ 1950720 w 9777730"/>
              <a:gd name="connsiteY9" fmla="*/ 400844 h 8868800"/>
              <a:gd name="connsiteX10" fmla="*/ 1270 w 9777730"/>
              <a:gd name="connsiteY10" fmla="*/ 1741488 h 8868800"/>
              <a:gd name="connsiteX11" fmla="*/ 1270 w 9777730"/>
              <a:gd name="connsiteY11" fmla="*/ 0 h 8868800"/>
              <a:gd name="connsiteX12" fmla="*/ 5746750 w 9777730"/>
              <a:gd name="connsiteY12" fmla="*/ 0 h 8868800"/>
              <a:gd name="connsiteX13" fmla="*/ 9777730 w 9777730"/>
              <a:gd name="connsiteY13" fmla="*/ 8858568 h 8868800"/>
              <a:gd name="connsiteX14" fmla="*/ 8107680 w 9777730"/>
              <a:gd name="connsiteY14" fmla="*/ 8845074 h 8868800"/>
              <a:gd name="connsiteX15" fmla="*/ 8008620 w 9777730"/>
              <a:gd name="connsiteY15" fmla="*/ 8738394 h 8868800"/>
              <a:gd name="connsiteX0" fmla="*/ 6850380 w 9777730"/>
              <a:gd name="connsiteY0" fmla="*/ 8189754 h 8868800"/>
              <a:gd name="connsiteX1" fmla="*/ 6507480 w 9777730"/>
              <a:gd name="connsiteY1" fmla="*/ 8845074 h 8868800"/>
              <a:gd name="connsiteX2" fmla="*/ 1203960 w 9777730"/>
              <a:gd name="connsiteY2" fmla="*/ 8867934 h 8868800"/>
              <a:gd name="connsiteX3" fmla="*/ 2743200 w 9777730"/>
              <a:gd name="connsiteY3" fmla="*/ 7717314 h 8868800"/>
              <a:gd name="connsiteX4" fmla="*/ 1074420 w 9777730"/>
              <a:gd name="connsiteY4" fmla="*/ 8852694 h 8868800"/>
              <a:gd name="connsiteX5" fmla="*/ 15240 w 9777730"/>
              <a:gd name="connsiteY5" fmla="*/ 8860314 h 8868800"/>
              <a:gd name="connsiteX6" fmla="*/ 0 w 9777730"/>
              <a:gd name="connsiteY6" fmla="*/ 6117114 h 8868800"/>
              <a:gd name="connsiteX7" fmla="*/ 15240 w 9777730"/>
              <a:gd name="connsiteY7" fmla="*/ 4951254 h 8868800"/>
              <a:gd name="connsiteX8" fmla="*/ 7620 w 9777730"/>
              <a:gd name="connsiteY8" fmla="*/ 1867694 h 8868800"/>
              <a:gd name="connsiteX9" fmla="*/ 1950720 w 9777730"/>
              <a:gd name="connsiteY9" fmla="*/ 400844 h 8868800"/>
              <a:gd name="connsiteX10" fmla="*/ 1270 w 9777730"/>
              <a:gd name="connsiteY10" fmla="*/ 1741488 h 8868800"/>
              <a:gd name="connsiteX11" fmla="*/ 1270 w 9777730"/>
              <a:gd name="connsiteY11" fmla="*/ 0 h 8868800"/>
              <a:gd name="connsiteX12" fmla="*/ 5746750 w 9777730"/>
              <a:gd name="connsiteY12" fmla="*/ 0 h 8868800"/>
              <a:gd name="connsiteX13" fmla="*/ 9777730 w 9777730"/>
              <a:gd name="connsiteY13" fmla="*/ 8858568 h 8868800"/>
              <a:gd name="connsiteX14" fmla="*/ 8107680 w 9777730"/>
              <a:gd name="connsiteY14" fmla="*/ 8845074 h 8868800"/>
              <a:gd name="connsiteX15" fmla="*/ 7406640 w 9777730"/>
              <a:gd name="connsiteY15" fmla="*/ 8197374 h 8868800"/>
              <a:gd name="connsiteX0" fmla="*/ 6850380 w 9777730"/>
              <a:gd name="connsiteY0" fmla="*/ 8189754 h 8868800"/>
              <a:gd name="connsiteX1" fmla="*/ 6507480 w 9777730"/>
              <a:gd name="connsiteY1" fmla="*/ 8845074 h 8868800"/>
              <a:gd name="connsiteX2" fmla="*/ 1203960 w 9777730"/>
              <a:gd name="connsiteY2" fmla="*/ 8867934 h 8868800"/>
              <a:gd name="connsiteX3" fmla="*/ 2743200 w 9777730"/>
              <a:gd name="connsiteY3" fmla="*/ 7717314 h 8868800"/>
              <a:gd name="connsiteX4" fmla="*/ 1074420 w 9777730"/>
              <a:gd name="connsiteY4" fmla="*/ 8852694 h 8868800"/>
              <a:gd name="connsiteX5" fmla="*/ 15240 w 9777730"/>
              <a:gd name="connsiteY5" fmla="*/ 8860314 h 8868800"/>
              <a:gd name="connsiteX6" fmla="*/ 0 w 9777730"/>
              <a:gd name="connsiteY6" fmla="*/ 6117114 h 8868800"/>
              <a:gd name="connsiteX7" fmla="*/ 15240 w 9777730"/>
              <a:gd name="connsiteY7" fmla="*/ 4951254 h 8868800"/>
              <a:gd name="connsiteX8" fmla="*/ 7620 w 9777730"/>
              <a:gd name="connsiteY8" fmla="*/ 1867694 h 8868800"/>
              <a:gd name="connsiteX9" fmla="*/ 1950720 w 9777730"/>
              <a:gd name="connsiteY9" fmla="*/ 400844 h 8868800"/>
              <a:gd name="connsiteX10" fmla="*/ 1270 w 9777730"/>
              <a:gd name="connsiteY10" fmla="*/ 1741488 h 8868800"/>
              <a:gd name="connsiteX11" fmla="*/ 1270 w 9777730"/>
              <a:gd name="connsiteY11" fmla="*/ 0 h 8868800"/>
              <a:gd name="connsiteX12" fmla="*/ 5746750 w 9777730"/>
              <a:gd name="connsiteY12" fmla="*/ 0 h 8868800"/>
              <a:gd name="connsiteX13" fmla="*/ 9777730 w 9777730"/>
              <a:gd name="connsiteY13" fmla="*/ 8858568 h 8868800"/>
              <a:gd name="connsiteX14" fmla="*/ 8107680 w 9777730"/>
              <a:gd name="connsiteY14" fmla="*/ 8845074 h 8868800"/>
              <a:gd name="connsiteX15" fmla="*/ 6888480 w 9777730"/>
              <a:gd name="connsiteY15" fmla="*/ 8105934 h 8868800"/>
              <a:gd name="connsiteX0" fmla="*/ 6850380 w 9777730"/>
              <a:gd name="connsiteY0" fmla="*/ 8189754 h 8868800"/>
              <a:gd name="connsiteX1" fmla="*/ 6507480 w 9777730"/>
              <a:gd name="connsiteY1" fmla="*/ 8845074 h 8868800"/>
              <a:gd name="connsiteX2" fmla="*/ 1203960 w 9777730"/>
              <a:gd name="connsiteY2" fmla="*/ 8867934 h 8868800"/>
              <a:gd name="connsiteX3" fmla="*/ 2743200 w 9777730"/>
              <a:gd name="connsiteY3" fmla="*/ 7717314 h 8868800"/>
              <a:gd name="connsiteX4" fmla="*/ 1074420 w 9777730"/>
              <a:gd name="connsiteY4" fmla="*/ 8852694 h 8868800"/>
              <a:gd name="connsiteX5" fmla="*/ 15240 w 9777730"/>
              <a:gd name="connsiteY5" fmla="*/ 8860314 h 8868800"/>
              <a:gd name="connsiteX6" fmla="*/ 0 w 9777730"/>
              <a:gd name="connsiteY6" fmla="*/ 6117114 h 8868800"/>
              <a:gd name="connsiteX7" fmla="*/ 15240 w 9777730"/>
              <a:gd name="connsiteY7" fmla="*/ 4951254 h 8868800"/>
              <a:gd name="connsiteX8" fmla="*/ 7620 w 9777730"/>
              <a:gd name="connsiteY8" fmla="*/ 1867694 h 8868800"/>
              <a:gd name="connsiteX9" fmla="*/ 1950720 w 9777730"/>
              <a:gd name="connsiteY9" fmla="*/ 400844 h 8868800"/>
              <a:gd name="connsiteX10" fmla="*/ 1270 w 9777730"/>
              <a:gd name="connsiteY10" fmla="*/ 1741488 h 8868800"/>
              <a:gd name="connsiteX11" fmla="*/ 1270 w 9777730"/>
              <a:gd name="connsiteY11" fmla="*/ 0 h 8868800"/>
              <a:gd name="connsiteX12" fmla="*/ 5746750 w 9777730"/>
              <a:gd name="connsiteY12" fmla="*/ 0 h 8868800"/>
              <a:gd name="connsiteX13" fmla="*/ 9777730 w 9777730"/>
              <a:gd name="connsiteY13" fmla="*/ 8858568 h 8868800"/>
              <a:gd name="connsiteX14" fmla="*/ 8107680 w 9777730"/>
              <a:gd name="connsiteY14" fmla="*/ 8845074 h 8868800"/>
              <a:gd name="connsiteX15" fmla="*/ 6880860 w 9777730"/>
              <a:gd name="connsiteY15" fmla="*/ 8204994 h 8868800"/>
              <a:gd name="connsiteX0" fmla="*/ 6850380 w 9777730"/>
              <a:gd name="connsiteY0" fmla="*/ 8189754 h 8868800"/>
              <a:gd name="connsiteX1" fmla="*/ 6507480 w 9777730"/>
              <a:gd name="connsiteY1" fmla="*/ 8845074 h 8868800"/>
              <a:gd name="connsiteX2" fmla="*/ 1203960 w 9777730"/>
              <a:gd name="connsiteY2" fmla="*/ 8867934 h 8868800"/>
              <a:gd name="connsiteX3" fmla="*/ 2743200 w 9777730"/>
              <a:gd name="connsiteY3" fmla="*/ 7717314 h 8868800"/>
              <a:gd name="connsiteX4" fmla="*/ 1074420 w 9777730"/>
              <a:gd name="connsiteY4" fmla="*/ 8852694 h 8868800"/>
              <a:gd name="connsiteX5" fmla="*/ 15240 w 9777730"/>
              <a:gd name="connsiteY5" fmla="*/ 8860314 h 8868800"/>
              <a:gd name="connsiteX6" fmla="*/ 0 w 9777730"/>
              <a:gd name="connsiteY6" fmla="*/ 6117114 h 8868800"/>
              <a:gd name="connsiteX7" fmla="*/ 15240 w 9777730"/>
              <a:gd name="connsiteY7" fmla="*/ 4951254 h 8868800"/>
              <a:gd name="connsiteX8" fmla="*/ 7620 w 9777730"/>
              <a:gd name="connsiteY8" fmla="*/ 1867694 h 8868800"/>
              <a:gd name="connsiteX9" fmla="*/ 1950720 w 9777730"/>
              <a:gd name="connsiteY9" fmla="*/ 400844 h 8868800"/>
              <a:gd name="connsiteX10" fmla="*/ 1270 w 9777730"/>
              <a:gd name="connsiteY10" fmla="*/ 1741488 h 8868800"/>
              <a:gd name="connsiteX11" fmla="*/ 1270 w 9777730"/>
              <a:gd name="connsiteY11" fmla="*/ 0 h 8868800"/>
              <a:gd name="connsiteX12" fmla="*/ 5746750 w 9777730"/>
              <a:gd name="connsiteY12" fmla="*/ 0 h 8868800"/>
              <a:gd name="connsiteX13" fmla="*/ 9777730 w 9777730"/>
              <a:gd name="connsiteY13" fmla="*/ 8858568 h 8868800"/>
              <a:gd name="connsiteX14" fmla="*/ 8107680 w 9777730"/>
              <a:gd name="connsiteY14" fmla="*/ 8845074 h 8868800"/>
              <a:gd name="connsiteX15" fmla="*/ 7254240 w 9777730"/>
              <a:gd name="connsiteY15" fmla="*/ 8090694 h 8868800"/>
              <a:gd name="connsiteX0" fmla="*/ 6850380 w 9777730"/>
              <a:gd name="connsiteY0" fmla="*/ 8189754 h 8868800"/>
              <a:gd name="connsiteX1" fmla="*/ 6507480 w 9777730"/>
              <a:gd name="connsiteY1" fmla="*/ 8845074 h 8868800"/>
              <a:gd name="connsiteX2" fmla="*/ 1203960 w 9777730"/>
              <a:gd name="connsiteY2" fmla="*/ 8867934 h 8868800"/>
              <a:gd name="connsiteX3" fmla="*/ 2743200 w 9777730"/>
              <a:gd name="connsiteY3" fmla="*/ 7717314 h 8868800"/>
              <a:gd name="connsiteX4" fmla="*/ 1074420 w 9777730"/>
              <a:gd name="connsiteY4" fmla="*/ 8852694 h 8868800"/>
              <a:gd name="connsiteX5" fmla="*/ 15240 w 9777730"/>
              <a:gd name="connsiteY5" fmla="*/ 8860314 h 8868800"/>
              <a:gd name="connsiteX6" fmla="*/ 0 w 9777730"/>
              <a:gd name="connsiteY6" fmla="*/ 6117114 h 8868800"/>
              <a:gd name="connsiteX7" fmla="*/ 15240 w 9777730"/>
              <a:gd name="connsiteY7" fmla="*/ 4951254 h 8868800"/>
              <a:gd name="connsiteX8" fmla="*/ 7620 w 9777730"/>
              <a:gd name="connsiteY8" fmla="*/ 1867694 h 8868800"/>
              <a:gd name="connsiteX9" fmla="*/ 1950720 w 9777730"/>
              <a:gd name="connsiteY9" fmla="*/ 400844 h 8868800"/>
              <a:gd name="connsiteX10" fmla="*/ 1270 w 9777730"/>
              <a:gd name="connsiteY10" fmla="*/ 1741488 h 8868800"/>
              <a:gd name="connsiteX11" fmla="*/ 1270 w 9777730"/>
              <a:gd name="connsiteY11" fmla="*/ 0 h 8868800"/>
              <a:gd name="connsiteX12" fmla="*/ 5746750 w 9777730"/>
              <a:gd name="connsiteY12" fmla="*/ 0 h 8868800"/>
              <a:gd name="connsiteX13" fmla="*/ 9777730 w 9777730"/>
              <a:gd name="connsiteY13" fmla="*/ 8858568 h 8868800"/>
              <a:gd name="connsiteX14" fmla="*/ 8107680 w 9777730"/>
              <a:gd name="connsiteY14" fmla="*/ 8845074 h 8868800"/>
              <a:gd name="connsiteX15" fmla="*/ 7932420 w 9777730"/>
              <a:gd name="connsiteY15" fmla="*/ 7001034 h 8868800"/>
              <a:gd name="connsiteX0" fmla="*/ 6850380 w 9777730"/>
              <a:gd name="connsiteY0" fmla="*/ 8189754 h 8868800"/>
              <a:gd name="connsiteX1" fmla="*/ 6507480 w 9777730"/>
              <a:gd name="connsiteY1" fmla="*/ 8845074 h 8868800"/>
              <a:gd name="connsiteX2" fmla="*/ 1203960 w 9777730"/>
              <a:gd name="connsiteY2" fmla="*/ 8867934 h 8868800"/>
              <a:gd name="connsiteX3" fmla="*/ 2743200 w 9777730"/>
              <a:gd name="connsiteY3" fmla="*/ 7717314 h 8868800"/>
              <a:gd name="connsiteX4" fmla="*/ 1074420 w 9777730"/>
              <a:gd name="connsiteY4" fmla="*/ 8852694 h 8868800"/>
              <a:gd name="connsiteX5" fmla="*/ 15240 w 9777730"/>
              <a:gd name="connsiteY5" fmla="*/ 8860314 h 8868800"/>
              <a:gd name="connsiteX6" fmla="*/ 0 w 9777730"/>
              <a:gd name="connsiteY6" fmla="*/ 6117114 h 8868800"/>
              <a:gd name="connsiteX7" fmla="*/ 15240 w 9777730"/>
              <a:gd name="connsiteY7" fmla="*/ 4951254 h 8868800"/>
              <a:gd name="connsiteX8" fmla="*/ 7620 w 9777730"/>
              <a:gd name="connsiteY8" fmla="*/ 1867694 h 8868800"/>
              <a:gd name="connsiteX9" fmla="*/ 1950720 w 9777730"/>
              <a:gd name="connsiteY9" fmla="*/ 400844 h 8868800"/>
              <a:gd name="connsiteX10" fmla="*/ 1270 w 9777730"/>
              <a:gd name="connsiteY10" fmla="*/ 1741488 h 8868800"/>
              <a:gd name="connsiteX11" fmla="*/ 1270 w 9777730"/>
              <a:gd name="connsiteY11" fmla="*/ 0 h 8868800"/>
              <a:gd name="connsiteX12" fmla="*/ 5746750 w 9777730"/>
              <a:gd name="connsiteY12" fmla="*/ 0 h 8868800"/>
              <a:gd name="connsiteX13" fmla="*/ 9777730 w 9777730"/>
              <a:gd name="connsiteY13" fmla="*/ 8858568 h 8868800"/>
              <a:gd name="connsiteX14" fmla="*/ 8107680 w 9777730"/>
              <a:gd name="connsiteY14" fmla="*/ 8845074 h 8868800"/>
              <a:gd name="connsiteX0" fmla="*/ 7200900 w 9777730"/>
              <a:gd name="connsiteY0" fmla="*/ 807545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01940 w 9777730"/>
              <a:gd name="connsiteY0" fmla="*/ 8281194 h 8871192"/>
              <a:gd name="connsiteX1" fmla="*/ 6507480 w 9777730"/>
              <a:gd name="connsiteY1" fmla="*/ 8845074 h 8871192"/>
              <a:gd name="connsiteX2" fmla="*/ 1203960 w 9777730"/>
              <a:gd name="connsiteY2" fmla="*/ 8867934 h 8871192"/>
              <a:gd name="connsiteX3" fmla="*/ 2743200 w 9777730"/>
              <a:gd name="connsiteY3" fmla="*/ 7717314 h 8871192"/>
              <a:gd name="connsiteX4" fmla="*/ 1074420 w 9777730"/>
              <a:gd name="connsiteY4" fmla="*/ 8852694 h 8871192"/>
              <a:gd name="connsiteX5" fmla="*/ 15240 w 9777730"/>
              <a:gd name="connsiteY5" fmla="*/ 8860314 h 8871192"/>
              <a:gd name="connsiteX6" fmla="*/ 0 w 9777730"/>
              <a:gd name="connsiteY6" fmla="*/ 6117114 h 8871192"/>
              <a:gd name="connsiteX7" fmla="*/ 15240 w 9777730"/>
              <a:gd name="connsiteY7" fmla="*/ 4951254 h 8871192"/>
              <a:gd name="connsiteX8" fmla="*/ 7620 w 9777730"/>
              <a:gd name="connsiteY8" fmla="*/ 1867694 h 8871192"/>
              <a:gd name="connsiteX9" fmla="*/ 1950720 w 9777730"/>
              <a:gd name="connsiteY9" fmla="*/ 400844 h 8871192"/>
              <a:gd name="connsiteX10" fmla="*/ 1270 w 9777730"/>
              <a:gd name="connsiteY10" fmla="*/ 1741488 h 8871192"/>
              <a:gd name="connsiteX11" fmla="*/ 1270 w 9777730"/>
              <a:gd name="connsiteY11" fmla="*/ 0 h 8871192"/>
              <a:gd name="connsiteX12" fmla="*/ 5746750 w 9777730"/>
              <a:gd name="connsiteY12" fmla="*/ 0 h 8871192"/>
              <a:gd name="connsiteX13" fmla="*/ 9777730 w 9777730"/>
              <a:gd name="connsiteY13" fmla="*/ 8858568 h 8871192"/>
              <a:gd name="connsiteX14" fmla="*/ 8107680 w 9777730"/>
              <a:gd name="connsiteY14" fmla="*/ 8845074 h 8871192"/>
              <a:gd name="connsiteX0" fmla="*/ 7726680 w 9777730"/>
              <a:gd name="connsiteY0" fmla="*/ 799925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8214360 w 9777730"/>
              <a:gd name="connsiteY0" fmla="*/ 793829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90808"/>
              <a:gd name="connsiteX1" fmla="*/ 6507480 w 9777730"/>
              <a:gd name="connsiteY1" fmla="*/ 8845074 h 8890808"/>
              <a:gd name="connsiteX2" fmla="*/ 1203960 w 9777730"/>
              <a:gd name="connsiteY2" fmla="*/ 8867934 h 8890808"/>
              <a:gd name="connsiteX3" fmla="*/ 2743200 w 9777730"/>
              <a:gd name="connsiteY3" fmla="*/ 7717314 h 8890808"/>
              <a:gd name="connsiteX4" fmla="*/ 1074420 w 9777730"/>
              <a:gd name="connsiteY4" fmla="*/ 8852694 h 8890808"/>
              <a:gd name="connsiteX5" fmla="*/ 15240 w 9777730"/>
              <a:gd name="connsiteY5" fmla="*/ 8860314 h 8890808"/>
              <a:gd name="connsiteX6" fmla="*/ 0 w 9777730"/>
              <a:gd name="connsiteY6" fmla="*/ 6117114 h 8890808"/>
              <a:gd name="connsiteX7" fmla="*/ 15240 w 9777730"/>
              <a:gd name="connsiteY7" fmla="*/ 4951254 h 8890808"/>
              <a:gd name="connsiteX8" fmla="*/ 7620 w 9777730"/>
              <a:gd name="connsiteY8" fmla="*/ 1867694 h 8890808"/>
              <a:gd name="connsiteX9" fmla="*/ 1950720 w 9777730"/>
              <a:gd name="connsiteY9" fmla="*/ 400844 h 8890808"/>
              <a:gd name="connsiteX10" fmla="*/ 1270 w 9777730"/>
              <a:gd name="connsiteY10" fmla="*/ 1741488 h 8890808"/>
              <a:gd name="connsiteX11" fmla="*/ 1270 w 9777730"/>
              <a:gd name="connsiteY11" fmla="*/ 0 h 8890808"/>
              <a:gd name="connsiteX12" fmla="*/ 5746750 w 9777730"/>
              <a:gd name="connsiteY12" fmla="*/ 0 h 8890808"/>
              <a:gd name="connsiteX13" fmla="*/ 9777730 w 9777730"/>
              <a:gd name="connsiteY13" fmla="*/ 8858568 h 8890808"/>
              <a:gd name="connsiteX14" fmla="*/ 8107680 w 9777730"/>
              <a:gd name="connsiteY14" fmla="*/ 8845074 h 8890808"/>
              <a:gd name="connsiteX0" fmla="*/ 7917180 w 9777730"/>
              <a:gd name="connsiteY0" fmla="*/ 8669814 h 8867934"/>
              <a:gd name="connsiteX1" fmla="*/ 6507480 w 9777730"/>
              <a:gd name="connsiteY1" fmla="*/ 884507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7048500 w 9777730"/>
              <a:gd name="connsiteY1" fmla="*/ 8166894 h 8867934"/>
              <a:gd name="connsiteX2" fmla="*/ 6507480 w 9777730"/>
              <a:gd name="connsiteY2" fmla="*/ 8845074 h 8867934"/>
              <a:gd name="connsiteX3" fmla="*/ 1203960 w 9777730"/>
              <a:gd name="connsiteY3" fmla="*/ 8867934 h 8867934"/>
              <a:gd name="connsiteX4" fmla="*/ 2743200 w 9777730"/>
              <a:gd name="connsiteY4" fmla="*/ 7717314 h 8867934"/>
              <a:gd name="connsiteX5" fmla="*/ 1074420 w 9777730"/>
              <a:gd name="connsiteY5" fmla="*/ 8852694 h 8867934"/>
              <a:gd name="connsiteX6" fmla="*/ 15240 w 9777730"/>
              <a:gd name="connsiteY6" fmla="*/ 8860314 h 8867934"/>
              <a:gd name="connsiteX7" fmla="*/ 0 w 9777730"/>
              <a:gd name="connsiteY7" fmla="*/ 6117114 h 8867934"/>
              <a:gd name="connsiteX8" fmla="*/ 15240 w 9777730"/>
              <a:gd name="connsiteY8" fmla="*/ 4951254 h 8867934"/>
              <a:gd name="connsiteX9" fmla="*/ 7620 w 9777730"/>
              <a:gd name="connsiteY9" fmla="*/ 1867694 h 8867934"/>
              <a:gd name="connsiteX10" fmla="*/ 1950720 w 9777730"/>
              <a:gd name="connsiteY10" fmla="*/ 400844 h 8867934"/>
              <a:gd name="connsiteX11" fmla="*/ 1270 w 9777730"/>
              <a:gd name="connsiteY11" fmla="*/ 1741488 h 8867934"/>
              <a:gd name="connsiteX12" fmla="*/ 1270 w 9777730"/>
              <a:gd name="connsiteY12" fmla="*/ 0 h 8867934"/>
              <a:gd name="connsiteX13" fmla="*/ 5746750 w 9777730"/>
              <a:gd name="connsiteY13" fmla="*/ 0 h 8867934"/>
              <a:gd name="connsiteX14" fmla="*/ 9777730 w 9777730"/>
              <a:gd name="connsiteY14" fmla="*/ 8858568 h 8867934"/>
              <a:gd name="connsiteX15" fmla="*/ 8107680 w 9777730"/>
              <a:gd name="connsiteY15" fmla="*/ 8845074 h 8867934"/>
              <a:gd name="connsiteX0" fmla="*/ 7917180 w 9777730"/>
              <a:gd name="connsiteY0" fmla="*/ 8669814 h 8867934"/>
              <a:gd name="connsiteX1" fmla="*/ 7048500 w 9777730"/>
              <a:gd name="connsiteY1" fmla="*/ 8166894 h 8867934"/>
              <a:gd name="connsiteX2" fmla="*/ 6507480 w 9777730"/>
              <a:gd name="connsiteY2" fmla="*/ 8845074 h 8867934"/>
              <a:gd name="connsiteX3" fmla="*/ 1203960 w 9777730"/>
              <a:gd name="connsiteY3" fmla="*/ 8867934 h 8867934"/>
              <a:gd name="connsiteX4" fmla="*/ 2743200 w 9777730"/>
              <a:gd name="connsiteY4" fmla="*/ 7717314 h 8867934"/>
              <a:gd name="connsiteX5" fmla="*/ 1074420 w 9777730"/>
              <a:gd name="connsiteY5" fmla="*/ 8852694 h 8867934"/>
              <a:gd name="connsiteX6" fmla="*/ 15240 w 9777730"/>
              <a:gd name="connsiteY6" fmla="*/ 8860314 h 8867934"/>
              <a:gd name="connsiteX7" fmla="*/ 0 w 9777730"/>
              <a:gd name="connsiteY7" fmla="*/ 6117114 h 8867934"/>
              <a:gd name="connsiteX8" fmla="*/ 15240 w 9777730"/>
              <a:gd name="connsiteY8" fmla="*/ 4951254 h 8867934"/>
              <a:gd name="connsiteX9" fmla="*/ 7620 w 9777730"/>
              <a:gd name="connsiteY9" fmla="*/ 1867694 h 8867934"/>
              <a:gd name="connsiteX10" fmla="*/ 1950720 w 9777730"/>
              <a:gd name="connsiteY10" fmla="*/ 400844 h 8867934"/>
              <a:gd name="connsiteX11" fmla="*/ 1270 w 9777730"/>
              <a:gd name="connsiteY11" fmla="*/ 1741488 h 8867934"/>
              <a:gd name="connsiteX12" fmla="*/ 1270 w 9777730"/>
              <a:gd name="connsiteY12" fmla="*/ 0 h 8867934"/>
              <a:gd name="connsiteX13" fmla="*/ 5746750 w 9777730"/>
              <a:gd name="connsiteY13" fmla="*/ 0 h 8867934"/>
              <a:gd name="connsiteX14" fmla="*/ 9777730 w 9777730"/>
              <a:gd name="connsiteY14" fmla="*/ 8858568 h 8867934"/>
              <a:gd name="connsiteX15" fmla="*/ 8107680 w 9777730"/>
              <a:gd name="connsiteY15" fmla="*/ 8845074 h 8867934"/>
              <a:gd name="connsiteX0" fmla="*/ 7917180 w 9777730"/>
              <a:gd name="connsiteY0" fmla="*/ 8669814 h 8867934"/>
              <a:gd name="connsiteX1" fmla="*/ 7048500 w 9777730"/>
              <a:gd name="connsiteY1" fmla="*/ 8166894 h 8867934"/>
              <a:gd name="connsiteX2" fmla="*/ 6507480 w 9777730"/>
              <a:gd name="connsiteY2" fmla="*/ 8845074 h 8867934"/>
              <a:gd name="connsiteX3" fmla="*/ 1203960 w 9777730"/>
              <a:gd name="connsiteY3" fmla="*/ 8867934 h 8867934"/>
              <a:gd name="connsiteX4" fmla="*/ 2743200 w 9777730"/>
              <a:gd name="connsiteY4" fmla="*/ 7717314 h 8867934"/>
              <a:gd name="connsiteX5" fmla="*/ 1074420 w 9777730"/>
              <a:gd name="connsiteY5" fmla="*/ 8852694 h 8867934"/>
              <a:gd name="connsiteX6" fmla="*/ 15240 w 9777730"/>
              <a:gd name="connsiteY6" fmla="*/ 8860314 h 8867934"/>
              <a:gd name="connsiteX7" fmla="*/ 0 w 9777730"/>
              <a:gd name="connsiteY7" fmla="*/ 6117114 h 8867934"/>
              <a:gd name="connsiteX8" fmla="*/ 15240 w 9777730"/>
              <a:gd name="connsiteY8" fmla="*/ 4951254 h 8867934"/>
              <a:gd name="connsiteX9" fmla="*/ 7620 w 9777730"/>
              <a:gd name="connsiteY9" fmla="*/ 1867694 h 8867934"/>
              <a:gd name="connsiteX10" fmla="*/ 1950720 w 9777730"/>
              <a:gd name="connsiteY10" fmla="*/ 400844 h 8867934"/>
              <a:gd name="connsiteX11" fmla="*/ 1270 w 9777730"/>
              <a:gd name="connsiteY11" fmla="*/ 1741488 h 8867934"/>
              <a:gd name="connsiteX12" fmla="*/ 1270 w 9777730"/>
              <a:gd name="connsiteY12" fmla="*/ 0 h 8867934"/>
              <a:gd name="connsiteX13" fmla="*/ 5746750 w 9777730"/>
              <a:gd name="connsiteY13" fmla="*/ 0 h 8867934"/>
              <a:gd name="connsiteX14" fmla="*/ 9777730 w 9777730"/>
              <a:gd name="connsiteY14" fmla="*/ 8858568 h 8867934"/>
              <a:gd name="connsiteX15" fmla="*/ 8107680 w 9777730"/>
              <a:gd name="connsiteY15" fmla="*/ 8845074 h 8867934"/>
              <a:gd name="connsiteX0" fmla="*/ 7917180 w 9777730"/>
              <a:gd name="connsiteY0" fmla="*/ 8669814 h 8867934"/>
              <a:gd name="connsiteX1" fmla="*/ 7048500 w 9777730"/>
              <a:gd name="connsiteY1" fmla="*/ 8166894 h 8867934"/>
              <a:gd name="connsiteX2" fmla="*/ 6012180 w 9777730"/>
              <a:gd name="connsiteY2" fmla="*/ 8357394 h 8867934"/>
              <a:gd name="connsiteX3" fmla="*/ 6507480 w 9777730"/>
              <a:gd name="connsiteY3" fmla="*/ 8845074 h 8867934"/>
              <a:gd name="connsiteX4" fmla="*/ 1203960 w 9777730"/>
              <a:gd name="connsiteY4" fmla="*/ 8867934 h 8867934"/>
              <a:gd name="connsiteX5" fmla="*/ 2743200 w 9777730"/>
              <a:gd name="connsiteY5" fmla="*/ 7717314 h 8867934"/>
              <a:gd name="connsiteX6" fmla="*/ 1074420 w 9777730"/>
              <a:gd name="connsiteY6" fmla="*/ 8852694 h 8867934"/>
              <a:gd name="connsiteX7" fmla="*/ 15240 w 9777730"/>
              <a:gd name="connsiteY7" fmla="*/ 8860314 h 8867934"/>
              <a:gd name="connsiteX8" fmla="*/ 0 w 9777730"/>
              <a:gd name="connsiteY8" fmla="*/ 6117114 h 8867934"/>
              <a:gd name="connsiteX9" fmla="*/ 15240 w 9777730"/>
              <a:gd name="connsiteY9" fmla="*/ 4951254 h 8867934"/>
              <a:gd name="connsiteX10" fmla="*/ 7620 w 9777730"/>
              <a:gd name="connsiteY10" fmla="*/ 1867694 h 8867934"/>
              <a:gd name="connsiteX11" fmla="*/ 1950720 w 9777730"/>
              <a:gd name="connsiteY11" fmla="*/ 400844 h 8867934"/>
              <a:gd name="connsiteX12" fmla="*/ 1270 w 9777730"/>
              <a:gd name="connsiteY12" fmla="*/ 1741488 h 8867934"/>
              <a:gd name="connsiteX13" fmla="*/ 1270 w 9777730"/>
              <a:gd name="connsiteY13" fmla="*/ 0 h 8867934"/>
              <a:gd name="connsiteX14" fmla="*/ 5746750 w 9777730"/>
              <a:gd name="connsiteY14" fmla="*/ 0 h 8867934"/>
              <a:gd name="connsiteX15" fmla="*/ 9777730 w 9777730"/>
              <a:gd name="connsiteY15" fmla="*/ 8858568 h 8867934"/>
              <a:gd name="connsiteX16" fmla="*/ 8107680 w 9777730"/>
              <a:gd name="connsiteY16" fmla="*/ 8845074 h 8867934"/>
              <a:gd name="connsiteX0" fmla="*/ 7917180 w 9777730"/>
              <a:gd name="connsiteY0" fmla="*/ 8669814 h 8867934"/>
              <a:gd name="connsiteX1" fmla="*/ 7048500 w 9777730"/>
              <a:gd name="connsiteY1" fmla="*/ 8166894 h 8867934"/>
              <a:gd name="connsiteX2" fmla="*/ 6012180 w 9777730"/>
              <a:gd name="connsiteY2" fmla="*/ 8357394 h 8867934"/>
              <a:gd name="connsiteX3" fmla="*/ 6507480 w 9777730"/>
              <a:gd name="connsiteY3" fmla="*/ 8753634 h 8867934"/>
              <a:gd name="connsiteX4" fmla="*/ 6507480 w 9777730"/>
              <a:gd name="connsiteY4" fmla="*/ 8845074 h 8867934"/>
              <a:gd name="connsiteX5" fmla="*/ 1203960 w 9777730"/>
              <a:gd name="connsiteY5" fmla="*/ 8867934 h 8867934"/>
              <a:gd name="connsiteX6" fmla="*/ 2743200 w 9777730"/>
              <a:gd name="connsiteY6" fmla="*/ 7717314 h 8867934"/>
              <a:gd name="connsiteX7" fmla="*/ 1074420 w 9777730"/>
              <a:gd name="connsiteY7" fmla="*/ 8852694 h 8867934"/>
              <a:gd name="connsiteX8" fmla="*/ 15240 w 9777730"/>
              <a:gd name="connsiteY8" fmla="*/ 8860314 h 8867934"/>
              <a:gd name="connsiteX9" fmla="*/ 0 w 9777730"/>
              <a:gd name="connsiteY9" fmla="*/ 6117114 h 8867934"/>
              <a:gd name="connsiteX10" fmla="*/ 15240 w 9777730"/>
              <a:gd name="connsiteY10" fmla="*/ 4951254 h 8867934"/>
              <a:gd name="connsiteX11" fmla="*/ 7620 w 9777730"/>
              <a:gd name="connsiteY11" fmla="*/ 1867694 h 8867934"/>
              <a:gd name="connsiteX12" fmla="*/ 1950720 w 9777730"/>
              <a:gd name="connsiteY12" fmla="*/ 400844 h 8867934"/>
              <a:gd name="connsiteX13" fmla="*/ 1270 w 9777730"/>
              <a:gd name="connsiteY13" fmla="*/ 1741488 h 8867934"/>
              <a:gd name="connsiteX14" fmla="*/ 1270 w 9777730"/>
              <a:gd name="connsiteY14" fmla="*/ 0 h 8867934"/>
              <a:gd name="connsiteX15" fmla="*/ 5746750 w 9777730"/>
              <a:gd name="connsiteY15" fmla="*/ 0 h 8867934"/>
              <a:gd name="connsiteX16" fmla="*/ 9777730 w 9777730"/>
              <a:gd name="connsiteY16" fmla="*/ 8858568 h 8867934"/>
              <a:gd name="connsiteX17" fmla="*/ 8107680 w 9777730"/>
              <a:gd name="connsiteY17" fmla="*/ 8845074 h 8867934"/>
              <a:gd name="connsiteX0" fmla="*/ 7917180 w 9777730"/>
              <a:gd name="connsiteY0" fmla="*/ 8669814 h 8867934"/>
              <a:gd name="connsiteX1" fmla="*/ 7048500 w 9777730"/>
              <a:gd name="connsiteY1" fmla="*/ 8166894 h 8867934"/>
              <a:gd name="connsiteX2" fmla="*/ 6012180 w 9777730"/>
              <a:gd name="connsiteY2" fmla="*/ 8357394 h 8867934"/>
              <a:gd name="connsiteX3" fmla="*/ 6507480 w 9777730"/>
              <a:gd name="connsiteY3" fmla="*/ 8753634 h 8867934"/>
              <a:gd name="connsiteX4" fmla="*/ 6507480 w 9777730"/>
              <a:gd name="connsiteY4" fmla="*/ 8829834 h 8867934"/>
              <a:gd name="connsiteX5" fmla="*/ 6507480 w 9777730"/>
              <a:gd name="connsiteY5" fmla="*/ 8845074 h 8867934"/>
              <a:gd name="connsiteX6" fmla="*/ 1203960 w 9777730"/>
              <a:gd name="connsiteY6" fmla="*/ 8867934 h 8867934"/>
              <a:gd name="connsiteX7" fmla="*/ 2743200 w 9777730"/>
              <a:gd name="connsiteY7" fmla="*/ 7717314 h 8867934"/>
              <a:gd name="connsiteX8" fmla="*/ 1074420 w 9777730"/>
              <a:gd name="connsiteY8" fmla="*/ 8852694 h 8867934"/>
              <a:gd name="connsiteX9" fmla="*/ 15240 w 9777730"/>
              <a:gd name="connsiteY9" fmla="*/ 8860314 h 8867934"/>
              <a:gd name="connsiteX10" fmla="*/ 0 w 9777730"/>
              <a:gd name="connsiteY10" fmla="*/ 6117114 h 8867934"/>
              <a:gd name="connsiteX11" fmla="*/ 15240 w 9777730"/>
              <a:gd name="connsiteY11" fmla="*/ 4951254 h 8867934"/>
              <a:gd name="connsiteX12" fmla="*/ 7620 w 9777730"/>
              <a:gd name="connsiteY12" fmla="*/ 1867694 h 8867934"/>
              <a:gd name="connsiteX13" fmla="*/ 1950720 w 9777730"/>
              <a:gd name="connsiteY13" fmla="*/ 400844 h 8867934"/>
              <a:gd name="connsiteX14" fmla="*/ 1270 w 9777730"/>
              <a:gd name="connsiteY14" fmla="*/ 1741488 h 8867934"/>
              <a:gd name="connsiteX15" fmla="*/ 1270 w 9777730"/>
              <a:gd name="connsiteY15" fmla="*/ 0 h 8867934"/>
              <a:gd name="connsiteX16" fmla="*/ 5746750 w 9777730"/>
              <a:gd name="connsiteY16" fmla="*/ 0 h 8867934"/>
              <a:gd name="connsiteX17" fmla="*/ 9777730 w 9777730"/>
              <a:gd name="connsiteY17" fmla="*/ 8858568 h 8867934"/>
              <a:gd name="connsiteX18" fmla="*/ 8107680 w 9777730"/>
              <a:gd name="connsiteY18" fmla="*/ 8845074 h 8867934"/>
              <a:gd name="connsiteX0" fmla="*/ 7917180 w 9777730"/>
              <a:gd name="connsiteY0" fmla="*/ 8669814 h 8867934"/>
              <a:gd name="connsiteX1" fmla="*/ 7048500 w 9777730"/>
              <a:gd name="connsiteY1" fmla="*/ 8166894 h 8867934"/>
              <a:gd name="connsiteX2" fmla="*/ 6012180 w 9777730"/>
              <a:gd name="connsiteY2" fmla="*/ 8357394 h 8867934"/>
              <a:gd name="connsiteX3" fmla="*/ 6507480 w 9777730"/>
              <a:gd name="connsiteY3" fmla="*/ 8829834 h 8867934"/>
              <a:gd name="connsiteX4" fmla="*/ 6507480 w 9777730"/>
              <a:gd name="connsiteY4" fmla="*/ 8845074 h 8867934"/>
              <a:gd name="connsiteX5" fmla="*/ 1203960 w 9777730"/>
              <a:gd name="connsiteY5" fmla="*/ 8867934 h 8867934"/>
              <a:gd name="connsiteX6" fmla="*/ 2743200 w 9777730"/>
              <a:gd name="connsiteY6" fmla="*/ 7717314 h 8867934"/>
              <a:gd name="connsiteX7" fmla="*/ 1074420 w 9777730"/>
              <a:gd name="connsiteY7" fmla="*/ 8852694 h 8867934"/>
              <a:gd name="connsiteX8" fmla="*/ 15240 w 9777730"/>
              <a:gd name="connsiteY8" fmla="*/ 8860314 h 8867934"/>
              <a:gd name="connsiteX9" fmla="*/ 0 w 9777730"/>
              <a:gd name="connsiteY9" fmla="*/ 6117114 h 8867934"/>
              <a:gd name="connsiteX10" fmla="*/ 15240 w 9777730"/>
              <a:gd name="connsiteY10" fmla="*/ 4951254 h 8867934"/>
              <a:gd name="connsiteX11" fmla="*/ 7620 w 9777730"/>
              <a:gd name="connsiteY11" fmla="*/ 1867694 h 8867934"/>
              <a:gd name="connsiteX12" fmla="*/ 1950720 w 9777730"/>
              <a:gd name="connsiteY12" fmla="*/ 400844 h 8867934"/>
              <a:gd name="connsiteX13" fmla="*/ 1270 w 9777730"/>
              <a:gd name="connsiteY13" fmla="*/ 1741488 h 8867934"/>
              <a:gd name="connsiteX14" fmla="*/ 1270 w 9777730"/>
              <a:gd name="connsiteY14" fmla="*/ 0 h 8867934"/>
              <a:gd name="connsiteX15" fmla="*/ 5746750 w 9777730"/>
              <a:gd name="connsiteY15" fmla="*/ 0 h 8867934"/>
              <a:gd name="connsiteX16" fmla="*/ 9777730 w 9777730"/>
              <a:gd name="connsiteY16" fmla="*/ 8858568 h 8867934"/>
              <a:gd name="connsiteX17" fmla="*/ 8107680 w 9777730"/>
              <a:gd name="connsiteY17" fmla="*/ 8845074 h 8867934"/>
              <a:gd name="connsiteX0" fmla="*/ 7917180 w 9777730"/>
              <a:gd name="connsiteY0" fmla="*/ 8669814 h 8867934"/>
              <a:gd name="connsiteX1" fmla="*/ 7048500 w 9777730"/>
              <a:gd name="connsiteY1" fmla="*/ 8166894 h 8867934"/>
              <a:gd name="connsiteX2" fmla="*/ 6507480 w 9777730"/>
              <a:gd name="connsiteY2" fmla="*/ 8829834 h 8867934"/>
              <a:gd name="connsiteX3" fmla="*/ 6507480 w 9777730"/>
              <a:gd name="connsiteY3" fmla="*/ 8845074 h 8867934"/>
              <a:gd name="connsiteX4" fmla="*/ 1203960 w 9777730"/>
              <a:gd name="connsiteY4" fmla="*/ 8867934 h 8867934"/>
              <a:gd name="connsiteX5" fmla="*/ 2743200 w 9777730"/>
              <a:gd name="connsiteY5" fmla="*/ 7717314 h 8867934"/>
              <a:gd name="connsiteX6" fmla="*/ 1074420 w 9777730"/>
              <a:gd name="connsiteY6" fmla="*/ 8852694 h 8867934"/>
              <a:gd name="connsiteX7" fmla="*/ 15240 w 9777730"/>
              <a:gd name="connsiteY7" fmla="*/ 8860314 h 8867934"/>
              <a:gd name="connsiteX8" fmla="*/ 0 w 9777730"/>
              <a:gd name="connsiteY8" fmla="*/ 6117114 h 8867934"/>
              <a:gd name="connsiteX9" fmla="*/ 15240 w 9777730"/>
              <a:gd name="connsiteY9" fmla="*/ 4951254 h 8867934"/>
              <a:gd name="connsiteX10" fmla="*/ 7620 w 9777730"/>
              <a:gd name="connsiteY10" fmla="*/ 1867694 h 8867934"/>
              <a:gd name="connsiteX11" fmla="*/ 1950720 w 9777730"/>
              <a:gd name="connsiteY11" fmla="*/ 400844 h 8867934"/>
              <a:gd name="connsiteX12" fmla="*/ 1270 w 9777730"/>
              <a:gd name="connsiteY12" fmla="*/ 1741488 h 8867934"/>
              <a:gd name="connsiteX13" fmla="*/ 1270 w 9777730"/>
              <a:gd name="connsiteY13" fmla="*/ 0 h 8867934"/>
              <a:gd name="connsiteX14" fmla="*/ 5746750 w 9777730"/>
              <a:gd name="connsiteY14" fmla="*/ 0 h 8867934"/>
              <a:gd name="connsiteX15" fmla="*/ 9777730 w 9777730"/>
              <a:gd name="connsiteY15" fmla="*/ 8858568 h 8867934"/>
              <a:gd name="connsiteX16" fmla="*/ 8107680 w 9777730"/>
              <a:gd name="connsiteY16" fmla="*/ 8845074 h 8867934"/>
              <a:gd name="connsiteX0" fmla="*/ 7917180 w 9777730"/>
              <a:gd name="connsiteY0" fmla="*/ 8669814 h 8867934"/>
              <a:gd name="connsiteX1" fmla="*/ 6507480 w 9777730"/>
              <a:gd name="connsiteY1" fmla="*/ 8829834 h 8867934"/>
              <a:gd name="connsiteX2" fmla="*/ 6507480 w 9777730"/>
              <a:gd name="connsiteY2" fmla="*/ 8845074 h 8867934"/>
              <a:gd name="connsiteX3" fmla="*/ 1203960 w 9777730"/>
              <a:gd name="connsiteY3" fmla="*/ 8867934 h 8867934"/>
              <a:gd name="connsiteX4" fmla="*/ 2743200 w 9777730"/>
              <a:gd name="connsiteY4" fmla="*/ 7717314 h 8867934"/>
              <a:gd name="connsiteX5" fmla="*/ 1074420 w 9777730"/>
              <a:gd name="connsiteY5" fmla="*/ 8852694 h 8867934"/>
              <a:gd name="connsiteX6" fmla="*/ 15240 w 9777730"/>
              <a:gd name="connsiteY6" fmla="*/ 8860314 h 8867934"/>
              <a:gd name="connsiteX7" fmla="*/ 0 w 9777730"/>
              <a:gd name="connsiteY7" fmla="*/ 6117114 h 8867934"/>
              <a:gd name="connsiteX8" fmla="*/ 15240 w 9777730"/>
              <a:gd name="connsiteY8" fmla="*/ 4951254 h 8867934"/>
              <a:gd name="connsiteX9" fmla="*/ 7620 w 9777730"/>
              <a:gd name="connsiteY9" fmla="*/ 1867694 h 8867934"/>
              <a:gd name="connsiteX10" fmla="*/ 1950720 w 9777730"/>
              <a:gd name="connsiteY10" fmla="*/ 400844 h 8867934"/>
              <a:gd name="connsiteX11" fmla="*/ 1270 w 9777730"/>
              <a:gd name="connsiteY11" fmla="*/ 1741488 h 8867934"/>
              <a:gd name="connsiteX12" fmla="*/ 1270 w 9777730"/>
              <a:gd name="connsiteY12" fmla="*/ 0 h 8867934"/>
              <a:gd name="connsiteX13" fmla="*/ 5746750 w 9777730"/>
              <a:gd name="connsiteY13" fmla="*/ 0 h 8867934"/>
              <a:gd name="connsiteX14" fmla="*/ 9777730 w 9777730"/>
              <a:gd name="connsiteY14" fmla="*/ 8858568 h 8867934"/>
              <a:gd name="connsiteX15" fmla="*/ 8107680 w 9777730"/>
              <a:gd name="connsiteY15" fmla="*/ 8845074 h 8867934"/>
              <a:gd name="connsiteX0" fmla="*/ 7917180 w 9777730"/>
              <a:gd name="connsiteY0" fmla="*/ 8669814 h 8947934"/>
              <a:gd name="connsiteX1" fmla="*/ 6507480 w 9777730"/>
              <a:gd name="connsiteY1" fmla="*/ 8829834 h 8947934"/>
              <a:gd name="connsiteX2" fmla="*/ 1203960 w 9777730"/>
              <a:gd name="connsiteY2" fmla="*/ 8867934 h 8947934"/>
              <a:gd name="connsiteX3" fmla="*/ 2743200 w 9777730"/>
              <a:gd name="connsiteY3" fmla="*/ 7717314 h 8947934"/>
              <a:gd name="connsiteX4" fmla="*/ 1074420 w 9777730"/>
              <a:gd name="connsiteY4" fmla="*/ 8852694 h 8947934"/>
              <a:gd name="connsiteX5" fmla="*/ 15240 w 9777730"/>
              <a:gd name="connsiteY5" fmla="*/ 8860314 h 8947934"/>
              <a:gd name="connsiteX6" fmla="*/ 0 w 9777730"/>
              <a:gd name="connsiteY6" fmla="*/ 6117114 h 8947934"/>
              <a:gd name="connsiteX7" fmla="*/ 15240 w 9777730"/>
              <a:gd name="connsiteY7" fmla="*/ 4951254 h 8947934"/>
              <a:gd name="connsiteX8" fmla="*/ 7620 w 9777730"/>
              <a:gd name="connsiteY8" fmla="*/ 1867694 h 8947934"/>
              <a:gd name="connsiteX9" fmla="*/ 1950720 w 9777730"/>
              <a:gd name="connsiteY9" fmla="*/ 400844 h 8947934"/>
              <a:gd name="connsiteX10" fmla="*/ 1270 w 9777730"/>
              <a:gd name="connsiteY10" fmla="*/ 1741488 h 8947934"/>
              <a:gd name="connsiteX11" fmla="*/ 1270 w 9777730"/>
              <a:gd name="connsiteY11" fmla="*/ 0 h 8947934"/>
              <a:gd name="connsiteX12" fmla="*/ 5746750 w 9777730"/>
              <a:gd name="connsiteY12" fmla="*/ 0 h 8947934"/>
              <a:gd name="connsiteX13" fmla="*/ 9777730 w 9777730"/>
              <a:gd name="connsiteY13" fmla="*/ 8858568 h 8947934"/>
              <a:gd name="connsiteX14" fmla="*/ 8107680 w 9777730"/>
              <a:gd name="connsiteY14" fmla="*/ 8845074 h 8947934"/>
              <a:gd name="connsiteX0" fmla="*/ 7917180 w 9777730"/>
              <a:gd name="connsiteY0" fmla="*/ 8669814 h 8867934"/>
              <a:gd name="connsiteX1" fmla="*/ 6507480 w 9777730"/>
              <a:gd name="connsiteY1" fmla="*/ 882983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6499860 w 9777730"/>
              <a:gd name="connsiteY1" fmla="*/ 886031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6492240 w 9777730"/>
              <a:gd name="connsiteY1" fmla="*/ 883745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6492240 w 9777730"/>
              <a:gd name="connsiteY1" fmla="*/ 883745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6492240 w 9777730"/>
              <a:gd name="connsiteY1" fmla="*/ 883745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6492240 w 9777730"/>
              <a:gd name="connsiteY1" fmla="*/ 883745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6492240 w 9777730"/>
              <a:gd name="connsiteY1" fmla="*/ 883745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6492240 w 9777730"/>
              <a:gd name="connsiteY1" fmla="*/ 883745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7917180 w 9777730"/>
              <a:gd name="connsiteY0" fmla="*/ 8669814 h 8867934"/>
              <a:gd name="connsiteX1" fmla="*/ 7277100 w 9777730"/>
              <a:gd name="connsiteY1" fmla="*/ 8319294 h 8867934"/>
              <a:gd name="connsiteX2" fmla="*/ 6492240 w 9777730"/>
              <a:gd name="connsiteY2" fmla="*/ 8837454 h 8867934"/>
              <a:gd name="connsiteX3" fmla="*/ 1203960 w 9777730"/>
              <a:gd name="connsiteY3" fmla="*/ 8867934 h 8867934"/>
              <a:gd name="connsiteX4" fmla="*/ 2743200 w 9777730"/>
              <a:gd name="connsiteY4" fmla="*/ 7717314 h 8867934"/>
              <a:gd name="connsiteX5" fmla="*/ 1074420 w 9777730"/>
              <a:gd name="connsiteY5" fmla="*/ 8852694 h 8867934"/>
              <a:gd name="connsiteX6" fmla="*/ 15240 w 9777730"/>
              <a:gd name="connsiteY6" fmla="*/ 8860314 h 8867934"/>
              <a:gd name="connsiteX7" fmla="*/ 0 w 9777730"/>
              <a:gd name="connsiteY7" fmla="*/ 6117114 h 8867934"/>
              <a:gd name="connsiteX8" fmla="*/ 15240 w 9777730"/>
              <a:gd name="connsiteY8" fmla="*/ 4951254 h 8867934"/>
              <a:gd name="connsiteX9" fmla="*/ 7620 w 9777730"/>
              <a:gd name="connsiteY9" fmla="*/ 1867694 h 8867934"/>
              <a:gd name="connsiteX10" fmla="*/ 1950720 w 9777730"/>
              <a:gd name="connsiteY10" fmla="*/ 400844 h 8867934"/>
              <a:gd name="connsiteX11" fmla="*/ 1270 w 9777730"/>
              <a:gd name="connsiteY11" fmla="*/ 1741488 h 8867934"/>
              <a:gd name="connsiteX12" fmla="*/ 1270 w 9777730"/>
              <a:gd name="connsiteY12" fmla="*/ 0 h 8867934"/>
              <a:gd name="connsiteX13" fmla="*/ 5746750 w 9777730"/>
              <a:gd name="connsiteY13" fmla="*/ 0 h 8867934"/>
              <a:gd name="connsiteX14" fmla="*/ 9777730 w 9777730"/>
              <a:gd name="connsiteY14" fmla="*/ 8858568 h 8867934"/>
              <a:gd name="connsiteX15" fmla="*/ 8107680 w 9777730"/>
              <a:gd name="connsiteY15" fmla="*/ 8845074 h 8867934"/>
              <a:gd name="connsiteX0" fmla="*/ 7917180 w 9777730"/>
              <a:gd name="connsiteY0" fmla="*/ 8669814 h 8867934"/>
              <a:gd name="connsiteX1" fmla="*/ 7277100 w 9777730"/>
              <a:gd name="connsiteY1" fmla="*/ 8319294 h 8867934"/>
              <a:gd name="connsiteX2" fmla="*/ 6995160 w 9777730"/>
              <a:gd name="connsiteY2" fmla="*/ 8723154 h 8867934"/>
              <a:gd name="connsiteX3" fmla="*/ 6492240 w 9777730"/>
              <a:gd name="connsiteY3" fmla="*/ 8837454 h 8867934"/>
              <a:gd name="connsiteX4" fmla="*/ 1203960 w 9777730"/>
              <a:gd name="connsiteY4" fmla="*/ 8867934 h 8867934"/>
              <a:gd name="connsiteX5" fmla="*/ 2743200 w 9777730"/>
              <a:gd name="connsiteY5" fmla="*/ 7717314 h 8867934"/>
              <a:gd name="connsiteX6" fmla="*/ 1074420 w 9777730"/>
              <a:gd name="connsiteY6" fmla="*/ 8852694 h 8867934"/>
              <a:gd name="connsiteX7" fmla="*/ 15240 w 9777730"/>
              <a:gd name="connsiteY7" fmla="*/ 8860314 h 8867934"/>
              <a:gd name="connsiteX8" fmla="*/ 0 w 9777730"/>
              <a:gd name="connsiteY8" fmla="*/ 6117114 h 8867934"/>
              <a:gd name="connsiteX9" fmla="*/ 15240 w 9777730"/>
              <a:gd name="connsiteY9" fmla="*/ 4951254 h 8867934"/>
              <a:gd name="connsiteX10" fmla="*/ 7620 w 9777730"/>
              <a:gd name="connsiteY10" fmla="*/ 1867694 h 8867934"/>
              <a:gd name="connsiteX11" fmla="*/ 1950720 w 9777730"/>
              <a:gd name="connsiteY11" fmla="*/ 400844 h 8867934"/>
              <a:gd name="connsiteX12" fmla="*/ 1270 w 9777730"/>
              <a:gd name="connsiteY12" fmla="*/ 1741488 h 8867934"/>
              <a:gd name="connsiteX13" fmla="*/ 1270 w 9777730"/>
              <a:gd name="connsiteY13" fmla="*/ 0 h 8867934"/>
              <a:gd name="connsiteX14" fmla="*/ 5746750 w 9777730"/>
              <a:gd name="connsiteY14" fmla="*/ 0 h 8867934"/>
              <a:gd name="connsiteX15" fmla="*/ 9777730 w 9777730"/>
              <a:gd name="connsiteY15" fmla="*/ 8858568 h 8867934"/>
              <a:gd name="connsiteX16" fmla="*/ 8107680 w 9777730"/>
              <a:gd name="connsiteY16" fmla="*/ 8845074 h 8867934"/>
              <a:gd name="connsiteX0" fmla="*/ 7917180 w 9777730"/>
              <a:gd name="connsiteY0" fmla="*/ 8669814 h 8867934"/>
              <a:gd name="connsiteX1" fmla="*/ 7277100 w 9777730"/>
              <a:gd name="connsiteY1" fmla="*/ 8319294 h 8867934"/>
              <a:gd name="connsiteX2" fmla="*/ 6995160 w 9777730"/>
              <a:gd name="connsiteY2" fmla="*/ 8723154 h 8867934"/>
              <a:gd name="connsiteX3" fmla="*/ 6492240 w 9777730"/>
              <a:gd name="connsiteY3" fmla="*/ 8837454 h 8867934"/>
              <a:gd name="connsiteX4" fmla="*/ 1203960 w 9777730"/>
              <a:gd name="connsiteY4" fmla="*/ 8867934 h 8867934"/>
              <a:gd name="connsiteX5" fmla="*/ 2743200 w 9777730"/>
              <a:gd name="connsiteY5" fmla="*/ 7717314 h 8867934"/>
              <a:gd name="connsiteX6" fmla="*/ 1074420 w 9777730"/>
              <a:gd name="connsiteY6" fmla="*/ 8852694 h 8867934"/>
              <a:gd name="connsiteX7" fmla="*/ 15240 w 9777730"/>
              <a:gd name="connsiteY7" fmla="*/ 8860314 h 8867934"/>
              <a:gd name="connsiteX8" fmla="*/ 0 w 9777730"/>
              <a:gd name="connsiteY8" fmla="*/ 6117114 h 8867934"/>
              <a:gd name="connsiteX9" fmla="*/ 15240 w 9777730"/>
              <a:gd name="connsiteY9" fmla="*/ 4951254 h 8867934"/>
              <a:gd name="connsiteX10" fmla="*/ 7620 w 9777730"/>
              <a:gd name="connsiteY10" fmla="*/ 1867694 h 8867934"/>
              <a:gd name="connsiteX11" fmla="*/ 1950720 w 9777730"/>
              <a:gd name="connsiteY11" fmla="*/ 400844 h 8867934"/>
              <a:gd name="connsiteX12" fmla="*/ 1270 w 9777730"/>
              <a:gd name="connsiteY12" fmla="*/ 1741488 h 8867934"/>
              <a:gd name="connsiteX13" fmla="*/ 1270 w 9777730"/>
              <a:gd name="connsiteY13" fmla="*/ 0 h 8867934"/>
              <a:gd name="connsiteX14" fmla="*/ 5746750 w 9777730"/>
              <a:gd name="connsiteY14" fmla="*/ 0 h 8867934"/>
              <a:gd name="connsiteX15" fmla="*/ 9777730 w 9777730"/>
              <a:gd name="connsiteY15" fmla="*/ 8858568 h 8867934"/>
              <a:gd name="connsiteX16" fmla="*/ 8107680 w 9777730"/>
              <a:gd name="connsiteY16" fmla="*/ 8845074 h 8867934"/>
              <a:gd name="connsiteX0" fmla="*/ 7917180 w 9777730"/>
              <a:gd name="connsiteY0" fmla="*/ 8669814 h 8867934"/>
              <a:gd name="connsiteX1" fmla="*/ 7277100 w 9777730"/>
              <a:gd name="connsiteY1" fmla="*/ 8319294 h 8867934"/>
              <a:gd name="connsiteX2" fmla="*/ 6995160 w 9777730"/>
              <a:gd name="connsiteY2" fmla="*/ 8723154 h 8867934"/>
              <a:gd name="connsiteX3" fmla="*/ 6492240 w 9777730"/>
              <a:gd name="connsiteY3" fmla="*/ 8837454 h 8867934"/>
              <a:gd name="connsiteX4" fmla="*/ 1203960 w 9777730"/>
              <a:gd name="connsiteY4" fmla="*/ 8867934 h 8867934"/>
              <a:gd name="connsiteX5" fmla="*/ 2743200 w 9777730"/>
              <a:gd name="connsiteY5" fmla="*/ 7717314 h 8867934"/>
              <a:gd name="connsiteX6" fmla="*/ 1074420 w 9777730"/>
              <a:gd name="connsiteY6" fmla="*/ 8852694 h 8867934"/>
              <a:gd name="connsiteX7" fmla="*/ 15240 w 9777730"/>
              <a:gd name="connsiteY7" fmla="*/ 8860314 h 8867934"/>
              <a:gd name="connsiteX8" fmla="*/ 0 w 9777730"/>
              <a:gd name="connsiteY8" fmla="*/ 6117114 h 8867934"/>
              <a:gd name="connsiteX9" fmla="*/ 15240 w 9777730"/>
              <a:gd name="connsiteY9" fmla="*/ 4951254 h 8867934"/>
              <a:gd name="connsiteX10" fmla="*/ 7620 w 9777730"/>
              <a:gd name="connsiteY10" fmla="*/ 1867694 h 8867934"/>
              <a:gd name="connsiteX11" fmla="*/ 1950720 w 9777730"/>
              <a:gd name="connsiteY11" fmla="*/ 400844 h 8867934"/>
              <a:gd name="connsiteX12" fmla="*/ 1270 w 9777730"/>
              <a:gd name="connsiteY12" fmla="*/ 1741488 h 8867934"/>
              <a:gd name="connsiteX13" fmla="*/ 1270 w 9777730"/>
              <a:gd name="connsiteY13" fmla="*/ 0 h 8867934"/>
              <a:gd name="connsiteX14" fmla="*/ 5746750 w 9777730"/>
              <a:gd name="connsiteY14" fmla="*/ 0 h 8867934"/>
              <a:gd name="connsiteX15" fmla="*/ 9777730 w 9777730"/>
              <a:gd name="connsiteY15" fmla="*/ 8858568 h 8867934"/>
              <a:gd name="connsiteX16" fmla="*/ 8107680 w 9777730"/>
              <a:gd name="connsiteY16" fmla="*/ 8845074 h 8867934"/>
              <a:gd name="connsiteX0" fmla="*/ 7917180 w 9777730"/>
              <a:gd name="connsiteY0" fmla="*/ 8669814 h 8867934"/>
              <a:gd name="connsiteX1" fmla="*/ 7277100 w 9777730"/>
              <a:gd name="connsiteY1" fmla="*/ 8319294 h 8867934"/>
              <a:gd name="connsiteX2" fmla="*/ 6995160 w 9777730"/>
              <a:gd name="connsiteY2" fmla="*/ 8723154 h 8867934"/>
              <a:gd name="connsiteX3" fmla="*/ 6492240 w 9777730"/>
              <a:gd name="connsiteY3" fmla="*/ 8837454 h 8867934"/>
              <a:gd name="connsiteX4" fmla="*/ 1203960 w 9777730"/>
              <a:gd name="connsiteY4" fmla="*/ 8867934 h 8867934"/>
              <a:gd name="connsiteX5" fmla="*/ 2743200 w 9777730"/>
              <a:gd name="connsiteY5" fmla="*/ 7717314 h 8867934"/>
              <a:gd name="connsiteX6" fmla="*/ 1074420 w 9777730"/>
              <a:gd name="connsiteY6" fmla="*/ 8852694 h 8867934"/>
              <a:gd name="connsiteX7" fmla="*/ 15240 w 9777730"/>
              <a:gd name="connsiteY7" fmla="*/ 8860314 h 8867934"/>
              <a:gd name="connsiteX8" fmla="*/ 0 w 9777730"/>
              <a:gd name="connsiteY8" fmla="*/ 6117114 h 8867934"/>
              <a:gd name="connsiteX9" fmla="*/ 15240 w 9777730"/>
              <a:gd name="connsiteY9" fmla="*/ 4951254 h 8867934"/>
              <a:gd name="connsiteX10" fmla="*/ 7620 w 9777730"/>
              <a:gd name="connsiteY10" fmla="*/ 1867694 h 8867934"/>
              <a:gd name="connsiteX11" fmla="*/ 1950720 w 9777730"/>
              <a:gd name="connsiteY11" fmla="*/ 400844 h 8867934"/>
              <a:gd name="connsiteX12" fmla="*/ 1270 w 9777730"/>
              <a:gd name="connsiteY12" fmla="*/ 1741488 h 8867934"/>
              <a:gd name="connsiteX13" fmla="*/ 1270 w 9777730"/>
              <a:gd name="connsiteY13" fmla="*/ 0 h 8867934"/>
              <a:gd name="connsiteX14" fmla="*/ 5746750 w 9777730"/>
              <a:gd name="connsiteY14" fmla="*/ 0 h 8867934"/>
              <a:gd name="connsiteX15" fmla="*/ 9777730 w 9777730"/>
              <a:gd name="connsiteY15" fmla="*/ 8858568 h 8867934"/>
              <a:gd name="connsiteX16" fmla="*/ 8107680 w 9777730"/>
              <a:gd name="connsiteY16" fmla="*/ 8845074 h 8867934"/>
              <a:gd name="connsiteX0" fmla="*/ 7917180 w 9777730"/>
              <a:gd name="connsiteY0" fmla="*/ 8669814 h 8867934"/>
              <a:gd name="connsiteX1" fmla="*/ 7277100 w 9777730"/>
              <a:gd name="connsiteY1" fmla="*/ 8319294 h 8867934"/>
              <a:gd name="connsiteX2" fmla="*/ 6492240 w 9777730"/>
              <a:gd name="connsiteY2" fmla="*/ 8837454 h 8867934"/>
              <a:gd name="connsiteX3" fmla="*/ 1203960 w 9777730"/>
              <a:gd name="connsiteY3" fmla="*/ 8867934 h 8867934"/>
              <a:gd name="connsiteX4" fmla="*/ 2743200 w 9777730"/>
              <a:gd name="connsiteY4" fmla="*/ 7717314 h 8867934"/>
              <a:gd name="connsiteX5" fmla="*/ 1074420 w 9777730"/>
              <a:gd name="connsiteY5" fmla="*/ 8852694 h 8867934"/>
              <a:gd name="connsiteX6" fmla="*/ 15240 w 9777730"/>
              <a:gd name="connsiteY6" fmla="*/ 8860314 h 8867934"/>
              <a:gd name="connsiteX7" fmla="*/ 0 w 9777730"/>
              <a:gd name="connsiteY7" fmla="*/ 6117114 h 8867934"/>
              <a:gd name="connsiteX8" fmla="*/ 15240 w 9777730"/>
              <a:gd name="connsiteY8" fmla="*/ 4951254 h 8867934"/>
              <a:gd name="connsiteX9" fmla="*/ 7620 w 9777730"/>
              <a:gd name="connsiteY9" fmla="*/ 1867694 h 8867934"/>
              <a:gd name="connsiteX10" fmla="*/ 1950720 w 9777730"/>
              <a:gd name="connsiteY10" fmla="*/ 400844 h 8867934"/>
              <a:gd name="connsiteX11" fmla="*/ 1270 w 9777730"/>
              <a:gd name="connsiteY11" fmla="*/ 1741488 h 8867934"/>
              <a:gd name="connsiteX12" fmla="*/ 1270 w 9777730"/>
              <a:gd name="connsiteY12" fmla="*/ 0 h 8867934"/>
              <a:gd name="connsiteX13" fmla="*/ 5746750 w 9777730"/>
              <a:gd name="connsiteY13" fmla="*/ 0 h 8867934"/>
              <a:gd name="connsiteX14" fmla="*/ 9777730 w 9777730"/>
              <a:gd name="connsiteY14" fmla="*/ 8858568 h 8867934"/>
              <a:gd name="connsiteX15" fmla="*/ 8107680 w 9777730"/>
              <a:gd name="connsiteY15" fmla="*/ 8845074 h 8867934"/>
              <a:gd name="connsiteX0" fmla="*/ 7917180 w 9777730"/>
              <a:gd name="connsiteY0" fmla="*/ 8669814 h 8867934"/>
              <a:gd name="connsiteX1" fmla="*/ 6492240 w 9777730"/>
              <a:gd name="connsiteY1" fmla="*/ 8837454 h 8867934"/>
              <a:gd name="connsiteX2" fmla="*/ 1203960 w 9777730"/>
              <a:gd name="connsiteY2" fmla="*/ 8867934 h 8867934"/>
              <a:gd name="connsiteX3" fmla="*/ 2743200 w 9777730"/>
              <a:gd name="connsiteY3" fmla="*/ 7717314 h 8867934"/>
              <a:gd name="connsiteX4" fmla="*/ 1074420 w 9777730"/>
              <a:gd name="connsiteY4" fmla="*/ 8852694 h 8867934"/>
              <a:gd name="connsiteX5" fmla="*/ 15240 w 9777730"/>
              <a:gd name="connsiteY5" fmla="*/ 8860314 h 8867934"/>
              <a:gd name="connsiteX6" fmla="*/ 0 w 9777730"/>
              <a:gd name="connsiteY6" fmla="*/ 6117114 h 8867934"/>
              <a:gd name="connsiteX7" fmla="*/ 15240 w 9777730"/>
              <a:gd name="connsiteY7" fmla="*/ 4951254 h 8867934"/>
              <a:gd name="connsiteX8" fmla="*/ 7620 w 9777730"/>
              <a:gd name="connsiteY8" fmla="*/ 1867694 h 8867934"/>
              <a:gd name="connsiteX9" fmla="*/ 1950720 w 9777730"/>
              <a:gd name="connsiteY9" fmla="*/ 400844 h 8867934"/>
              <a:gd name="connsiteX10" fmla="*/ 1270 w 9777730"/>
              <a:gd name="connsiteY10" fmla="*/ 1741488 h 8867934"/>
              <a:gd name="connsiteX11" fmla="*/ 1270 w 9777730"/>
              <a:gd name="connsiteY11" fmla="*/ 0 h 8867934"/>
              <a:gd name="connsiteX12" fmla="*/ 5746750 w 9777730"/>
              <a:gd name="connsiteY12" fmla="*/ 0 h 8867934"/>
              <a:gd name="connsiteX13" fmla="*/ 9777730 w 9777730"/>
              <a:gd name="connsiteY13" fmla="*/ 8858568 h 8867934"/>
              <a:gd name="connsiteX14" fmla="*/ 8107680 w 9777730"/>
              <a:gd name="connsiteY14" fmla="*/ 8845074 h 8867934"/>
              <a:gd name="connsiteX0" fmla="*/ 6492240 w 9777730"/>
              <a:gd name="connsiteY0" fmla="*/ 8837454 h 8867934"/>
              <a:gd name="connsiteX1" fmla="*/ 1203960 w 9777730"/>
              <a:gd name="connsiteY1" fmla="*/ 8867934 h 8867934"/>
              <a:gd name="connsiteX2" fmla="*/ 2743200 w 9777730"/>
              <a:gd name="connsiteY2" fmla="*/ 7717314 h 8867934"/>
              <a:gd name="connsiteX3" fmla="*/ 1074420 w 9777730"/>
              <a:gd name="connsiteY3" fmla="*/ 8852694 h 8867934"/>
              <a:gd name="connsiteX4" fmla="*/ 15240 w 9777730"/>
              <a:gd name="connsiteY4" fmla="*/ 8860314 h 8867934"/>
              <a:gd name="connsiteX5" fmla="*/ 0 w 9777730"/>
              <a:gd name="connsiteY5" fmla="*/ 6117114 h 8867934"/>
              <a:gd name="connsiteX6" fmla="*/ 15240 w 9777730"/>
              <a:gd name="connsiteY6" fmla="*/ 4951254 h 8867934"/>
              <a:gd name="connsiteX7" fmla="*/ 7620 w 9777730"/>
              <a:gd name="connsiteY7" fmla="*/ 1867694 h 8867934"/>
              <a:gd name="connsiteX8" fmla="*/ 1950720 w 9777730"/>
              <a:gd name="connsiteY8" fmla="*/ 400844 h 8867934"/>
              <a:gd name="connsiteX9" fmla="*/ 1270 w 9777730"/>
              <a:gd name="connsiteY9" fmla="*/ 1741488 h 8867934"/>
              <a:gd name="connsiteX10" fmla="*/ 1270 w 9777730"/>
              <a:gd name="connsiteY10" fmla="*/ 0 h 8867934"/>
              <a:gd name="connsiteX11" fmla="*/ 5746750 w 9777730"/>
              <a:gd name="connsiteY11" fmla="*/ 0 h 8867934"/>
              <a:gd name="connsiteX12" fmla="*/ 9777730 w 9777730"/>
              <a:gd name="connsiteY12" fmla="*/ 8858568 h 8867934"/>
              <a:gd name="connsiteX13" fmla="*/ 8107680 w 9777730"/>
              <a:gd name="connsiteY13" fmla="*/ 8845074 h 8867934"/>
              <a:gd name="connsiteX0" fmla="*/ 6492240 w 9777730"/>
              <a:gd name="connsiteY0" fmla="*/ 8837454 h 8867934"/>
              <a:gd name="connsiteX1" fmla="*/ 1203960 w 9777730"/>
              <a:gd name="connsiteY1" fmla="*/ 8867934 h 8867934"/>
              <a:gd name="connsiteX2" fmla="*/ 2743200 w 9777730"/>
              <a:gd name="connsiteY2" fmla="*/ 7717314 h 8867934"/>
              <a:gd name="connsiteX3" fmla="*/ 1074420 w 9777730"/>
              <a:gd name="connsiteY3" fmla="*/ 8852694 h 8867934"/>
              <a:gd name="connsiteX4" fmla="*/ 15240 w 9777730"/>
              <a:gd name="connsiteY4" fmla="*/ 8860314 h 8867934"/>
              <a:gd name="connsiteX5" fmla="*/ 0 w 9777730"/>
              <a:gd name="connsiteY5" fmla="*/ 6117114 h 8867934"/>
              <a:gd name="connsiteX6" fmla="*/ 15240 w 9777730"/>
              <a:gd name="connsiteY6" fmla="*/ 4951254 h 8867934"/>
              <a:gd name="connsiteX7" fmla="*/ 7620 w 9777730"/>
              <a:gd name="connsiteY7" fmla="*/ 1867694 h 8867934"/>
              <a:gd name="connsiteX8" fmla="*/ 1950720 w 9777730"/>
              <a:gd name="connsiteY8" fmla="*/ 400844 h 8867934"/>
              <a:gd name="connsiteX9" fmla="*/ 1270 w 9777730"/>
              <a:gd name="connsiteY9" fmla="*/ 1741488 h 8867934"/>
              <a:gd name="connsiteX10" fmla="*/ 1270 w 9777730"/>
              <a:gd name="connsiteY10" fmla="*/ 0 h 8867934"/>
              <a:gd name="connsiteX11" fmla="*/ 5746750 w 9777730"/>
              <a:gd name="connsiteY11" fmla="*/ 0 h 8867934"/>
              <a:gd name="connsiteX12" fmla="*/ 9777730 w 9777730"/>
              <a:gd name="connsiteY12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77730 w 9794240"/>
              <a:gd name="connsiteY12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83320 w 9794240"/>
              <a:gd name="connsiteY12" fmla="*/ 6642894 h 8867934"/>
              <a:gd name="connsiteX13" fmla="*/ 9777730 w 9794240"/>
              <a:gd name="connsiteY13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7576820 w 9794240"/>
              <a:gd name="connsiteY12" fmla="*/ 7849394 h 8867934"/>
              <a:gd name="connsiteX13" fmla="*/ 9777730 w 9794240"/>
              <a:gd name="connsiteY13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96020 w 9794240"/>
              <a:gd name="connsiteY12" fmla="*/ 7201694 h 8867934"/>
              <a:gd name="connsiteX13" fmla="*/ 9777730 w 9794240"/>
              <a:gd name="connsiteY13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96020 w 9794240"/>
              <a:gd name="connsiteY12" fmla="*/ 7201694 h 8867934"/>
              <a:gd name="connsiteX13" fmla="*/ 9278620 w 9794240"/>
              <a:gd name="connsiteY13" fmla="*/ 7989094 h 8867934"/>
              <a:gd name="connsiteX14" fmla="*/ 9777730 w 9794240"/>
              <a:gd name="connsiteY14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96020 w 9794240"/>
              <a:gd name="connsiteY12" fmla="*/ 7201694 h 8867934"/>
              <a:gd name="connsiteX13" fmla="*/ 9786620 w 9794240"/>
              <a:gd name="connsiteY13" fmla="*/ 6503194 h 8867934"/>
              <a:gd name="connsiteX14" fmla="*/ 9777730 w 9794240"/>
              <a:gd name="connsiteY14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288020 w 9794240"/>
              <a:gd name="connsiteY12" fmla="*/ 6084094 h 8867934"/>
              <a:gd name="connsiteX13" fmla="*/ 8796020 w 9794240"/>
              <a:gd name="connsiteY13" fmla="*/ 7201694 h 8867934"/>
              <a:gd name="connsiteX14" fmla="*/ 9786620 w 9794240"/>
              <a:gd name="connsiteY14" fmla="*/ 6503194 h 8867934"/>
              <a:gd name="connsiteX15" fmla="*/ 9777730 w 9794240"/>
              <a:gd name="connsiteY15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61220 w 9794240"/>
              <a:gd name="connsiteY12" fmla="*/ 6338094 h 8867934"/>
              <a:gd name="connsiteX13" fmla="*/ 8796020 w 9794240"/>
              <a:gd name="connsiteY13" fmla="*/ 7201694 h 8867934"/>
              <a:gd name="connsiteX14" fmla="*/ 9786620 w 9794240"/>
              <a:gd name="connsiteY14" fmla="*/ 6503194 h 8867934"/>
              <a:gd name="connsiteX15" fmla="*/ 9777730 w 9794240"/>
              <a:gd name="connsiteY15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61220 w 9794240"/>
              <a:gd name="connsiteY12" fmla="*/ 6338094 h 8867934"/>
              <a:gd name="connsiteX13" fmla="*/ 9126220 w 9794240"/>
              <a:gd name="connsiteY13" fmla="*/ 6903244 h 8867934"/>
              <a:gd name="connsiteX14" fmla="*/ 8796020 w 9794240"/>
              <a:gd name="connsiteY14" fmla="*/ 7201694 h 8867934"/>
              <a:gd name="connsiteX15" fmla="*/ 9786620 w 9794240"/>
              <a:gd name="connsiteY15" fmla="*/ 6503194 h 8867934"/>
              <a:gd name="connsiteX16" fmla="*/ 9777730 w 9794240"/>
              <a:gd name="connsiteY1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61220 w 9794240"/>
              <a:gd name="connsiteY12" fmla="*/ 6338094 h 8867934"/>
              <a:gd name="connsiteX13" fmla="*/ 8662670 w 9794240"/>
              <a:gd name="connsiteY13" fmla="*/ 7068344 h 8867934"/>
              <a:gd name="connsiteX14" fmla="*/ 8796020 w 9794240"/>
              <a:gd name="connsiteY14" fmla="*/ 7201694 h 8867934"/>
              <a:gd name="connsiteX15" fmla="*/ 9786620 w 9794240"/>
              <a:gd name="connsiteY15" fmla="*/ 6503194 h 8867934"/>
              <a:gd name="connsiteX16" fmla="*/ 9777730 w 9794240"/>
              <a:gd name="connsiteY1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61220 w 9794240"/>
              <a:gd name="connsiteY12" fmla="*/ 6338094 h 8867934"/>
              <a:gd name="connsiteX13" fmla="*/ 8732520 w 9794240"/>
              <a:gd name="connsiteY13" fmla="*/ 7068344 h 8867934"/>
              <a:gd name="connsiteX14" fmla="*/ 8796020 w 9794240"/>
              <a:gd name="connsiteY14" fmla="*/ 7201694 h 8867934"/>
              <a:gd name="connsiteX15" fmla="*/ 9786620 w 9794240"/>
              <a:gd name="connsiteY15" fmla="*/ 6503194 h 8867934"/>
              <a:gd name="connsiteX16" fmla="*/ 9777730 w 9794240"/>
              <a:gd name="connsiteY1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61220 w 9794240"/>
              <a:gd name="connsiteY12" fmla="*/ 6338094 h 8867934"/>
              <a:gd name="connsiteX13" fmla="*/ 8732520 w 9794240"/>
              <a:gd name="connsiteY13" fmla="*/ 7068344 h 8867934"/>
              <a:gd name="connsiteX14" fmla="*/ 8853170 w 9794240"/>
              <a:gd name="connsiteY14" fmla="*/ 7176294 h 8867934"/>
              <a:gd name="connsiteX15" fmla="*/ 9786620 w 9794240"/>
              <a:gd name="connsiteY15" fmla="*/ 6503194 h 8867934"/>
              <a:gd name="connsiteX16" fmla="*/ 9777730 w 9794240"/>
              <a:gd name="connsiteY1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61220 w 9794240"/>
              <a:gd name="connsiteY12" fmla="*/ 6338094 h 8867934"/>
              <a:gd name="connsiteX13" fmla="*/ 8732520 w 9794240"/>
              <a:gd name="connsiteY13" fmla="*/ 7068344 h 8867934"/>
              <a:gd name="connsiteX14" fmla="*/ 8853170 w 9794240"/>
              <a:gd name="connsiteY14" fmla="*/ 7176294 h 8867934"/>
              <a:gd name="connsiteX15" fmla="*/ 9786620 w 9794240"/>
              <a:gd name="connsiteY15" fmla="*/ 6503194 h 8867934"/>
              <a:gd name="connsiteX16" fmla="*/ 9777730 w 9794240"/>
              <a:gd name="connsiteY1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61220 w 9794240"/>
              <a:gd name="connsiteY12" fmla="*/ 6338094 h 8867934"/>
              <a:gd name="connsiteX13" fmla="*/ 8732520 w 9794240"/>
              <a:gd name="connsiteY13" fmla="*/ 7068344 h 8867934"/>
              <a:gd name="connsiteX14" fmla="*/ 8853170 w 9794240"/>
              <a:gd name="connsiteY14" fmla="*/ 7176294 h 8867934"/>
              <a:gd name="connsiteX15" fmla="*/ 9786620 w 9794240"/>
              <a:gd name="connsiteY15" fmla="*/ 6503194 h 8867934"/>
              <a:gd name="connsiteX16" fmla="*/ 9777730 w 9794240"/>
              <a:gd name="connsiteY1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61220 w 9794240"/>
              <a:gd name="connsiteY12" fmla="*/ 6338094 h 8867934"/>
              <a:gd name="connsiteX13" fmla="*/ 8732520 w 9794240"/>
              <a:gd name="connsiteY13" fmla="*/ 7068344 h 8867934"/>
              <a:gd name="connsiteX14" fmla="*/ 8853170 w 9794240"/>
              <a:gd name="connsiteY14" fmla="*/ 7176294 h 8867934"/>
              <a:gd name="connsiteX15" fmla="*/ 9786620 w 9794240"/>
              <a:gd name="connsiteY15" fmla="*/ 6503194 h 8867934"/>
              <a:gd name="connsiteX16" fmla="*/ 9777730 w 9794240"/>
              <a:gd name="connsiteY1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92970 w 9794240"/>
              <a:gd name="connsiteY12" fmla="*/ 6331744 h 8867934"/>
              <a:gd name="connsiteX13" fmla="*/ 8732520 w 9794240"/>
              <a:gd name="connsiteY13" fmla="*/ 7068344 h 8867934"/>
              <a:gd name="connsiteX14" fmla="*/ 8853170 w 9794240"/>
              <a:gd name="connsiteY14" fmla="*/ 7176294 h 8867934"/>
              <a:gd name="connsiteX15" fmla="*/ 9786620 w 9794240"/>
              <a:gd name="connsiteY15" fmla="*/ 6503194 h 8867934"/>
              <a:gd name="connsiteX16" fmla="*/ 9777730 w 9794240"/>
              <a:gd name="connsiteY1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288020 w 9794240"/>
              <a:gd name="connsiteY12" fmla="*/ 3975894 h 8867934"/>
              <a:gd name="connsiteX13" fmla="*/ 9792970 w 9794240"/>
              <a:gd name="connsiteY13" fmla="*/ 6331744 h 8867934"/>
              <a:gd name="connsiteX14" fmla="*/ 8732520 w 9794240"/>
              <a:gd name="connsiteY14" fmla="*/ 7068344 h 8867934"/>
              <a:gd name="connsiteX15" fmla="*/ 8853170 w 9794240"/>
              <a:gd name="connsiteY15" fmla="*/ 7176294 h 8867934"/>
              <a:gd name="connsiteX16" fmla="*/ 9786620 w 9794240"/>
              <a:gd name="connsiteY16" fmla="*/ 6503194 h 8867934"/>
              <a:gd name="connsiteX17" fmla="*/ 9777730 w 9794240"/>
              <a:gd name="connsiteY1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80270 w 9794240"/>
              <a:gd name="connsiteY12" fmla="*/ 3861594 h 8867934"/>
              <a:gd name="connsiteX13" fmla="*/ 9792970 w 9794240"/>
              <a:gd name="connsiteY13" fmla="*/ 6331744 h 8867934"/>
              <a:gd name="connsiteX14" fmla="*/ 8732520 w 9794240"/>
              <a:gd name="connsiteY14" fmla="*/ 7068344 h 8867934"/>
              <a:gd name="connsiteX15" fmla="*/ 8853170 w 9794240"/>
              <a:gd name="connsiteY15" fmla="*/ 7176294 h 8867934"/>
              <a:gd name="connsiteX16" fmla="*/ 9786620 w 9794240"/>
              <a:gd name="connsiteY16" fmla="*/ 6503194 h 8867934"/>
              <a:gd name="connsiteX17" fmla="*/ 9777730 w 9794240"/>
              <a:gd name="connsiteY1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580120 w 9794240"/>
              <a:gd name="connsiteY12" fmla="*/ 2693194 h 8867934"/>
              <a:gd name="connsiteX13" fmla="*/ 9780270 w 9794240"/>
              <a:gd name="connsiteY13" fmla="*/ 3861594 h 8867934"/>
              <a:gd name="connsiteX14" fmla="*/ 9792970 w 9794240"/>
              <a:gd name="connsiteY14" fmla="*/ 6331744 h 8867934"/>
              <a:gd name="connsiteX15" fmla="*/ 8732520 w 9794240"/>
              <a:gd name="connsiteY15" fmla="*/ 7068344 h 8867934"/>
              <a:gd name="connsiteX16" fmla="*/ 8853170 w 9794240"/>
              <a:gd name="connsiteY16" fmla="*/ 7176294 h 8867934"/>
              <a:gd name="connsiteX17" fmla="*/ 9786620 w 9794240"/>
              <a:gd name="connsiteY17" fmla="*/ 6503194 h 8867934"/>
              <a:gd name="connsiteX18" fmla="*/ 9777730 w 9794240"/>
              <a:gd name="connsiteY18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86620 w 9794240"/>
              <a:gd name="connsiteY12" fmla="*/ 2947194 h 8867934"/>
              <a:gd name="connsiteX13" fmla="*/ 9780270 w 9794240"/>
              <a:gd name="connsiteY13" fmla="*/ 3861594 h 8867934"/>
              <a:gd name="connsiteX14" fmla="*/ 9792970 w 9794240"/>
              <a:gd name="connsiteY14" fmla="*/ 6331744 h 8867934"/>
              <a:gd name="connsiteX15" fmla="*/ 8732520 w 9794240"/>
              <a:gd name="connsiteY15" fmla="*/ 7068344 h 8867934"/>
              <a:gd name="connsiteX16" fmla="*/ 8853170 w 9794240"/>
              <a:gd name="connsiteY16" fmla="*/ 7176294 h 8867934"/>
              <a:gd name="connsiteX17" fmla="*/ 9786620 w 9794240"/>
              <a:gd name="connsiteY17" fmla="*/ 6503194 h 8867934"/>
              <a:gd name="connsiteX18" fmla="*/ 9777730 w 9794240"/>
              <a:gd name="connsiteY18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86620 w 9794240"/>
              <a:gd name="connsiteY12" fmla="*/ 2947194 h 8867934"/>
              <a:gd name="connsiteX13" fmla="*/ 9780270 w 9794240"/>
              <a:gd name="connsiteY13" fmla="*/ 3861594 h 8867934"/>
              <a:gd name="connsiteX14" fmla="*/ 9792970 w 9794240"/>
              <a:gd name="connsiteY14" fmla="*/ 6331744 h 8867934"/>
              <a:gd name="connsiteX15" fmla="*/ 8732520 w 9794240"/>
              <a:gd name="connsiteY15" fmla="*/ 7068344 h 8867934"/>
              <a:gd name="connsiteX16" fmla="*/ 8853170 w 9794240"/>
              <a:gd name="connsiteY16" fmla="*/ 7176294 h 8867934"/>
              <a:gd name="connsiteX17" fmla="*/ 9786620 w 9794240"/>
              <a:gd name="connsiteY17" fmla="*/ 6503194 h 8867934"/>
              <a:gd name="connsiteX18" fmla="*/ 9777730 w 9794240"/>
              <a:gd name="connsiteY18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86620 w 9794240"/>
              <a:gd name="connsiteY12" fmla="*/ 2947194 h 8867934"/>
              <a:gd name="connsiteX13" fmla="*/ 9780270 w 9794240"/>
              <a:gd name="connsiteY13" fmla="*/ 3861594 h 8867934"/>
              <a:gd name="connsiteX14" fmla="*/ 9792970 w 9794240"/>
              <a:gd name="connsiteY14" fmla="*/ 6331744 h 8867934"/>
              <a:gd name="connsiteX15" fmla="*/ 8732520 w 9794240"/>
              <a:gd name="connsiteY15" fmla="*/ 7068344 h 8867934"/>
              <a:gd name="connsiteX16" fmla="*/ 8853170 w 9794240"/>
              <a:gd name="connsiteY16" fmla="*/ 7176294 h 8867934"/>
              <a:gd name="connsiteX17" fmla="*/ 9786620 w 9794240"/>
              <a:gd name="connsiteY17" fmla="*/ 6503194 h 8867934"/>
              <a:gd name="connsiteX18" fmla="*/ 9777730 w 9794240"/>
              <a:gd name="connsiteY18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840470 w 9794240"/>
              <a:gd name="connsiteY12" fmla="*/ 2255044 h 8867934"/>
              <a:gd name="connsiteX13" fmla="*/ 9786620 w 9794240"/>
              <a:gd name="connsiteY13" fmla="*/ 2947194 h 8867934"/>
              <a:gd name="connsiteX14" fmla="*/ 9780270 w 9794240"/>
              <a:gd name="connsiteY14" fmla="*/ 3861594 h 8867934"/>
              <a:gd name="connsiteX15" fmla="*/ 9792970 w 9794240"/>
              <a:gd name="connsiteY15" fmla="*/ 6331744 h 8867934"/>
              <a:gd name="connsiteX16" fmla="*/ 8732520 w 9794240"/>
              <a:gd name="connsiteY16" fmla="*/ 7068344 h 8867934"/>
              <a:gd name="connsiteX17" fmla="*/ 8853170 w 9794240"/>
              <a:gd name="connsiteY17" fmla="*/ 7176294 h 8867934"/>
              <a:gd name="connsiteX18" fmla="*/ 9786620 w 9794240"/>
              <a:gd name="connsiteY18" fmla="*/ 6503194 h 8867934"/>
              <a:gd name="connsiteX19" fmla="*/ 9777730 w 9794240"/>
              <a:gd name="connsiteY19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780270 w 9794240"/>
              <a:gd name="connsiteY12" fmla="*/ 1429544 h 8867934"/>
              <a:gd name="connsiteX13" fmla="*/ 9786620 w 9794240"/>
              <a:gd name="connsiteY13" fmla="*/ 2947194 h 8867934"/>
              <a:gd name="connsiteX14" fmla="*/ 9780270 w 9794240"/>
              <a:gd name="connsiteY14" fmla="*/ 3861594 h 8867934"/>
              <a:gd name="connsiteX15" fmla="*/ 9792970 w 9794240"/>
              <a:gd name="connsiteY15" fmla="*/ 6331744 h 8867934"/>
              <a:gd name="connsiteX16" fmla="*/ 8732520 w 9794240"/>
              <a:gd name="connsiteY16" fmla="*/ 7068344 h 8867934"/>
              <a:gd name="connsiteX17" fmla="*/ 8853170 w 9794240"/>
              <a:gd name="connsiteY17" fmla="*/ 7176294 h 8867934"/>
              <a:gd name="connsiteX18" fmla="*/ 9786620 w 9794240"/>
              <a:gd name="connsiteY18" fmla="*/ 6503194 h 8867934"/>
              <a:gd name="connsiteX19" fmla="*/ 9777730 w 9794240"/>
              <a:gd name="connsiteY19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405620 w 9794240"/>
              <a:gd name="connsiteY12" fmla="*/ 1289844 h 8867934"/>
              <a:gd name="connsiteX13" fmla="*/ 9780270 w 9794240"/>
              <a:gd name="connsiteY13" fmla="*/ 1429544 h 8867934"/>
              <a:gd name="connsiteX14" fmla="*/ 9786620 w 9794240"/>
              <a:gd name="connsiteY14" fmla="*/ 2947194 h 8867934"/>
              <a:gd name="connsiteX15" fmla="*/ 9780270 w 9794240"/>
              <a:gd name="connsiteY15" fmla="*/ 3861594 h 8867934"/>
              <a:gd name="connsiteX16" fmla="*/ 9792970 w 9794240"/>
              <a:gd name="connsiteY16" fmla="*/ 6331744 h 8867934"/>
              <a:gd name="connsiteX17" fmla="*/ 8732520 w 9794240"/>
              <a:gd name="connsiteY17" fmla="*/ 7068344 h 8867934"/>
              <a:gd name="connsiteX18" fmla="*/ 8853170 w 9794240"/>
              <a:gd name="connsiteY18" fmla="*/ 7176294 h 8867934"/>
              <a:gd name="connsiteX19" fmla="*/ 9786620 w 9794240"/>
              <a:gd name="connsiteY19" fmla="*/ 6503194 h 8867934"/>
              <a:gd name="connsiteX20" fmla="*/ 9777730 w 9794240"/>
              <a:gd name="connsiteY20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151620 w 9794240"/>
              <a:gd name="connsiteY12" fmla="*/ 1086644 h 8867934"/>
              <a:gd name="connsiteX13" fmla="*/ 9780270 w 9794240"/>
              <a:gd name="connsiteY13" fmla="*/ 1429544 h 8867934"/>
              <a:gd name="connsiteX14" fmla="*/ 9786620 w 9794240"/>
              <a:gd name="connsiteY14" fmla="*/ 2947194 h 8867934"/>
              <a:gd name="connsiteX15" fmla="*/ 9780270 w 9794240"/>
              <a:gd name="connsiteY15" fmla="*/ 3861594 h 8867934"/>
              <a:gd name="connsiteX16" fmla="*/ 9792970 w 9794240"/>
              <a:gd name="connsiteY16" fmla="*/ 6331744 h 8867934"/>
              <a:gd name="connsiteX17" fmla="*/ 8732520 w 9794240"/>
              <a:gd name="connsiteY17" fmla="*/ 7068344 h 8867934"/>
              <a:gd name="connsiteX18" fmla="*/ 8853170 w 9794240"/>
              <a:gd name="connsiteY18" fmla="*/ 7176294 h 8867934"/>
              <a:gd name="connsiteX19" fmla="*/ 9786620 w 9794240"/>
              <a:gd name="connsiteY19" fmla="*/ 6503194 h 8867934"/>
              <a:gd name="connsiteX20" fmla="*/ 9777730 w 9794240"/>
              <a:gd name="connsiteY20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151620 w 9794240"/>
              <a:gd name="connsiteY12" fmla="*/ 1086644 h 8867934"/>
              <a:gd name="connsiteX13" fmla="*/ 9780270 w 9794240"/>
              <a:gd name="connsiteY13" fmla="*/ 1429544 h 8867934"/>
              <a:gd name="connsiteX14" fmla="*/ 9786620 w 9794240"/>
              <a:gd name="connsiteY14" fmla="*/ 2947194 h 8867934"/>
              <a:gd name="connsiteX15" fmla="*/ 9780270 w 9794240"/>
              <a:gd name="connsiteY15" fmla="*/ 3861594 h 8867934"/>
              <a:gd name="connsiteX16" fmla="*/ 9792970 w 9794240"/>
              <a:gd name="connsiteY16" fmla="*/ 6331744 h 8867934"/>
              <a:gd name="connsiteX17" fmla="*/ 8732520 w 9794240"/>
              <a:gd name="connsiteY17" fmla="*/ 7068344 h 8867934"/>
              <a:gd name="connsiteX18" fmla="*/ 8853170 w 9794240"/>
              <a:gd name="connsiteY18" fmla="*/ 7176294 h 8867934"/>
              <a:gd name="connsiteX19" fmla="*/ 9786620 w 9794240"/>
              <a:gd name="connsiteY19" fmla="*/ 6503194 h 8867934"/>
              <a:gd name="connsiteX20" fmla="*/ 9777730 w 9794240"/>
              <a:gd name="connsiteY20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00770 w 9794240"/>
              <a:gd name="connsiteY12" fmla="*/ 946944 h 8867934"/>
              <a:gd name="connsiteX13" fmla="*/ 9151620 w 9794240"/>
              <a:gd name="connsiteY13" fmla="*/ 1086644 h 8867934"/>
              <a:gd name="connsiteX14" fmla="*/ 9780270 w 9794240"/>
              <a:gd name="connsiteY14" fmla="*/ 1429544 h 8867934"/>
              <a:gd name="connsiteX15" fmla="*/ 9786620 w 9794240"/>
              <a:gd name="connsiteY15" fmla="*/ 2947194 h 8867934"/>
              <a:gd name="connsiteX16" fmla="*/ 9780270 w 9794240"/>
              <a:gd name="connsiteY16" fmla="*/ 3861594 h 8867934"/>
              <a:gd name="connsiteX17" fmla="*/ 9792970 w 9794240"/>
              <a:gd name="connsiteY17" fmla="*/ 6331744 h 8867934"/>
              <a:gd name="connsiteX18" fmla="*/ 8732520 w 9794240"/>
              <a:gd name="connsiteY18" fmla="*/ 7068344 h 8867934"/>
              <a:gd name="connsiteX19" fmla="*/ 8853170 w 9794240"/>
              <a:gd name="connsiteY19" fmla="*/ 7176294 h 8867934"/>
              <a:gd name="connsiteX20" fmla="*/ 9786620 w 9794240"/>
              <a:gd name="connsiteY20" fmla="*/ 6503194 h 8867934"/>
              <a:gd name="connsiteX21" fmla="*/ 9777730 w 9794240"/>
              <a:gd name="connsiteY21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545320 w 9794240"/>
              <a:gd name="connsiteY12" fmla="*/ 1600994 h 8867934"/>
              <a:gd name="connsiteX13" fmla="*/ 9151620 w 9794240"/>
              <a:gd name="connsiteY13" fmla="*/ 1086644 h 8867934"/>
              <a:gd name="connsiteX14" fmla="*/ 9780270 w 9794240"/>
              <a:gd name="connsiteY14" fmla="*/ 1429544 h 8867934"/>
              <a:gd name="connsiteX15" fmla="*/ 9786620 w 9794240"/>
              <a:gd name="connsiteY15" fmla="*/ 2947194 h 8867934"/>
              <a:gd name="connsiteX16" fmla="*/ 9780270 w 9794240"/>
              <a:gd name="connsiteY16" fmla="*/ 3861594 h 8867934"/>
              <a:gd name="connsiteX17" fmla="*/ 9792970 w 9794240"/>
              <a:gd name="connsiteY17" fmla="*/ 6331744 h 8867934"/>
              <a:gd name="connsiteX18" fmla="*/ 8732520 w 9794240"/>
              <a:gd name="connsiteY18" fmla="*/ 7068344 h 8867934"/>
              <a:gd name="connsiteX19" fmla="*/ 8853170 w 9794240"/>
              <a:gd name="connsiteY19" fmla="*/ 7176294 h 8867934"/>
              <a:gd name="connsiteX20" fmla="*/ 9786620 w 9794240"/>
              <a:gd name="connsiteY20" fmla="*/ 6503194 h 8867934"/>
              <a:gd name="connsiteX21" fmla="*/ 9777730 w 9794240"/>
              <a:gd name="connsiteY21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558020 w 9794240"/>
              <a:gd name="connsiteY12" fmla="*/ 1410494 h 8867934"/>
              <a:gd name="connsiteX13" fmla="*/ 9151620 w 9794240"/>
              <a:gd name="connsiteY13" fmla="*/ 1086644 h 8867934"/>
              <a:gd name="connsiteX14" fmla="*/ 9780270 w 9794240"/>
              <a:gd name="connsiteY14" fmla="*/ 1429544 h 8867934"/>
              <a:gd name="connsiteX15" fmla="*/ 9786620 w 9794240"/>
              <a:gd name="connsiteY15" fmla="*/ 2947194 h 8867934"/>
              <a:gd name="connsiteX16" fmla="*/ 9780270 w 9794240"/>
              <a:gd name="connsiteY16" fmla="*/ 3861594 h 8867934"/>
              <a:gd name="connsiteX17" fmla="*/ 9792970 w 9794240"/>
              <a:gd name="connsiteY17" fmla="*/ 6331744 h 8867934"/>
              <a:gd name="connsiteX18" fmla="*/ 8732520 w 9794240"/>
              <a:gd name="connsiteY18" fmla="*/ 7068344 h 8867934"/>
              <a:gd name="connsiteX19" fmla="*/ 8853170 w 9794240"/>
              <a:gd name="connsiteY19" fmla="*/ 7176294 h 8867934"/>
              <a:gd name="connsiteX20" fmla="*/ 9786620 w 9794240"/>
              <a:gd name="connsiteY20" fmla="*/ 6503194 h 8867934"/>
              <a:gd name="connsiteX21" fmla="*/ 9777730 w 9794240"/>
              <a:gd name="connsiteY21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558020 w 9794240"/>
              <a:gd name="connsiteY12" fmla="*/ 1505744 h 8867934"/>
              <a:gd name="connsiteX13" fmla="*/ 9151620 w 9794240"/>
              <a:gd name="connsiteY13" fmla="*/ 1086644 h 8867934"/>
              <a:gd name="connsiteX14" fmla="*/ 9780270 w 9794240"/>
              <a:gd name="connsiteY14" fmla="*/ 1429544 h 8867934"/>
              <a:gd name="connsiteX15" fmla="*/ 9786620 w 9794240"/>
              <a:gd name="connsiteY15" fmla="*/ 2947194 h 8867934"/>
              <a:gd name="connsiteX16" fmla="*/ 9780270 w 9794240"/>
              <a:gd name="connsiteY16" fmla="*/ 3861594 h 8867934"/>
              <a:gd name="connsiteX17" fmla="*/ 9792970 w 9794240"/>
              <a:gd name="connsiteY17" fmla="*/ 6331744 h 8867934"/>
              <a:gd name="connsiteX18" fmla="*/ 8732520 w 9794240"/>
              <a:gd name="connsiteY18" fmla="*/ 7068344 h 8867934"/>
              <a:gd name="connsiteX19" fmla="*/ 8853170 w 9794240"/>
              <a:gd name="connsiteY19" fmla="*/ 7176294 h 8867934"/>
              <a:gd name="connsiteX20" fmla="*/ 9786620 w 9794240"/>
              <a:gd name="connsiteY20" fmla="*/ 6503194 h 8867934"/>
              <a:gd name="connsiteX21" fmla="*/ 9777730 w 9794240"/>
              <a:gd name="connsiteY21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589770 w 9794240"/>
              <a:gd name="connsiteY12" fmla="*/ 1480344 h 8867934"/>
              <a:gd name="connsiteX13" fmla="*/ 9151620 w 9794240"/>
              <a:gd name="connsiteY13" fmla="*/ 1086644 h 8867934"/>
              <a:gd name="connsiteX14" fmla="*/ 9780270 w 9794240"/>
              <a:gd name="connsiteY14" fmla="*/ 1429544 h 8867934"/>
              <a:gd name="connsiteX15" fmla="*/ 9786620 w 9794240"/>
              <a:gd name="connsiteY15" fmla="*/ 2947194 h 8867934"/>
              <a:gd name="connsiteX16" fmla="*/ 9780270 w 9794240"/>
              <a:gd name="connsiteY16" fmla="*/ 3861594 h 8867934"/>
              <a:gd name="connsiteX17" fmla="*/ 9792970 w 9794240"/>
              <a:gd name="connsiteY17" fmla="*/ 6331744 h 8867934"/>
              <a:gd name="connsiteX18" fmla="*/ 8732520 w 9794240"/>
              <a:gd name="connsiteY18" fmla="*/ 7068344 h 8867934"/>
              <a:gd name="connsiteX19" fmla="*/ 8853170 w 9794240"/>
              <a:gd name="connsiteY19" fmla="*/ 7176294 h 8867934"/>
              <a:gd name="connsiteX20" fmla="*/ 9786620 w 9794240"/>
              <a:gd name="connsiteY20" fmla="*/ 6503194 h 8867934"/>
              <a:gd name="connsiteX21" fmla="*/ 9777730 w 9794240"/>
              <a:gd name="connsiteY21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456420 w 9794240"/>
              <a:gd name="connsiteY12" fmla="*/ 1385094 h 8867934"/>
              <a:gd name="connsiteX13" fmla="*/ 9151620 w 9794240"/>
              <a:gd name="connsiteY13" fmla="*/ 1086644 h 8867934"/>
              <a:gd name="connsiteX14" fmla="*/ 9780270 w 9794240"/>
              <a:gd name="connsiteY14" fmla="*/ 1429544 h 8867934"/>
              <a:gd name="connsiteX15" fmla="*/ 9786620 w 9794240"/>
              <a:gd name="connsiteY15" fmla="*/ 2947194 h 8867934"/>
              <a:gd name="connsiteX16" fmla="*/ 9780270 w 9794240"/>
              <a:gd name="connsiteY16" fmla="*/ 3861594 h 8867934"/>
              <a:gd name="connsiteX17" fmla="*/ 9792970 w 9794240"/>
              <a:gd name="connsiteY17" fmla="*/ 6331744 h 8867934"/>
              <a:gd name="connsiteX18" fmla="*/ 8732520 w 9794240"/>
              <a:gd name="connsiteY18" fmla="*/ 7068344 h 8867934"/>
              <a:gd name="connsiteX19" fmla="*/ 8853170 w 9794240"/>
              <a:gd name="connsiteY19" fmla="*/ 7176294 h 8867934"/>
              <a:gd name="connsiteX20" fmla="*/ 9786620 w 9794240"/>
              <a:gd name="connsiteY20" fmla="*/ 6503194 h 8867934"/>
              <a:gd name="connsiteX21" fmla="*/ 9777730 w 9794240"/>
              <a:gd name="connsiteY21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9456420 w 9794240"/>
              <a:gd name="connsiteY12" fmla="*/ 1385094 h 8867934"/>
              <a:gd name="connsiteX13" fmla="*/ 9151620 w 9794240"/>
              <a:gd name="connsiteY13" fmla="*/ 1086644 h 8867934"/>
              <a:gd name="connsiteX14" fmla="*/ 9780270 w 9794240"/>
              <a:gd name="connsiteY14" fmla="*/ 1429544 h 8867934"/>
              <a:gd name="connsiteX15" fmla="*/ 9786620 w 9794240"/>
              <a:gd name="connsiteY15" fmla="*/ 2947194 h 8867934"/>
              <a:gd name="connsiteX16" fmla="*/ 9780270 w 9794240"/>
              <a:gd name="connsiteY16" fmla="*/ 3861594 h 8867934"/>
              <a:gd name="connsiteX17" fmla="*/ 9792970 w 9794240"/>
              <a:gd name="connsiteY17" fmla="*/ 6331744 h 8867934"/>
              <a:gd name="connsiteX18" fmla="*/ 8732520 w 9794240"/>
              <a:gd name="connsiteY18" fmla="*/ 7068344 h 8867934"/>
              <a:gd name="connsiteX19" fmla="*/ 8853170 w 9794240"/>
              <a:gd name="connsiteY19" fmla="*/ 7176294 h 8867934"/>
              <a:gd name="connsiteX20" fmla="*/ 9786620 w 9794240"/>
              <a:gd name="connsiteY20" fmla="*/ 6503194 h 8867934"/>
              <a:gd name="connsiteX21" fmla="*/ 9777730 w 9794240"/>
              <a:gd name="connsiteY21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19820 w 9794240"/>
              <a:gd name="connsiteY12" fmla="*/ 1099344 h 8867934"/>
              <a:gd name="connsiteX13" fmla="*/ 9456420 w 9794240"/>
              <a:gd name="connsiteY13" fmla="*/ 1385094 h 8867934"/>
              <a:gd name="connsiteX14" fmla="*/ 9151620 w 9794240"/>
              <a:gd name="connsiteY14" fmla="*/ 1086644 h 8867934"/>
              <a:gd name="connsiteX15" fmla="*/ 9780270 w 9794240"/>
              <a:gd name="connsiteY15" fmla="*/ 1429544 h 8867934"/>
              <a:gd name="connsiteX16" fmla="*/ 9786620 w 9794240"/>
              <a:gd name="connsiteY16" fmla="*/ 2947194 h 8867934"/>
              <a:gd name="connsiteX17" fmla="*/ 9780270 w 9794240"/>
              <a:gd name="connsiteY17" fmla="*/ 3861594 h 8867934"/>
              <a:gd name="connsiteX18" fmla="*/ 9792970 w 9794240"/>
              <a:gd name="connsiteY18" fmla="*/ 6331744 h 8867934"/>
              <a:gd name="connsiteX19" fmla="*/ 8732520 w 9794240"/>
              <a:gd name="connsiteY19" fmla="*/ 7068344 h 8867934"/>
              <a:gd name="connsiteX20" fmla="*/ 8853170 w 9794240"/>
              <a:gd name="connsiteY20" fmla="*/ 7176294 h 8867934"/>
              <a:gd name="connsiteX21" fmla="*/ 9786620 w 9794240"/>
              <a:gd name="connsiteY21" fmla="*/ 6503194 h 8867934"/>
              <a:gd name="connsiteX22" fmla="*/ 9777730 w 9794240"/>
              <a:gd name="connsiteY22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76970 w 9794240"/>
              <a:gd name="connsiteY12" fmla="*/ 845344 h 8867934"/>
              <a:gd name="connsiteX13" fmla="*/ 9456420 w 9794240"/>
              <a:gd name="connsiteY13" fmla="*/ 1385094 h 8867934"/>
              <a:gd name="connsiteX14" fmla="*/ 9151620 w 9794240"/>
              <a:gd name="connsiteY14" fmla="*/ 1086644 h 8867934"/>
              <a:gd name="connsiteX15" fmla="*/ 9780270 w 9794240"/>
              <a:gd name="connsiteY15" fmla="*/ 1429544 h 8867934"/>
              <a:gd name="connsiteX16" fmla="*/ 9786620 w 9794240"/>
              <a:gd name="connsiteY16" fmla="*/ 2947194 h 8867934"/>
              <a:gd name="connsiteX17" fmla="*/ 9780270 w 9794240"/>
              <a:gd name="connsiteY17" fmla="*/ 3861594 h 8867934"/>
              <a:gd name="connsiteX18" fmla="*/ 9792970 w 9794240"/>
              <a:gd name="connsiteY18" fmla="*/ 6331744 h 8867934"/>
              <a:gd name="connsiteX19" fmla="*/ 8732520 w 9794240"/>
              <a:gd name="connsiteY19" fmla="*/ 7068344 h 8867934"/>
              <a:gd name="connsiteX20" fmla="*/ 8853170 w 9794240"/>
              <a:gd name="connsiteY20" fmla="*/ 7176294 h 8867934"/>
              <a:gd name="connsiteX21" fmla="*/ 9786620 w 9794240"/>
              <a:gd name="connsiteY21" fmla="*/ 6503194 h 8867934"/>
              <a:gd name="connsiteX22" fmla="*/ 9777730 w 9794240"/>
              <a:gd name="connsiteY22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76970 w 9794240"/>
              <a:gd name="connsiteY12" fmla="*/ 845344 h 8867934"/>
              <a:gd name="connsiteX13" fmla="*/ 9456420 w 9794240"/>
              <a:gd name="connsiteY13" fmla="*/ 1385094 h 8867934"/>
              <a:gd name="connsiteX14" fmla="*/ 9151620 w 9794240"/>
              <a:gd name="connsiteY14" fmla="*/ 1086644 h 8867934"/>
              <a:gd name="connsiteX15" fmla="*/ 9780270 w 9794240"/>
              <a:gd name="connsiteY15" fmla="*/ 1429544 h 8867934"/>
              <a:gd name="connsiteX16" fmla="*/ 9786620 w 9794240"/>
              <a:gd name="connsiteY16" fmla="*/ 2947194 h 8867934"/>
              <a:gd name="connsiteX17" fmla="*/ 9780270 w 9794240"/>
              <a:gd name="connsiteY17" fmla="*/ 3861594 h 8867934"/>
              <a:gd name="connsiteX18" fmla="*/ 9792970 w 9794240"/>
              <a:gd name="connsiteY18" fmla="*/ 6331744 h 8867934"/>
              <a:gd name="connsiteX19" fmla="*/ 8732520 w 9794240"/>
              <a:gd name="connsiteY19" fmla="*/ 7068344 h 8867934"/>
              <a:gd name="connsiteX20" fmla="*/ 8853170 w 9794240"/>
              <a:gd name="connsiteY20" fmla="*/ 7176294 h 8867934"/>
              <a:gd name="connsiteX21" fmla="*/ 9786620 w 9794240"/>
              <a:gd name="connsiteY21" fmla="*/ 6503194 h 8867934"/>
              <a:gd name="connsiteX22" fmla="*/ 9777730 w 9794240"/>
              <a:gd name="connsiteY22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76970 w 9794240"/>
              <a:gd name="connsiteY12" fmla="*/ 845344 h 8867934"/>
              <a:gd name="connsiteX13" fmla="*/ 9456420 w 9794240"/>
              <a:gd name="connsiteY13" fmla="*/ 1385094 h 8867934"/>
              <a:gd name="connsiteX14" fmla="*/ 9151620 w 9794240"/>
              <a:gd name="connsiteY14" fmla="*/ 1086644 h 8867934"/>
              <a:gd name="connsiteX15" fmla="*/ 9780270 w 9794240"/>
              <a:gd name="connsiteY15" fmla="*/ 1429544 h 8867934"/>
              <a:gd name="connsiteX16" fmla="*/ 9786620 w 9794240"/>
              <a:gd name="connsiteY16" fmla="*/ 2947194 h 8867934"/>
              <a:gd name="connsiteX17" fmla="*/ 9780270 w 9794240"/>
              <a:gd name="connsiteY17" fmla="*/ 3861594 h 8867934"/>
              <a:gd name="connsiteX18" fmla="*/ 9792970 w 9794240"/>
              <a:gd name="connsiteY18" fmla="*/ 6331744 h 8867934"/>
              <a:gd name="connsiteX19" fmla="*/ 8732520 w 9794240"/>
              <a:gd name="connsiteY19" fmla="*/ 7068344 h 8867934"/>
              <a:gd name="connsiteX20" fmla="*/ 8853170 w 9794240"/>
              <a:gd name="connsiteY20" fmla="*/ 7176294 h 8867934"/>
              <a:gd name="connsiteX21" fmla="*/ 9786620 w 9794240"/>
              <a:gd name="connsiteY21" fmla="*/ 6503194 h 8867934"/>
              <a:gd name="connsiteX22" fmla="*/ 9777730 w 9794240"/>
              <a:gd name="connsiteY22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776970 w 9794240"/>
              <a:gd name="connsiteY12" fmla="*/ 845344 h 8867934"/>
              <a:gd name="connsiteX13" fmla="*/ 9456420 w 9794240"/>
              <a:gd name="connsiteY13" fmla="*/ 1385094 h 8867934"/>
              <a:gd name="connsiteX14" fmla="*/ 9151620 w 9794240"/>
              <a:gd name="connsiteY14" fmla="*/ 1086644 h 8867934"/>
              <a:gd name="connsiteX15" fmla="*/ 9780270 w 9794240"/>
              <a:gd name="connsiteY15" fmla="*/ 1429544 h 8867934"/>
              <a:gd name="connsiteX16" fmla="*/ 9786620 w 9794240"/>
              <a:gd name="connsiteY16" fmla="*/ 2947194 h 8867934"/>
              <a:gd name="connsiteX17" fmla="*/ 9780270 w 9794240"/>
              <a:gd name="connsiteY17" fmla="*/ 3861594 h 8867934"/>
              <a:gd name="connsiteX18" fmla="*/ 9792970 w 9794240"/>
              <a:gd name="connsiteY18" fmla="*/ 6331744 h 8867934"/>
              <a:gd name="connsiteX19" fmla="*/ 8732520 w 9794240"/>
              <a:gd name="connsiteY19" fmla="*/ 7068344 h 8867934"/>
              <a:gd name="connsiteX20" fmla="*/ 8853170 w 9794240"/>
              <a:gd name="connsiteY20" fmla="*/ 7176294 h 8867934"/>
              <a:gd name="connsiteX21" fmla="*/ 9786620 w 9794240"/>
              <a:gd name="connsiteY21" fmla="*/ 6503194 h 8867934"/>
              <a:gd name="connsiteX22" fmla="*/ 9777730 w 9794240"/>
              <a:gd name="connsiteY22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535670 w 9794240"/>
              <a:gd name="connsiteY12" fmla="*/ 781844 h 8867934"/>
              <a:gd name="connsiteX13" fmla="*/ 8776970 w 9794240"/>
              <a:gd name="connsiteY13" fmla="*/ 845344 h 8867934"/>
              <a:gd name="connsiteX14" fmla="*/ 9456420 w 9794240"/>
              <a:gd name="connsiteY14" fmla="*/ 1385094 h 8867934"/>
              <a:gd name="connsiteX15" fmla="*/ 9151620 w 9794240"/>
              <a:gd name="connsiteY15" fmla="*/ 1086644 h 8867934"/>
              <a:gd name="connsiteX16" fmla="*/ 9780270 w 9794240"/>
              <a:gd name="connsiteY16" fmla="*/ 1429544 h 8867934"/>
              <a:gd name="connsiteX17" fmla="*/ 9786620 w 9794240"/>
              <a:gd name="connsiteY17" fmla="*/ 2947194 h 8867934"/>
              <a:gd name="connsiteX18" fmla="*/ 9780270 w 9794240"/>
              <a:gd name="connsiteY18" fmla="*/ 3861594 h 8867934"/>
              <a:gd name="connsiteX19" fmla="*/ 9792970 w 9794240"/>
              <a:gd name="connsiteY19" fmla="*/ 6331744 h 8867934"/>
              <a:gd name="connsiteX20" fmla="*/ 8732520 w 9794240"/>
              <a:gd name="connsiteY20" fmla="*/ 7068344 h 8867934"/>
              <a:gd name="connsiteX21" fmla="*/ 8853170 w 9794240"/>
              <a:gd name="connsiteY21" fmla="*/ 7176294 h 8867934"/>
              <a:gd name="connsiteX22" fmla="*/ 9786620 w 9794240"/>
              <a:gd name="connsiteY22" fmla="*/ 6503194 h 8867934"/>
              <a:gd name="connsiteX23" fmla="*/ 9777730 w 9794240"/>
              <a:gd name="connsiteY23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669020 w 9794240"/>
              <a:gd name="connsiteY12" fmla="*/ 946944 h 8867934"/>
              <a:gd name="connsiteX13" fmla="*/ 8776970 w 9794240"/>
              <a:gd name="connsiteY13" fmla="*/ 845344 h 8867934"/>
              <a:gd name="connsiteX14" fmla="*/ 9456420 w 9794240"/>
              <a:gd name="connsiteY14" fmla="*/ 1385094 h 8867934"/>
              <a:gd name="connsiteX15" fmla="*/ 9151620 w 9794240"/>
              <a:gd name="connsiteY15" fmla="*/ 1086644 h 8867934"/>
              <a:gd name="connsiteX16" fmla="*/ 9780270 w 9794240"/>
              <a:gd name="connsiteY16" fmla="*/ 1429544 h 8867934"/>
              <a:gd name="connsiteX17" fmla="*/ 9786620 w 9794240"/>
              <a:gd name="connsiteY17" fmla="*/ 2947194 h 8867934"/>
              <a:gd name="connsiteX18" fmla="*/ 9780270 w 9794240"/>
              <a:gd name="connsiteY18" fmla="*/ 3861594 h 8867934"/>
              <a:gd name="connsiteX19" fmla="*/ 9792970 w 9794240"/>
              <a:gd name="connsiteY19" fmla="*/ 6331744 h 8867934"/>
              <a:gd name="connsiteX20" fmla="*/ 8732520 w 9794240"/>
              <a:gd name="connsiteY20" fmla="*/ 7068344 h 8867934"/>
              <a:gd name="connsiteX21" fmla="*/ 8853170 w 9794240"/>
              <a:gd name="connsiteY21" fmla="*/ 7176294 h 8867934"/>
              <a:gd name="connsiteX22" fmla="*/ 9786620 w 9794240"/>
              <a:gd name="connsiteY22" fmla="*/ 6503194 h 8867934"/>
              <a:gd name="connsiteX23" fmla="*/ 9777730 w 9794240"/>
              <a:gd name="connsiteY23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681720 w 9794240"/>
              <a:gd name="connsiteY12" fmla="*/ 883444 h 8867934"/>
              <a:gd name="connsiteX13" fmla="*/ 8776970 w 9794240"/>
              <a:gd name="connsiteY13" fmla="*/ 845344 h 8867934"/>
              <a:gd name="connsiteX14" fmla="*/ 9456420 w 9794240"/>
              <a:gd name="connsiteY14" fmla="*/ 1385094 h 8867934"/>
              <a:gd name="connsiteX15" fmla="*/ 9151620 w 9794240"/>
              <a:gd name="connsiteY15" fmla="*/ 1086644 h 8867934"/>
              <a:gd name="connsiteX16" fmla="*/ 9780270 w 9794240"/>
              <a:gd name="connsiteY16" fmla="*/ 1429544 h 8867934"/>
              <a:gd name="connsiteX17" fmla="*/ 9786620 w 9794240"/>
              <a:gd name="connsiteY17" fmla="*/ 2947194 h 8867934"/>
              <a:gd name="connsiteX18" fmla="*/ 9780270 w 9794240"/>
              <a:gd name="connsiteY18" fmla="*/ 3861594 h 8867934"/>
              <a:gd name="connsiteX19" fmla="*/ 9792970 w 9794240"/>
              <a:gd name="connsiteY19" fmla="*/ 6331744 h 8867934"/>
              <a:gd name="connsiteX20" fmla="*/ 8732520 w 9794240"/>
              <a:gd name="connsiteY20" fmla="*/ 7068344 h 8867934"/>
              <a:gd name="connsiteX21" fmla="*/ 8853170 w 9794240"/>
              <a:gd name="connsiteY21" fmla="*/ 7176294 h 8867934"/>
              <a:gd name="connsiteX22" fmla="*/ 9786620 w 9794240"/>
              <a:gd name="connsiteY22" fmla="*/ 6503194 h 8867934"/>
              <a:gd name="connsiteX23" fmla="*/ 9777730 w 9794240"/>
              <a:gd name="connsiteY23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535670 w 9794240"/>
              <a:gd name="connsiteY12" fmla="*/ 851694 h 8867934"/>
              <a:gd name="connsiteX13" fmla="*/ 8681720 w 9794240"/>
              <a:gd name="connsiteY13" fmla="*/ 883444 h 8867934"/>
              <a:gd name="connsiteX14" fmla="*/ 8776970 w 9794240"/>
              <a:gd name="connsiteY14" fmla="*/ 845344 h 8867934"/>
              <a:gd name="connsiteX15" fmla="*/ 9456420 w 9794240"/>
              <a:gd name="connsiteY15" fmla="*/ 1385094 h 8867934"/>
              <a:gd name="connsiteX16" fmla="*/ 9151620 w 9794240"/>
              <a:gd name="connsiteY16" fmla="*/ 1086644 h 8867934"/>
              <a:gd name="connsiteX17" fmla="*/ 9780270 w 9794240"/>
              <a:gd name="connsiteY17" fmla="*/ 1429544 h 8867934"/>
              <a:gd name="connsiteX18" fmla="*/ 9786620 w 9794240"/>
              <a:gd name="connsiteY18" fmla="*/ 2947194 h 8867934"/>
              <a:gd name="connsiteX19" fmla="*/ 9780270 w 9794240"/>
              <a:gd name="connsiteY19" fmla="*/ 3861594 h 8867934"/>
              <a:gd name="connsiteX20" fmla="*/ 9792970 w 9794240"/>
              <a:gd name="connsiteY20" fmla="*/ 6331744 h 8867934"/>
              <a:gd name="connsiteX21" fmla="*/ 8732520 w 9794240"/>
              <a:gd name="connsiteY21" fmla="*/ 7068344 h 8867934"/>
              <a:gd name="connsiteX22" fmla="*/ 8853170 w 9794240"/>
              <a:gd name="connsiteY22" fmla="*/ 7176294 h 8867934"/>
              <a:gd name="connsiteX23" fmla="*/ 9786620 w 9794240"/>
              <a:gd name="connsiteY23" fmla="*/ 6503194 h 8867934"/>
              <a:gd name="connsiteX24" fmla="*/ 9777730 w 9794240"/>
              <a:gd name="connsiteY24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510270 w 9794240"/>
              <a:gd name="connsiteY12" fmla="*/ 502444 h 8867934"/>
              <a:gd name="connsiteX13" fmla="*/ 8681720 w 9794240"/>
              <a:gd name="connsiteY13" fmla="*/ 883444 h 8867934"/>
              <a:gd name="connsiteX14" fmla="*/ 8776970 w 9794240"/>
              <a:gd name="connsiteY14" fmla="*/ 845344 h 8867934"/>
              <a:gd name="connsiteX15" fmla="*/ 9456420 w 9794240"/>
              <a:gd name="connsiteY15" fmla="*/ 1385094 h 8867934"/>
              <a:gd name="connsiteX16" fmla="*/ 9151620 w 9794240"/>
              <a:gd name="connsiteY16" fmla="*/ 1086644 h 8867934"/>
              <a:gd name="connsiteX17" fmla="*/ 9780270 w 9794240"/>
              <a:gd name="connsiteY17" fmla="*/ 1429544 h 8867934"/>
              <a:gd name="connsiteX18" fmla="*/ 9786620 w 9794240"/>
              <a:gd name="connsiteY18" fmla="*/ 2947194 h 8867934"/>
              <a:gd name="connsiteX19" fmla="*/ 9780270 w 9794240"/>
              <a:gd name="connsiteY19" fmla="*/ 3861594 h 8867934"/>
              <a:gd name="connsiteX20" fmla="*/ 9792970 w 9794240"/>
              <a:gd name="connsiteY20" fmla="*/ 6331744 h 8867934"/>
              <a:gd name="connsiteX21" fmla="*/ 8732520 w 9794240"/>
              <a:gd name="connsiteY21" fmla="*/ 7068344 h 8867934"/>
              <a:gd name="connsiteX22" fmla="*/ 8853170 w 9794240"/>
              <a:gd name="connsiteY22" fmla="*/ 7176294 h 8867934"/>
              <a:gd name="connsiteX23" fmla="*/ 9786620 w 9794240"/>
              <a:gd name="connsiteY23" fmla="*/ 6503194 h 8867934"/>
              <a:gd name="connsiteX24" fmla="*/ 9777730 w 9794240"/>
              <a:gd name="connsiteY24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510270 w 9794240"/>
              <a:gd name="connsiteY12" fmla="*/ 502444 h 8867934"/>
              <a:gd name="connsiteX13" fmla="*/ 8681720 w 9794240"/>
              <a:gd name="connsiteY13" fmla="*/ 883444 h 8867934"/>
              <a:gd name="connsiteX14" fmla="*/ 8776970 w 9794240"/>
              <a:gd name="connsiteY14" fmla="*/ 845344 h 8867934"/>
              <a:gd name="connsiteX15" fmla="*/ 9456420 w 9794240"/>
              <a:gd name="connsiteY15" fmla="*/ 1385094 h 8867934"/>
              <a:gd name="connsiteX16" fmla="*/ 9151620 w 9794240"/>
              <a:gd name="connsiteY16" fmla="*/ 1086644 h 8867934"/>
              <a:gd name="connsiteX17" fmla="*/ 9780270 w 9794240"/>
              <a:gd name="connsiteY17" fmla="*/ 1429544 h 8867934"/>
              <a:gd name="connsiteX18" fmla="*/ 9786620 w 9794240"/>
              <a:gd name="connsiteY18" fmla="*/ 2947194 h 8867934"/>
              <a:gd name="connsiteX19" fmla="*/ 9780270 w 9794240"/>
              <a:gd name="connsiteY19" fmla="*/ 3861594 h 8867934"/>
              <a:gd name="connsiteX20" fmla="*/ 9792970 w 9794240"/>
              <a:gd name="connsiteY20" fmla="*/ 6331744 h 8867934"/>
              <a:gd name="connsiteX21" fmla="*/ 8732520 w 9794240"/>
              <a:gd name="connsiteY21" fmla="*/ 7068344 h 8867934"/>
              <a:gd name="connsiteX22" fmla="*/ 8853170 w 9794240"/>
              <a:gd name="connsiteY22" fmla="*/ 7176294 h 8867934"/>
              <a:gd name="connsiteX23" fmla="*/ 9786620 w 9794240"/>
              <a:gd name="connsiteY23" fmla="*/ 6503194 h 8867934"/>
              <a:gd name="connsiteX24" fmla="*/ 9777730 w 9794240"/>
              <a:gd name="connsiteY24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243570 w 9794240"/>
              <a:gd name="connsiteY12" fmla="*/ 438944 h 8867934"/>
              <a:gd name="connsiteX13" fmla="*/ 8510270 w 9794240"/>
              <a:gd name="connsiteY13" fmla="*/ 502444 h 8867934"/>
              <a:gd name="connsiteX14" fmla="*/ 8681720 w 9794240"/>
              <a:gd name="connsiteY14" fmla="*/ 883444 h 8867934"/>
              <a:gd name="connsiteX15" fmla="*/ 8776970 w 9794240"/>
              <a:gd name="connsiteY15" fmla="*/ 845344 h 8867934"/>
              <a:gd name="connsiteX16" fmla="*/ 9456420 w 9794240"/>
              <a:gd name="connsiteY16" fmla="*/ 1385094 h 8867934"/>
              <a:gd name="connsiteX17" fmla="*/ 9151620 w 9794240"/>
              <a:gd name="connsiteY17" fmla="*/ 1086644 h 8867934"/>
              <a:gd name="connsiteX18" fmla="*/ 9780270 w 9794240"/>
              <a:gd name="connsiteY18" fmla="*/ 1429544 h 8867934"/>
              <a:gd name="connsiteX19" fmla="*/ 9786620 w 9794240"/>
              <a:gd name="connsiteY19" fmla="*/ 2947194 h 8867934"/>
              <a:gd name="connsiteX20" fmla="*/ 9780270 w 9794240"/>
              <a:gd name="connsiteY20" fmla="*/ 3861594 h 8867934"/>
              <a:gd name="connsiteX21" fmla="*/ 9792970 w 9794240"/>
              <a:gd name="connsiteY21" fmla="*/ 6331744 h 8867934"/>
              <a:gd name="connsiteX22" fmla="*/ 8732520 w 9794240"/>
              <a:gd name="connsiteY22" fmla="*/ 7068344 h 8867934"/>
              <a:gd name="connsiteX23" fmla="*/ 8853170 w 9794240"/>
              <a:gd name="connsiteY23" fmla="*/ 7176294 h 8867934"/>
              <a:gd name="connsiteX24" fmla="*/ 9786620 w 9794240"/>
              <a:gd name="connsiteY24" fmla="*/ 6503194 h 8867934"/>
              <a:gd name="connsiteX25" fmla="*/ 9777730 w 9794240"/>
              <a:gd name="connsiteY25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364220 w 9794240"/>
              <a:gd name="connsiteY12" fmla="*/ 356394 h 8867934"/>
              <a:gd name="connsiteX13" fmla="*/ 8510270 w 9794240"/>
              <a:gd name="connsiteY13" fmla="*/ 502444 h 8867934"/>
              <a:gd name="connsiteX14" fmla="*/ 8681720 w 9794240"/>
              <a:gd name="connsiteY14" fmla="*/ 883444 h 8867934"/>
              <a:gd name="connsiteX15" fmla="*/ 8776970 w 9794240"/>
              <a:gd name="connsiteY15" fmla="*/ 845344 h 8867934"/>
              <a:gd name="connsiteX16" fmla="*/ 9456420 w 9794240"/>
              <a:gd name="connsiteY16" fmla="*/ 1385094 h 8867934"/>
              <a:gd name="connsiteX17" fmla="*/ 9151620 w 9794240"/>
              <a:gd name="connsiteY17" fmla="*/ 1086644 h 8867934"/>
              <a:gd name="connsiteX18" fmla="*/ 9780270 w 9794240"/>
              <a:gd name="connsiteY18" fmla="*/ 1429544 h 8867934"/>
              <a:gd name="connsiteX19" fmla="*/ 9786620 w 9794240"/>
              <a:gd name="connsiteY19" fmla="*/ 2947194 h 8867934"/>
              <a:gd name="connsiteX20" fmla="*/ 9780270 w 9794240"/>
              <a:gd name="connsiteY20" fmla="*/ 3861594 h 8867934"/>
              <a:gd name="connsiteX21" fmla="*/ 9792970 w 9794240"/>
              <a:gd name="connsiteY21" fmla="*/ 6331744 h 8867934"/>
              <a:gd name="connsiteX22" fmla="*/ 8732520 w 9794240"/>
              <a:gd name="connsiteY22" fmla="*/ 7068344 h 8867934"/>
              <a:gd name="connsiteX23" fmla="*/ 8853170 w 9794240"/>
              <a:gd name="connsiteY23" fmla="*/ 7176294 h 8867934"/>
              <a:gd name="connsiteX24" fmla="*/ 9786620 w 9794240"/>
              <a:gd name="connsiteY24" fmla="*/ 6503194 h 8867934"/>
              <a:gd name="connsiteX25" fmla="*/ 9777730 w 9794240"/>
              <a:gd name="connsiteY25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364220 w 9794240"/>
              <a:gd name="connsiteY12" fmla="*/ 356394 h 8867934"/>
              <a:gd name="connsiteX13" fmla="*/ 8510270 w 9794240"/>
              <a:gd name="connsiteY13" fmla="*/ 502444 h 8867934"/>
              <a:gd name="connsiteX14" fmla="*/ 8681720 w 9794240"/>
              <a:gd name="connsiteY14" fmla="*/ 883444 h 8867934"/>
              <a:gd name="connsiteX15" fmla="*/ 8776970 w 9794240"/>
              <a:gd name="connsiteY15" fmla="*/ 845344 h 8867934"/>
              <a:gd name="connsiteX16" fmla="*/ 9456420 w 9794240"/>
              <a:gd name="connsiteY16" fmla="*/ 1385094 h 8867934"/>
              <a:gd name="connsiteX17" fmla="*/ 9151620 w 9794240"/>
              <a:gd name="connsiteY17" fmla="*/ 1086644 h 8867934"/>
              <a:gd name="connsiteX18" fmla="*/ 9780270 w 9794240"/>
              <a:gd name="connsiteY18" fmla="*/ 1429544 h 8867934"/>
              <a:gd name="connsiteX19" fmla="*/ 9786620 w 9794240"/>
              <a:gd name="connsiteY19" fmla="*/ 2947194 h 8867934"/>
              <a:gd name="connsiteX20" fmla="*/ 9780270 w 9794240"/>
              <a:gd name="connsiteY20" fmla="*/ 3861594 h 8867934"/>
              <a:gd name="connsiteX21" fmla="*/ 9792970 w 9794240"/>
              <a:gd name="connsiteY21" fmla="*/ 6331744 h 8867934"/>
              <a:gd name="connsiteX22" fmla="*/ 8732520 w 9794240"/>
              <a:gd name="connsiteY22" fmla="*/ 7068344 h 8867934"/>
              <a:gd name="connsiteX23" fmla="*/ 8853170 w 9794240"/>
              <a:gd name="connsiteY23" fmla="*/ 7176294 h 8867934"/>
              <a:gd name="connsiteX24" fmla="*/ 9786620 w 9794240"/>
              <a:gd name="connsiteY24" fmla="*/ 6503194 h 8867934"/>
              <a:gd name="connsiteX25" fmla="*/ 9777730 w 9794240"/>
              <a:gd name="connsiteY25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237220 w 9794240"/>
              <a:gd name="connsiteY12" fmla="*/ 350044 h 8867934"/>
              <a:gd name="connsiteX13" fmla="*/ 8364220 w 9794240"/>
              <a:gd name="connsiteY13" fmla="*/ 356394 h 8867934"/>
              <a:gd name="connsiteX14" fmla="*/ 8510270 w 9794240"/>
              <a:gd name="connsiteY14" fmla="*/ 502444 h 8867934"/>
              <a:gd name="connsiteX15" fmla="*/ 8681720 w 9794240"/>
              <a:gd name="connsiteY15" fmla="*/ 883444 h 8867934"/>
              <a:gd name="connsiteX16" fmla="*/ 8776970 w 9794240"/>
              <a:gd name="connsiteY16" fmla="*/ 845344 h 8867934"/>
              <a:gd name="connsiteX17" fmla="*/ 9456420 w 9794240"/>
              <a:gd name="connsiteY17" fmla="*/ 1385094 h 8867934"/>
              <a:gd name="connsiteX18" fmla="*/ 9151620 w 9794240"/>
              <a:gd name="connsiteY18" fmla="*/ 1086644 h 8867934"/>
              <a:gd name="connsiteX19" fmla="*/ 9780270 w 9794240"/>
              <a:gd name="connsiteY19" fmla="*/ 1429544 h 8867934"/>
              <a:gd name="connsiteX20" fmla="*/ 9786620 w 9794240"/>
              <a:gd name="connsiteY20" fmla="*/ 2947194 h 8867934"/>
              <a:gd name="connsiteX21" fmla="*/ 9780270 w 9794240"/>
              <a:gd name="connsiteY21" fmla="*/ 3861594 h 8867934"/>
              <a:gd name="connsiteX22" fmla="*/ 9792970 w 9794240"/>
              <a:gd name="connsiteY22" fmla="*/ 6331744 h 8867934"/>
              <a:gd name="connsiteX23" fmla="*/ 8732520 w 9794240"/>
              <a:gd name="connsiteY23" fmla="*/ 7068344 h 8867934"/>
              <a:gd name="connsiteX24" fmla="*/ 8853170 w 9794240"/>
              <a:gd name="connsiteY24" fmla="*/ 7176294 h 8867934"/>
              <a:gd name="connsiteX25" fmla="*/ 9786620 w 9794240"/>
              <a:gd name="connsiteY25" fmla="*/ 6503194 h 8867934"/>
              <a:gd name="connsiteX26" fmla="*/ 9777730 w 9794240"/>
              <a:gd name="connsiteY2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313420 w 9794240"/>
              <a:gd name="connsiteY12" fmla="*/ 300038 h 8867934"/>
              <a:gd name="connsiteX13" fmla="*/ 8364220 w 9794240"/>
              <a:gd name="connsiteY13" fmla="*/ 356394 h 8867934"/>
              <a:gd name="connsiteX14" fmla="*/ 8510270 w 9794240"/>
              <a:gd name="connsiteY14" fmla="*/ 502444 h 8867934"/>
              <a:gd name="connsiteX15" fmla="*/ 8681720 w 9794240"/>
              <a:gd name="connsiteY15" fmla="*/ 883444 h 8867934"/>
              <a:gd name="connsiteX16" fmla="*/ 8776970 w 9794240"/>
              <a:gd name="connsiteY16" fmla="*/ 845344 h 8867934"/>
              <a:gd name="connsiteX17" fmla="*/ 9456420 w 9794240"/>
              <a:gd name="connsiteY17" fmla="*/ 1385094 h 8867934"/>
              <a:gd name="connsiteX18" fmla="*/ 9151620 w 9794240"/>
              <a:gd name="connsiteY18" fmla="*/ 1086644 h 8867934"/>
              <a:gd name="connsiteX19" fmla="*/ 9780270 w 9794240"/>
              <a:gd name="connsiteY19" fmla="*/ 1429544 h 8867934"/>
              <a:gd name="connsiteX20" fmla="*/ 9786620 w 9794240"/>
              <a:gd name="connsiteY20" fmla="*/ 2947194 h 8867934"/>
              <a:gd name="connsiteX21" fmla="*/ 9780270 w 9794240"/>
              <a:gd name="connsiteY21" fmla="*/ 3861594 h 8867934"/>
              <a:gd name="connsiteX22" fmla="*/ 9792970 w 9794240"/>
              <a:gd name="connsiteY22" fmla="*/ 6331744 h 8867934"/>
              <a:gd name="connsiteX23" fmla="*/ 8732520 w 9794240"/>
              <a:gd name="connsiteY23" fmla="*/ 7068344 h 8867934"/>
              <a:gd name="connsiteX24" fmla="*/ 8853170 w 9794240"/>
              <a:gd name="connsiteY24" fmla="*/ 7176294 h 8867934"/>
              <a:gd name="connsiteX25" fmla="*/ 9786620 w 9794240"/>
              <a:gd name="connsiteY25" fmla="*/ 6503194 h 8867934"/>
              <a:gd name="connsiteX26" fmla="*/ 9777730 w 9794240"/>
              <a:gd name="connsiteY26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199120 w 9794240"/>
              <a:gd name="connsiteY12" fmla="*/ 282575 h 8867934"/>
              <a:gd name="connsiteX13" fmla="*/ 8313420 w 9794240"/>
              <a:gd name="connsiteY13" fmla="*/ 300038 h 8867934"/>
              <a:gd name="connsiteX14" fmla="*/ 8364220 w 9794240"/>
              <a:gd name="connsiteY14" fmla="*/ 356394 h 8867934"/>
              <a:gd name="connsiteX15" fmla="*/ 8510270 w 9794240"/>
              <a:gd name="connsiteY15" fmla="*/ 502444 h 8867934"/>
              <a:gd name="connsiteX16" fmla="*/ 8681720 w 9794240"/>
              <a:gd name="connsiteY16" fmla="*/ 883444 h 8867934"/>
              <a:gd name="connsiteX17" fmla="*/ 8776970 w 9794240"/>
              <a:gd name="connsiteY17" fmla="*/ 845344 h 8867934"/>
              <a:gd name="connsiteX18" fmla="*/ 9456420 w 9794240"/>
              <a:gd name="connsiteY18" fmla="*/ 1385094 h 8867934"/>
              <a:gd name="connsiteX19" fmla="*/ 9151620 w 9794240"/>
              <a:gd name="connsiteY19" fmla="*/ 1086644 h 8867934"/>
              <a:gd name="connsiteX20" fmla="*/ 9780270 w 9794240"/>
              <a:gd name="connsiteY20" fmla="*/ 1429544 h 8867934"/>
              <a:gd name="connsiteX21" fmla="*/ 9786620 w 9794240"/>
              <a:gd name="connsiteY21" fmla="*/ 2947194 h 8867934"/>
              <a:gd name="connsiteX22" fmla="*/ 9780270 w 9794240"/>
              <a:gd name="connsiteY22" fmla="*/ 3861594 h 8867934"/>
              <a:gd name="connsiteX23" fmla="*/ 9792970 w 9794240"/>
              <a:gd name="connsiteY23" fmla="*/ 6331744 h 8867934"/>
              <a:gd name="connsiteX24" fmla="*/ 8732520 w 9794240"/>
              <a:gd name="connsiteY24" fmla="*/ 7068344 h 8867934"/>
              <a:gd name="connsiteX25" fmla="*/ 8853170 w 9794240"/>
              <a:gd name="connsiteY25" fmla="*/ 7176294 h 8867934"/>
              <a:gd name="connsiteX26" fmla="*/ 9786620 w 9794240"/>
              <a:gd name="connsiteY26" fmla="*/ 6503194 h 8867934"/>
              <a:gd name="connsiteX27" fmla="*/ 9777730 w 9794240"/>
              <a:gd name="connsiteY2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280083 w 9794240"/>
              <a:gd name="connsiteY12" fmla="*/ 846932 h 8867934"/>
              <a:gd name="connsiteX13" fmla="*/ 8313420 w 9794240"/>
              <a:gd name="connsiteY13" fmla="*/ 300038 h 8867934"/>
              <a:gd name="connsiteX14" fmla="*/ 8364220 w 9794240"/>
              <a:gd name="connsiteY14" fmla="*/ 356394 h 8867934"/>
              <a:gd name="connsiteX15" fmla="*/ 8510270 w 9794240"/>
              <a:gd name="connsiteY15" fmla="*/ 502444 h 8867934"/>
              <a:gd name="connsiteX16" fmla="*/ 8681720 w 9794240"/>
              <a:gd name="connsiteY16" fmla="*/ 883444 h 8867934"/>
              <a:gd name="connsiteX17" fmla="*/ 8776970 w 9794240"/>
              <a:gd name="connsiteY17" fmla="*/ 845344 h 8867934"/>
              <a:gd name="connsiteX18" fmla="*/ 9456420 w 9794240"/>
              <a:gd name="connsiteY18" fmla="*/ 1385094 h 8867934"/>
              <a:gd name="connsiteX19" fmla="*/ 9151620 w 9794240"/>
              <a:gd name="connsiteY19" fmla="*/ 1086644 h 8867934"/>
              <a:gd name="connsiteX20" fmla="*/ 9780270 w 9794240"/>
              <a:gd name="connsiteY20" fmla="*/ 1429544 h 8867934"/>
              <a:gd name="connsiteX21" fmla="*/ 9786620 w 9794240"/>
              <a:gd name="connsiteY21" fmla="*/ 2947194 h 8867934"/>
              <a:gd name="connsiteX22" fmla="*/ 9780270 w 9794240"/>
              <a:gd name="connsiteY22" fmla="*/ 3861594 h 8867934"/>
              <a:gd name="connsiteX23" fmla="*/ 9792970 w 9794240"/>
              <a:gd name="connsiteY23" fmla="*/ 6331744 h 8867934"/>
              <a:gd name="connsiteX24" fmla="*/ 8732520 w 9794240"/>
              <a:gd name="connsiteY24" fmla="*/ 7068344 h 8867934"/>
              <a:gd name="connsiteX25" fmla="*/ 8853170 w 9794240"/>
              <a:gd name="connsiteY25" fmla="*/ 7176294 h 8867934"/>
              <a:gd name="connsiteX26" fmla="*/ 9786620 w 9794240"/>
              <a:gd name="connsiteY26" fmla="*/ 6503194 h 8867934"/>
              <a:gd name="connsiteX27" fmla="*/ 9777730 w 9794240"/>
              <a:gd name="connsiteY2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425339 w 9794240"/>
              <a:gd name="connsiteY12" fmla="*/ 773113 h 8867934"/>
              <a:gd name="connsiteX13" fmla="*/ 8313420 w 9794240"/>
              <a:gd name="connsiteY13" fmla="*/ 300038 h 8867934"/>
              <a:gd name="connsiteX14" fmla="*/ 8364220 w 9794240"/>
              <a:gd name="connsiteY14" fmla="*/ 356394 h 8867934"/>
              <a:gd name="connsiteX15" fmla="*/ 8510270 w 9794240"/>
              <a:gd name="connsiteY15" fmla="*/ 502444 h 8867934"/>
              <a:gd name="connsiteX16" fmla="*/ 8681720 w 9794240"/>
              <a:gd name="connsiteY16" fmla="*/ 883444 h 8867934"/>
              <a:gd name="connsiteX17" fmla="*/ 8776970 w 9794240"/>
              <a:gd name="connsiteY17" fmla="*/ 845344 h 8867934"/>
              <a:gd name="connsiteX18" fmla="*/ 9456420 w 9794240"/>
              <a:gd name="connsiteY18" fmla="*/ 1385094 h 8867934"/>
              <a:gd name="connsiteX19" fmla="*/ 9151620 w 9794240"/>
              <a:gd name="connsiteY19" fmla="*/ 1086644 h 8867934"/>
              <a:gd name="connsiteX20" fmla="*/ 9780270 w 9794240"/>
              <a:gd name="connsiteY20" fmla="*/ 1429544 h 8867934"/>
              <a:gd name="connsiteX21" fmla="*/ 9786620 w 9794240"/>
              <a:gd name="connsiteY21" fmla="*/ 2947194 h 8867934"/>
              <a:gd name="connsiteX22" fmla="*/ 9780270 w 9794240"/>
              <a:gd name="connsiteY22" fmla="*/ 3861594 h 8867934"/>
              <a:gd name="connsiteX23" fmla="*/ 9792970 w 9794240"/>
              <a:gd name="connsiteY23" fmla="*/ 6331744 h 8867934"/>
              <a:gd name="connsiteX24" fmla="*/ 8732520 w 9794240"/>
              <a:gd name="connsiteY24" fmla="*/ 7068344 h 8867934"/>
              <a:gd name="connsiteX25" fmla="*/ 8853170 w 9794240"/>
              <a:gd name="connsiteY25" fmla="*/ 7176294 h 8867934"/>
              <a:gd name="connsiteX26" fmla="*/ 9786620 w 9794240"/>
              <a:gd name="connsiteY26" fmla="*/ 6503194 h 8867934"/>
              <a:gd name="connsiteX27" fmla="*/ 9777730 w 9794240"/>
              <a:gd name="connsiteY2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534877 w 9794240"/>
              <a:gd name="connsiteY12" fmla="*/ 773113 h 8867934"/>
              <a:gd name="connsiteX13" fmla="*/ 8313420 w 9794240"/>
              <a:gd name="connsiteY13" fmla="*/ 300038 h 8867934"/>
              <a:gd name="connsiteX14" fmla="*/ 8364220 w 9794240"/>
              <a:gd name="connsiteY14" fmla="*/ 356394 h 8867934"/>
              <a:gd name="connsiteX15" fmla="*/ 8510270 w 9794240"/>
              <a:gd name="connsiteY15" fmla="*/ 502444 h 8867934"/>
              <a:gd name="connsiteX16" fmla="*/ 8681720 w 9794240"/>
              <a:gd name="connsiteY16" fmla="*/ 883444 h 8867934"/>
              <a:gd name="connsiteX17" fmla="*/ 8776970 w 9794240"/>
              <a:gd name="connsiteY17" fmla="*/ 845344 h 8867934"/>
              <a:gd name="connsiteX18" fmla="*/ 9456420 w 9794240"/>
              <a:gd name="connsiteY18" fmla="*/ 1385094 h 8867934"/>
              <a:gd name="connsiteX19" fmla="*/ 9151620 w 9794240"/>
              <a:gd name="connsiteY19" fmla="*/ 1086644 h 8867934"/>
              <a:gd name="connsiteX20" fmla="*/ 9780270 w 9794240"/>
              <a:gd name="connsiteY20" fmla="*/ 1429544 h 8867934"/>
              <a:gd name="connsiteX21" fmla="*/ 9786620 w 9794240"/>
              <a:gd name="connsiteY21" fmla="*/ 2947194 h 8867934"/>
              <a:gd name="connsiteX22" fmla="*/ 9780270 w 9794240"/>
              <a:gd name="connsiteY22" fmla="*/ 3861594 h 8867934"/>
              <a:gd name="connsiteX23" fmla="*/ 9792970 w 9794240"/>
              <a:gd name="connsiteY23" fmla="*/ 6331744 h 8867934"/>
              <a:gd name="connsiteX24" fmla="*/ 8732520 w 9794240"/>
              <a:gd name="connsiteY24" fmla="*/ 7068344 h 8867934"/>
              <a:gd name="connsiteX25" fmla="*/ 8853170 w 9794240"/>
              <a:gd name="connsiteY25" fmla="*/ 7176294 h 8867934"/>
              <a:gd name="connsiteX26" fmla="*/ 9786620 w 9794240"/>
              <a:gd name="connsiteY26" fmla="*/ 6503194 h 8867934"/>
              <a:gd name="connsiteX27" fmla="*/ 9777730 w 9794240"/>
              <a:gd name="connsiteY2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432484 w 9794240"/>
              <a:gd name="connsiteY12" fmla="*/ 727869 h 8867934"/>
              <a:gd name="connsiteX13" fmla="*/ 8313420 w 9794240"/>
              <a:gd name="connsiteY13" fmla="*/ 300038 h 8867934"/>
              <a:gd name="connsiteX14" fmla="*/ 8364220 w 9794240"/>
              <a:gd name="connsiteY14" fmla="*/ 356394 h 8867934"/>
              <a:gd name="connsiteX15" fmla="*/ 8510270 w 9794240"/>
              <a:gd name="connsiteY15" fmla="*/ 502444 h 8867934"/>
              <a:gd name="connsiteX16" fmla="*/ 8681720 w 9794240"/>
              <a:gd name="connsiteY16" fmla="*/ 883444 h 8867934"/>
              <a:gd name="connsiteX17" fmla="*/ 8776970 w 9794240"/>
              <a:gd name="connsiteY17" fmla="*/ 845344 h 8867934"/>
              <a:gd name="connsiteX18" fmla="*/ 9456420 w 9794240"/>
              <a:gd name="connsiteY18" fmla="*/ 1385094 h 8867934"/>
              <a:gd name="connsiteX19" fmla="*/ 9151620 w 9794240"/>
              <a:gd name="connsiteY19" fmla="*/ 1086644 h 8867934"/>
              <a:gd name="connsiteX20" fmla="*/ 9780270 w 9794240"/>
              <a:gd name="connsiteY20" fmla="*/ 1429544 h 8867934"/>
              <a:gd name="connsiteX21" fmla="*/ 9786620 w 9794240"/>
              <a:gd name="connsiteY21" fmla="*/ 2947194 h 8867934"/>
              <a:gd name="connsiteX22" fmla="*/ 9780270 w 9794240"/>
              <a:gd name="connsiteY22" fmla="*/ 3861594 h 8867934"/>
              <a:gd name="connsiteX23" fmla="*/ 9792970 w 9794240"/>
              <a:gd name="connsiteY23" fmla="*/ 6331744 h 8867934"/>
              <a:gd name="connsiteX24" fmla="*/ 8732520 w 9794240"/>
              <a:gd name="connsiteY24" fmla="*/ 7068344 h 8867934"/>
              <a:gd name="connsiteX25" fmla="*/ 8853170 w 9794240"/>
              <a:gd name="connsiteY25" fmla="*/ 7176294 h 8867934"/>
              <a:gd name="connsiteX26" fmla="*/ 9786620 w 9794240"/>
              <a:gd name="connsiteY26" fmla="*/ 6503194 h 8867934"/>
              <a:gd name="connsiteX27" fmla="*/ 9777730 w 9794240"/>
              <a:gd name="connsiteY2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432484 w 9794240"/>
              <a:gd name="connsiteY12" fmla="*/ 727869 h 8867934"/>
              <a:gd name="connsiteX13" fmla="*/ 8313420 w 9794240"/>
              <a:gd name="connsiteY13" fmla="*/ 300038 h 8867934"/>
              <a:gd name="connsiteX14" fmla="*/ 8364220 w 9794240"/>
              <a:gd name="connsiteY14" fmla="*/ 356394 h 8867934"/>
              <a:gd name="connsiteX15" fmla="*/ 8510270 w 9794240"/>
              <a:gd name="connsiteY15" fmla="*/ 502444 h 8867934"/>
              <a:gd name="connsiteX16" fmla="*/ 8681720 w 9794240"/>
              <a:gd name="connsiteY16" fmla="*/ 883444 h 8867934"/>
              <a:gd name="connsiteX17" fmla="*/ 8776970 w 9794240"/>
              <a:gd name="connsiteY17" fmla="*/ 845344 h 8867934"/>
              <a:gd name="connsiteX18" fmla="*/ 9456420 w 9794240"/>
              <a:gd name="connsiteY18" fmla="*/ 1385094 h 8867934"/>
              <a:gd name="connsiteX19" fmla="*/ 9151620 w 9794240"/>
              <a:gd name="connsiteY19" fmla="*/ 1086644 h 8867934"/>
              <a:gd name="connsiteX20" fmla="*/ 9780270 w 9794240"/>
              <a:gd name="connsiteY20" fmla="*/ 1429544 h 8867934"/>
              <a:gd name="connsiteX21" fmla="*/ 9786620 w 9794240"/>
              <a:gd name="connsiteY21" fmla="*/ 2947194 h 8867934"/>
              <a:gd name="connsiteX22" fmla="*/ 9780270 w 9794240"/>
              <a:gd name="connsiteY22" fmla="*/ 3861594 h 8867934"/>
              <a:gd name="connsiteX23" fmla="*/ 9792970 w 9794240"/>
              <a:gd name="connsiteY23" fmla="*/ 6331744 h 8867934"/>
              <a:gd name="connsiteX24" fmla="*/ 8732520 w 9794240"/>
              <a:gd name="connsiteY24" fmla="*/ 7068344 h 8867934"/>
              <a:gd name="connsiteX25" fmla="*/ 8853170 w 9794240"/>
              <a:gd name="connsiteY25" fmla="*/ 7176294 h 8867934"/>
              <a:gd name="connsiteX26" fmla="*/ 9786620 w 9794240"/>
              <a:gd name="connsiteY26" fmla="*/ 6503194 h 8867934"/>
              <a:gd name="connsiteX27" fmla="*/ 9777730 w 9794240"/>
              <a:gd name="connsiteY2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8432484 w 9794240"/>
              <a:gd name="connsiteY12" fmla="*/ 727869 h 8867934"/>
              <a:gd name="connsiteX13" fmla="*/ 8313420 w 9794240"/>
              <a:gd name="connsiteY13" fmla="*/ 300038 h 8867934"/>
              <a:gd name="connsiteX14" fmla="*/ 8364220 w 9794240"/>
              <a:gd name="connsiteY14" fmla="*/ 356394 h 8867934"/>
              <a:gd name="connsiteX15" fmla="*/ 8510270 w 9794240"/>
              <a:gd name="connsiteY15" fmla="*/ 502444 h 8867934"/>
              <a:gd name="connsiteX16" fmla="*/ 8681720 w 9794240"/>
              <a:gd name="connsiteY16" fmla="*/ 883444 h 8867934"/>
              <a:gd name="connsiteX17" fmla="*/ 8776970 w 9794240"/>
              <a:gd name="connsiteY17" fmla="*/ 845344 h 8867934"/>
              <a:gd name="connsiteX18" fmla="*/ 9456420 w 9794240"/>
              <a:gd name="connsiteY18" fmla="*/ 1385094 h 8867934"/>
              <a:gd name="connsiteX19" fmla="*/ 9151620 w 9794240"/>
              <a:gd name="connsiteY19" fmla="*/ 1086644 h 8867934"/>
              <a:gd name="connsiteX20" fmla="*/ 9780270 w 9794240"/>
              <a:gd name="connsiteY20" fmla="*/ 1429544 h 8867934"/>
              <a:gd name="connsiteX21" fmla="*/ 9786620 w 9794240"/>
              <a:gd name="connsiteY21" fmla="*/ 2947194 h 8867934"/>
              <a:gd name="connsiteX22" fmla="*/ 9780270 w 9794240"/>
              <a:gd name="connsiteY22" fmla="*/ 3861594 h 8867934"/>
              <a:gd name="connsiteX23" fmla="*/ 9792970 w 9794240"/>
              <a:gd name="connsiteY23" fmla="*/ 6331744 h 8867934"/>
              <a:gd name="connsiteX24" fmla="*/ 8732520 w 9794240"/>
              <a:gd name="connsiteY24" fmla="*/ 7068344 h 8867934"/>
              <a:gd name="connsiteX25" fmla="*/ 8853170 w 9794240"/>
              <a:gd name="connsiteY25" fmla="*/ 7176294 h 8867934"/>
              <a:gd name="connsiteX26" fmla="*/ 9786620 w 9794240"/>
              <a:gd name="connsiteY26" fmla="*/ 6503194 h 8867934"/>
              <a:gd name="connsiteX27" fmla="*/ 9777730 w 9794240"/>
              <a:gd name="connsiteY27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7999095 w 9794240"/>
              <a:gd name="connsiteY12" fmla="*/ 611188 h 8867934"/>
              <a:gd name="connsiteX13" fmla="*/ 8432484 w 9794240"/>
              <a:gd name="connsiteY13" fmla="*/ 727869 h 8867934"/>
              <a:gd name="connsiteX14" fmla="*/ 8313420 w 9794240"/>
              <a:gd name="connsiteY14" fmla="*/ 300038 h 8867934"/>
              <a:gd name="connsiteX15" fmla="*/ 8364220 w 9794240"/>
              <a:gd name="connsiteY15" fmla="*/ 356394 h 8867934"/>
              <a:gd name="connsiteX16" fmla="*/ 8510270 w 9794240"/>
              <a:gd name="connsiteY16" fmla="*/ 502444 h 8867934"/>
              <a:gd name="connsiteX17" fmla="*/ 8681720 w 9794240"/>
              <a:gd name="connsiteY17" fmla="*/ 883444 h 8867934"/>
              <a:gd name="connsiteX18" fmla="*/ 8776970 w 9794240"/>
              <a:gd name="connsiteY18" fmla="*/ 845344 h 8867934"/>
              <a:gd name="connsiteX19" fmla="*/ 9456420 w 9794240"/>
              <a:gd name="connsiteY19" fmla="*/ 1385094 h 8867934"/>
              <a:gd name="connsiteX20" fmla="*/ 9151620 w 9794240"/>
              <a:gd name="connsiteY20" fmla="*/ 1086644 h 8867934"/>
              <a:gd name="connsiteX21" fmla="*/ 9780270 w 9794240"/>
              <a:gd name="connsiteY21" fmla="*/ 1429544 h 8867934"/>
              <a:gd name="connsiteX22" fmla="*/ 9786620 w 9794240"/>
              <a:gd name="connsiteY22" fmla="*/ 2947194 h 8867934"/>
              <a:gd name="connsiteX23" fmla="*/ 9780270 w 9794240"/>
              <a:gd name="connsiteY23" fmla="*/ 3861594 h 8867934"/>
              <a:gd name="connsiteX24" fmla="*/ 9792970 w 9794240"/>
              <a:gd name="connsiteY24" fmla="*/ 6331744 h 8867934"/>
              <a:gd name="connsiteX25" fmla="*/ 8732520 w 9794240"/>
              <a:gd name="connsiteY25" fmla="*/ 7068344 h 8867934"/>
              <a:gd name="connsiteX26" fmla="*/ 8853170 w 9794240"/>
              <a:gd name="connsiteY26" fmla="*/ 7176294 h 8867934"/>
              <a:gd name="connsiteX27" fmla="*/ 9786620 w 9794240"/>
              <a:gd name="connsiteY27" fmla="*/ 6503194 h 8867934"/>
              <a:gd name="connsiteX28" fmla="*/ 9777730 w 9794240"/>
              <a:gd name="connsiteY28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7922895 w 9794240"/>
              <a:gd name="connsiteY12" fmla="*/ 258763 h 8867934"/>
              <a:gd name="connsiteX13" fmla="*/ 8432484 w 9794240"/>
              <a:gd name="connsiteY13" fmla="*/ 727869 h 8867934"/>
              <a:gd name="connsiteX14" fmla="*/ 8313420 w 9794240"/>
              <a:gd name="connsiteY14" fmla="*/ 300038 h 8867934"/>
              <a:gd name="connsiteX15" fmla="*/ 8364220 w 9794240"/>
              <a:gd name="connsiteY15" fmla="*/ 356394 h 8867934"/>
              <a:gd name="connsiteX16" fmla="*/ 8510270 w 9794240"/>
              <a:gd name="connsiteY16" fmla="*/ 502444 h 8867934"/>
              <a:gd name="connsiteX17" fmla="*/ 8681720 w 9794240"/>
              <a:gd name="connsiteY17" fmla="*/ 883444 h 8867934"/>
              <a:gd name="connsiteX18" fmla="*/ 8776970 w 9794240"/>
              <a:gd name="connsiteY18" fmla="*/ 845344 h 8867934"/>
              <a:gd name="connsiteX19" fmla="*/ 9456420 w 9794240"/>
              <a:gd name="connsiteY19" fmla="*/ 1385094 h 8867934"/>
              <a:gd name="connsiteX20" fmla="*/ 9151620 w 9794240"/>
              <a:gd name="connsiteY20" fmla="*/ 1086644 h 8867934"/>
              <a:gd name="connsiteX21" fmla="*/ 9780270 w 9794240"/>
              <a:gd name="connsiteY21" fmla="*/ 1429544 h 8867934"/>
              <a:gd name="connsiteX22" fmla="*/ 9786620 w 9794240"/>
              <a:gd name="connsiteY22" fmla="*/ 2947194 h 8867934"/>
              <a:gd name="connsiteX23" fmla="*/ 9780270 w 9794240"/>
              <a:gd name="connsiteY23" fmla="*/ 3861594 h 8867934"/>
              <a:gd name="connsiteX24" fmla="*/ 9792970 w 9794240"/>
              <a:gd name="connsiteY24" fmla="*/ 6331744 h 8867934"/>
              <a:gd name="connsiteX25" fmla="*/ 8732520 w 9794240"/>
              <a:gd name="connsiteY25" fmla="*/ 7068344 h 8867934"/>
              <a:gd name="connsiteX26" fmla="*/ 8853170 w 9794240"/>
              <a:gd name="connsiteY26" fmla="*/ 7176294 h 8867934"/>
              <a:gd name="connsiteX27" fmla="*/ 9786620 w 9794240"/>
              <a:gd name="connsiteY27" fmla="*/ 6503194 h 8867934"/>
              <a:gd name="connsiteX28" fmla="*/ 9777730 w 9794240"/>
              <a:gd name="connsiteY28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7922895 w 9794240"/>
              <a:gd name="connsiteY12" fmla="*/ 258763 h 8867934"/>
              <a:gd name="connsiteX13" fmla="*/ 8432484 w 9794240"/>
              <a:gd name="connsiteY13" fmla="*/ 727869 h 8867934"/>
              <a:gd name="connsiteX14" fmla="*/ 8313420 w 9794240"/>
              <a:gd name="connsiteY14" fmla="*/ 300038 h 8867934"/>
              <a:gd name="connsiteX15" fmla="*/ 8364220 w 9794240"/>
              <a:gd name="connsiteY15" fmla="*/ 356394 h 8867934"/>
              <a:gd name="connsiteX16" fmla="*/ 8510270 w 9794240"/>
              <a:gd name="connsiteY16" fmla="*/ 502444 h 8867934"/>
              <a:gd name="connsiteX17" fmla="*/ 8681720 w 9794240"/>
              <a:gd name="connsiteY17" fmla="*/ 883444 h 8867934"/>
              <a:gd name="connsiteX18" fmla="*/ 8776970 w 9794240"/>
              <a:gd name="connsiteY18" fmla="*/ 845344 h 8867934"/>
              <a:gd name="connsiteX19" fmla="*/ 9456420 w 9794240"/>
              <a:gd name="connsiteY19" fmla="*/ 1385094 h 8867934"/>
              <a:gd name="connsiteX20" fmla="*/ 9151620 w 9794240"/>
              <a:gd name="connsiteY20" fmla="*/ 1086644 h 8867934"/>
              <a:gd name="connsiteX21" fmla="*/ 9780270 w 9794240"/>
              <a:gd name="connsiteY21" fmla="*/ 1429544 h 8867934"/>
              <a:gd name="connsiteX22" fmla="*/ 9786620 w 9794240"/>
              <a:gd name="connsiteY22" fmla="*/ 2947194 h 8867934"/>
              <a:gd name="connsiteX23" fmla="*/ 9780270 w 9794240"/>
              <a:gd name="connsiteY23" fmla="*/ 3861594 h 8867934"/>
              <a:gd name="connsiteX24" fmla="*/ 9792970 w 9794240"/>
              <a:gd name="connsiteY24" fmla="*/ 6331744 h 8867934"/>
              <a:gd name="connsiteX25" fmla="*/ 8732520 w 9794240"/>
              <a:gd name="connsiteY25" fmla="*/ 7068344 h 8867934"/>
              <a:gd name="connsiteX26" fmla="*/ 8853170 w 9794240"/>
              <a:gd name="connsiteY26" fmla="*/ 7176294 h 8867934"/>
              <a:gd name="connsiteX27" fmla="*/ 9786620 w 9794240"/>
              <a:gd name="connsiteY27" fmla="*/ 6503194 h 8867934"/>
              <a:gd name="connsiteX28" fmla="*/ 9777730 w 9794240"/>
              <a:gd name="connsiteY28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7922895 w 9794240"/>
              <a:gd name="connsiteY12" fmla="*/ 258763 h 8867934"/>
              <a:gd name="connsiteX13" fmla="*/ 8432484 w 9794240"/>
              <a:gd name="connsiteY13" fmla="*/ 727869 h 8867934"/>
              <a:gd name="connsiteX14" fmla="*/ 8313420 w 9794240"/>
              <a:gd name="connsiteY14" fmla="*/ 300038 h 8867934"/>
              <a:gd name="connsiteX15" fmla="*/ 8364220 w 9794240"/>
              <a:gd name="connsiteY15" fmla="*/ 356394 h 8867934"/>
              <a:gd name="connsiteX16" fmla="*/ 8510270 w 9794240"/>
              <a:gd name="connsiteY16" fmla="*/ 502444 h 8867934"/>
              <a:gd name="connsiteX17" fmla="*/ 8681720 w 9794240"/>
              <a:gd name="connsiteY17" fmla="*/ 883444 h 8867934"/>
              <a:gd name="connsiteX18" fmla="*/ 8776970 w 9794240"/>
              <a:gd name="connsiteY18" fmla="*/ 845344 h 8867934"/>
              <a:gd name="connsiteX19" fmla="*/ 9456420 w 9794240"/>
              <a:gd name="connsiteY19" fmla="*/ 1385094 h 8867934"/>
              <a:gd name="connsiteX20" fmla="*/ 9151620 w 9794240"/>
              <a:gd name="connsiteY20" fmla="*/ 1086644 h 8867934"/>
              <a:gd name="connsiteX21" fmla="*/ 9780270 w 9794240"/>
              <a:gd name="connsiteY21" fmla="*/ 1429544 h 8867934"/>
              <a:gd name="connsiteX22" fmla="*/ 9786620 w 9794240"/>
              <a:gd name="connsiteY22" fmla="*/ 2947194 h 8867934"/>
              <a:gd name="connsiteX23" fmla="*/ 9780270 w 9794240"/>
              <a:gd name="connsiteY23" fmla="*/ 3861594 h 8867934"/>
              <a:gd name="connsiteX24" fmla="*/ 9792970 w 9794240"/>
              <a:gd name="connsiteY24" fmla="*/ 6331744 h 8867934"/>
              <a:gd name="connsiteX25" fmla="*/ 8732520 w 9794240"/>
              <a:gd name="connsiteY25" fmla="*/ 7068344 h 8867934"/>
              <a:gd name="connsiteX26" fmla="*/ 8853170 w 9794240"/>
              <a:gd name="connsiteY26" fmla="*/ 7176294 h 8867934"/>
              <a:gd name="connsiteX27" fmla="*/ 9786620 w 9794240"/>
              <a:gd name="connsiteY27" fmla="*/ 6503194 h 8867934"/>
              <a:gd name="connsiteX28" fmla="*/ 9777730 w 9794240"/>
              <a:gd name="connsiteY28" fmla="*/ 8858568 h 8867934"/>
              <a:gd name="connsiteX0" fmla="*/ 9794240 w 9794240"/>
              <a:gd name="connsiteY0" fmla="*/ 8862854 h 8867934"/>
              <a:gd name="connsiteX1" fmla="*/ 1203960 w 9794240"/>
              <a:gd name="connsiteY1" fmla="*/ 8867934 h 8867934"/>
              <a:gd name="connsiteX2" fmla="*/ 2743200 w 9794240"/>
              <a:gd name="connsiteY2" fmla="*/ 7717314 h 8867934"/>
              <a:gd name="connsiteX3" fmla="*/ 1074420 w 9794240"/>
              <a:gd name="connsiteY3" fmla="*/ 8852694 h 8867934"/>
              <a:gd name="connsiteX4" fmla="*/ 15240 w 9794240"/>
              <a:gd name="connsiteY4" fmla="*/ 8860314 h 8867934"/>
              <a:gd name="connsiteX5" fmla="*/ 0 w 9794240"/>
              <a:gd name="connsiteY5" fmla="*/ 6117114 h 8867934"/>
              <a:gd name="connsiteX6" fmla="*/ 15240 w 9794240"/>
              <a:gd name="connsiteY6" fmla="*/ 4951254 h 8867934"/>
              <a:gd name="connsiteX7" fmla="*/ 7620 w 9794240"/>
              <a:gd name="connsiteY7" fmla="*/ 1867694 h 8867934"/>
              <a:gd name="connsiteX8" fmla="*/ 1950720 w 9794240"/>
              <a:gd name="connsiteY8" fmla="*/ 400844 h 8867934"/>
              <a:gd name="connsiteX9" fmla="*/ 1270 w 9794240"/>
              <a:gd name="connsiteY9" fmla="*/ 1741488 h 8867934"/>
              <a:gd name="connsiteX10" fmla="*/ 1270 w 9794240"/>
              <a:gd name="connsiteY10" fmla="*/ 0 h 8867934"/>
              <a:gd name="connsiteX11" fmla="*/ 5746750 w 9794240"/>
              <a:gd name="connsiteY11" fmla="*/ 0 h 8867934"/>
              <a:gd name="connsiteX12" fmla="*/ 7756208 w 9794240"/>
              <a:gd name="connsiteY12" fmla="*/ 234950 h 8867934"/>
              <a:gd name="connsiteX13" fmla="*/ 7922895 w 9794240"/>
              <a:gd name="connsiteY13" fmla="*/ 258763 h 8867934"/>
              <a:gd name="connsiteX14" fmla="*/ 8432484 w 9794240"/>
              <a:gd name="connsiteY14" fmla="*/ 727869 h 8867934"/>
              <a:gd name="connsiteX15" fmla="*/ 8313420 w 9794240"/>
              <a:gd name="connsiteY15" fmla="*/ 300038 h 8867934"/>
              <a:gd name="connsiteX16" fmla="*/ 8364220 w 9794240"/>
              <a:gd name="connsiteY16" fmla="*/ 356394 h 8867934"/>
              <a:gd name="connsiteX17" fmla="*/ 8510270 w 9794240"/>
              <a:gd name="connsiteY17" fmla="*/ 502444 h 8867934"/>
              <a:gd name="connsiteX18" fmla="*/ 8681720 w 9794240"/>
              <a:gd name="connsiteY18" fmla="*/ 883444 h 8867934"/>
              <a:gd name="connsiteX19" fmla="*/ 8776970 w 9794240"/>
              <a:gd name="connsiteY19" fmla="*/ 845344 h 8867934"/>
              <a:gd name="connsiteX20" fmla="*/ 9456420 w 9794240"/>
              <a:gd name="connsiteY20" fmla="*/ 1385094 h 8867934"/>
              <a:gd name="connsiteX21" fmla="*/ 9151620 w 9794240"/>
              <a:gd name="connsiteY21" fmla="*/ 1086644 h 8867934"/>
              <a:gd name="connsiteX22" fmla="*/ 9780270 w 9794240"/>
              <a:gd name="connsiteY22" fmla="*/ 1429544 h 8867934"/>
              <a:gd name="connsiteX23" fmla="*/ 9786620 w 9794240"/>
              <a:gd name="connsiteY23" fmla="*/ 2947194 h 8867934"/>
              <a:gd name="connsiteX24" fmla="*/ 9780270 w 9794240"/>
              <a:gd name="connsiteY24" fmla="*/ 3861594 h 8867934"/>
              <a:gd name="connsiteX25" fmla="*/ 9792970 w 9794240"/>
              <a:gd name="connsiteY25" fmla="*/ 6331744 h 8867934"/>
              <a:gd name="connsiteX26" fmla="*/ 8732520 w 9794240"/>
              <a:gd name="connsiteY26" fmla="*/ 7068344 h 8867934"/>
              <a:gd name="connsiteX27" fmla="*/ 8853170 w 9794240"/>
              <a:gd name="connsiteY27" fmla="*/ 7176294 h 8867934"/>
              <a:gd name="connsiteX28" fmla="*/ 9786620 w 9794240"/>
              <a:gd name="connsiteY28" fmla="*/ 6503194 h 8867934"/>
              <a:gd name="connsiteX29" fmla="*/ 9777730 w 9794240"/>
              <a:gd name="connsiteY29" fmla="*/ 8858568 h 8867934"/>
              <a:gd name="connsiteX0" fmla="*/ 9794240 w 9794240"/>
              <a:gd name="connsiteY0" fmla="*/ 8887460 h 8892540"/>
              <a:gd name="connsiteX1" fmla="*/ 1203960 w 9794240"/>
              <a:gd name="connsiteY1" fmla="*/ 8892540 h 8892540"/>
              <a:gd name="connsiteX2" fmla="*/ 2743200 w 9794240"/>
              <a:gd name="connsiteY2" fmla="*/ 7741920 h 8892540"/>
              <a:gd name="connsiteX3" fmla="*/ 1074420 w 9794240"/>
              <a:gd name="connsiteY3" fmla="*/ 8877300 h 8892540"/>
              <a:gd name="connsiteX4" fmla="*/ 15240 w 9794240"/>
              <a:gd name="connsiteY4" fmla="*/ 8884920 h 8892540"/>
              <a:gd name="connsiteX5" fmla="*/ 0 w 9794240"/>
              <a:gd name="connsiteY5" fmla="*/ 6141720 h 8892540"/>
              <a:gd name="connsiteX6" fmla="*/ 15240 w 9794240"/>
              <a:gd name="connsiteY6" fmla="*/ 4975860 h 8892540"/>
              <a:gd name="connsiteX7" fmla="*/ 7620 w 9794240"/>
              <a:gd name="connsiteY7" fmla="*/ 1892300 h 8892540"/>
              <a:gd name="connsiteX8" fmla="*/ 1950720 w 9794240"/>
              <a:gd name="connsiteY8" fmla="*/ 425450 h 8892540"/>
              <a:gd name="connsiteX9" fmla="*/ 1270 w 9794240"/>
              <a:gd name="connsiteY9" fmla="*/ 1766094 h 8892540"/>
              <a:gd name="connsiteX10" fmla="*/ 1270 w 9794240"/>
              <a:gd name="connsiteY10" fmla="*/ 24606 h 8892540"/>
              <a:gd name="connsiteX11" fmla="*/ 5746750 w 9794240"/>
              <a:gd name="connsiteY11" fmla="*/ 24606 h 8892540"/>
              <a:gd name="connsiteX12" fmla="*/ 7984808 w 9794240"/>
              <a:gd name="connsiteY12" fmla="*/ 0 h 8892540"/>
              <a:gd name="connsiteX13" fmla="*/ 7922895 w 9794240"/>
              <a:gd name="connsiteY13" fmla="*/ 283369 h 8892540"/>
              <a:gd name="connsiteX14" fmla="*/ 8432484 w 9794240"/>
              <a:gd name="connsiteY14" fmla="*/ 752475 h 8892540"/>
              <a:gd name="connsiteX15" fmla="*/ 8313420 w 9794240"/>
              <a:gd name="connsiteY15" fmla="*/ 324644 h 8892540"/>
              <a:gd name="connsiteX16" fmla="*/ 8364220 w 9794240"/>
              <a:gd name="connsiteY16" fmla="*/ 381000 h 8892540"/>
              <a:gd name="connsiteX17" fmla="*/ 8510270 w 9794240"/>
              <a:gd name="connsiteY17" fmla="*/ 527050 h 8892540"/>
              <a:gd name="connsiteX18" fmla="*/ 8681720 w 9794240"/>
              <a:gd name="connsiteY18" fmla="*/ 908050 h 8892540"/>
              <a:gd name="connsiteX19" fmla="*/ 8776970 w 9794240"/>
              <a:gd name="connsiteY19" fmla="*/ 869950 h 8892540"/>
              <a:gd name="connsiteX20" fmla="*/ 9456420 w 9794240"/>
              <a:gd name="connsiteY20" fmla="*/ 1409700 h 8892540"/>
              <a:gd name="connsiteX21" fmla="*/ 9151620 w 9794240"/>
              <a:gd name="connsiteY21" fmla="*/ 1111250 h 8892540"/>
              <a:gd name="connsiteX22" fmla="*/ 9780270 w 9794240"/>
              <a:gd name="connsiteY22" fmla="*/ 1454150 h 8892540"/>
              <a:gd name="connsiteX23" fmla="*/ 9786620 w 9794240"/>
              <a:gd name="connsiteY23" fmla="*/ 2971800 h 8892540"/>
              <a:gd name="connsiteX24" fmla="*/ 9780270 w 9794240"/>
              <a:gd name="connsiteY24" fmla="*/ 3886200 h 8892540"/>
              <a:gd name="connsiteX25" fmla="*/ 9792970 w 9794240"/>
              <a:gd name="connsiteY25" fmla="*/ 6356350 h 8892540"/>
              <a:gd name="connsiteX26" fmla="*/ 8732520 w 9794240"/>
              <a:gd name="connsiteY26" fmla="*/ 7092950 h 8892540"/>
              <a:gd name="connsiteX27" fmla="*/ 8853170 w 9794240"/>
              <a:gd name="connsiteY27" fmla="*/ 7200900 h 8892540"/>
              <a:gd name="connsiteX28" fmla="*/ 9786620 w 9794240"/>
              <a:gd name="connsiteY28" fmla="*/ 6527800 h 8892540"/>
              <a:gd name="connsiteX29" fmla="*/ 9777730 w 9794240"/>
              <a:gd name="connsiteY29" fmla="*/ 8883174 h 8892540"/>
              <a:gd name="connsiteX0" fmla="*/ 9794240 w 9794240"/>
              <a:gd name="connsiteY0" fmla="*/ 8887460 h 8892540"/>
              <a:gd name="connsiteX1" fmla="*/ 1203960 w 9794240"/>
              <a:gd name="connsiteY1" fmla="*/ 8892540 h 8892540"/>
              <a:gd name="connsiteX2" fmla="*/ 2743200 w 9794240"/>
              <a:gd name="connsiteY2" fmla="*/ 7741920 h 8892540"/>
              <a:gd name="connsiteX3" fmla="*/ 1074420 w 9794240"/>
              <a:gd name="connsiteY3" fmla="*/ 8877300 h 8892540"/>
              <a:gd name="connsiteX4" fmla="*/ 15240 w 9794240"/>
              <a:gd name="connsiteY4" fmla="*/ 8884920 h 8892540"/>
              <a:gd name="connsiteX5" fmla="*/ 0 w 9794240"/>
              <a:gd name="connsiteY5" fmla="*/ 6141720 h 8892540"/>
              <a:gd name="connsiteX6" fmla="*/ 15240 w 9794240"/>
              <a:gd name="connsiteY6" fmla="*/ 4975860 h 8892540"/>
              <a:gd name="connsiteX7" fmla="*/ 7620 w 9794240"/>
              <a:gd name="connsiteY7" fmla="*/ 1892300 h 8892540"/>
              <a:gd name="connsiteX8" fmla="*/ 1950720 w 9794240"/>
              <a:gd name="connsiteY8" fmla="*/ 425450 h 8892540"/>
              <a:gd name="connsiteX9" fmla="*/ 1270 w 9794240"/>
              <a:gd name="connsiteY9" fmla="*/ 1766094 h 8892540"/>
              <a:gd name="connsiteX10" fmla="*/ 1270 w 9794240"/>
              <a:gd name="connsiteY10" fmla="*/ 24606 h 8892540"/>
              <a:gd name="connsiteX11" fmla="*/ 5746750 w 9794240"/>
              <a:gd name="connsiteY11" fmla="*/ 24606 h 8892540"/>
              <a:gd name="connsiteX12" fmla="*/ 7984808 w 9794240"/>
              <a:gd name="connsiteY12" fmla="*/ 0 h 8892540"/>
              <a:gd name="connsiteX13" fmla="*/ 7922895 w 9794240"/>
              <a:gd name="connsiteY13" fmla="*/ 283369 h 8892540"/>
              <a:gd name="connsiteX14" fmla="*/ 8432484 w 9794240"/>
              <a:gd name="connsiteY14" fmla="*/ 752475 h 8892540"/>
              <a:gd name="connsiteX15" fmla="*/ 8313420 w 9794240"/>
              <a:gd name="connsiteY15" fmla="*/ 324644 h 8892540"/>
              <a:gd name="connsiteX16" fmla="*/ 8364220 w 9794240"/>
              <a:gd name="connsiteY16" fmla="*/ 381000 h 8892540"/>
              <a:gd name="connsiteX17" fmla="*/ 8510270 w 9794240"/>
              <a:gd name="connsiteY17" fmla="*/ 527050 h 8892540"/>
              <a:gd name="connsiteX18" fmla="*/ 8681720 w 9794240"/>
              <a:gd name="connsiteY18" fmla="*/ 908050 h 8892540"/>
              <a:gd name="connsiteX19" fmla="*/ 8776970 w 9794240"/>
              <a:gd name="connsiteY19" fmla="*/ 869950 h 8892540"/>
              <a:gd name="connsiteX20" fmla="*/ 9456420 w 9794240"/>
              <a:gd name="connsiteY20" fmla="*/ 1409700 h 8892540"/>
              <a:gd name="connsiteX21" fmla="*/ 9151620 w 9794240"/>
              <a:gd name="connsiteY21" fmla="*/ 1111250 h 8892540"/>
              <a:gd name="connsiteX22" fmla="*/ 9780270 w 9794240"/>
              <a:gd name="connsiteY22" fmla="*/ 1454150 h 8892540"/>
              <a:gd name="connsiteX23" fmla="*/ 9786620 w 9794240"/>
              <a:gd name="connsiteY23" fmla="*/ 2971800 h 8892540"/>
              <a:gd name="connsiteX24" fmla="*/ 9780270 w 9794240"/>
              <a:gd name="connsiteY24" fmla="*/ 3886200 h 8892540"/>
              <a:gd name="connsiteX25" fmla="*/ 9792970 w 9794240"/>
              <a:gd name="connsiteY25" fmla="*/ 6356350 h 8892540"/>
              <a:gd name="connsiteX26" fmla="*/ 8732520 w 9794240"/>
              <a:gd name="connsiteY26" fmla="*/ 7092950 h 8892540"/>
              <a:gd name="connsiteX27" fmla="*/ 8853170 w 9794240"/>
              <a:gd name="connsiteY27" fmla="*/ 7200900 h 8892540"/>
              <a:gd name="connsiteX28" fmla="*/ 9786620 w 9794240"/>
              <a:gd name="connsiteY28" fmla="*/ 6527800 h 8892540"/>
              <a:gd name="connsiteX29" fmla="*/ 9777730 w 9794240"/>
              <a:gd name="connsiteY29" fmla="*/ 8883174 h 8892540"/>
              <a:gd name="connsiteX0" fmla="*/ 9794240 w 9794240"/>
              <a:gd name="connsiteY0" fmla="*/ 8887460 h 8892540"/>
              <a:gd name="connsiteX1" fmla="*/ 1203960 w 9794240"/>
              <a:gd name="connsiteY1" fmla="*/ 8892540 h 8892540"/>
              <a:gd name="connsiteX2" fmla="*/ 2743200 w 9794240"/>
              <a:gd name="connsiteY2" fmla="*/ 7741920 h 8892540"/>
              <a:gd name="connsiteX3" fmla="*/ 1074420 w 9794240"/>
              <a:gd name="connsiteY3" fmla="*/ 8877300 h 8892540"/>
              <a:gd name="connsiteX4" fmla="*/ 15240 w 9794240"/>
              <a:gd name="connsiteY4" fmla="*/ 8884920 h 8892540"/>
              <a:gd name="connsiteX5" fmla="*/ 0 w 9794240"/>
              <a:gd name="connsiteY5" fmla="*/ 6141720 h 8892540"/>
              <a:gd name="connsiteX6" fmla="*/ 15240 w 9794240"/>
              <a:gd name="connsiteY6" fmla="*/ 4975860 h 8892540"/>
              <a:gd name="connsiteX7" fmla="*/ 7620 w 9794240"/>
              <a:gd name="connsiteY7" fmla="*/ 1892300 h 8892540"/>
              <a:gd name="connsiteX8" fmla="*/ 1950720 w 9794240"/>
              <a:gd name="connsiteY8" fmla="*/ 425450 h 8892540"/>
              <a:gd name="connsiteX9" fmla="*/ 1270 w 9794240"/>
              <a:gd name="connsiteY9" fmla="*/ 1766094 h 8892540"/>
              <a:gd name="connsiteX10" fmla="*/ 1270 w 9794240"/>
              <a:gd name="connsiteY10" fmla="*/ 24606 h 8892540"/>
              <a:gd name="connsiteX11" fmla="*/ 5746750 w 9794240"/>
              <a:gd name="connsiteY11" fmla="*/ 24606 h 8892540"/>
              <a:gd name="connsiteX12" fmla="*/ 7984808 w 9794240"/>
              <a:gd name="connsiteY12" fmla="*/ 0 h 8892540"/>
              <a:gd name="connsiteX13" fmla="*/ 7922895 w 9794240"/>
              <a:gd name="connsiteY13" fmla="*/ 283369 h 8892540"/>
              <a:gd name="connsiteX14" fmla="*/ 8432484 w 9794240"/>
              <a:gd name="connsiteY14" fmla="*/ 752475 h 8892540"/>
              <a:gd name="connsiteX15" fmla="*/ 8313420 w 9794240"/>
              <a:gd name="connsiteY15" fmla="*/ 324644 h 8892540"/>
              <a:gd name="connsiteX16" fmla="*/ 8364220 w 9794240"/>
              <a:gd name="connsiteY16" fmla="*/ 381000 h 8892540"/>
              <a:gd name="connsiteX17" fmla="*/ 8510270 w 9794240"/>
              <a:gd name="connsiteY17" fmla="*/ 527050 h 8892540"/>
              <a:gd name="connsiteX18" fmla="*/ 8681720 w 9794240"/>
              <a:gd name="connsiteY18" fmla="*/ 908050 h 8892540"/>
              <a:gd name="connsiteX19" fmla="*/ 8776970 w 9794240"/>
              <a:gd name="connsiteY19" fmla="*/ 869950 h 8892540"/>
              <a:gd name="connsiteX20" fmla="*/ 9456420 w 9794240"/>
              <a:gd name="connsiteY20" fmla="*/ 1409700 h 8892540"/>
              <a:gd name="connsiteX21" fmla="*/ 9151620 w 9794240"/>
              <a:gd name="connsiteY21" fmla="*/ 1111250 h 8892540"/>
              <a:gd name="connsiteX22" fmla="*/ 9780270 w 9794240"/>
              <a:gd name="connsiteY22" fmla="*/ 1454150 h 8892540"/>
              <a:gd name="connsiteX23" fmla="*/ 9786620 w 9794240"/>
              <a:gd name="connsiteY23" fmla="*/ 2971800 h 8892540"/>
              <a:gd name="connsiteX24" fmla="*/ 9780270 w 9794240"/>
              <a:gd name="connsiteY24" fmla="*/ 3886200 h 8892540"/>
              <a:gd name="connsiteX25" fmla="*/ 9792970 w 9794240"/>
              <a:gd name="connsiteY25" fmla="*/ 6356350 h 8892540"/>
              <a:gd name="connsiteX26" fmla="*/ 8732520 w 9794240"/>
              <a:gd name="connsiteY26" fmla="*/ 7092950 h 8892540"/>
              <a:gd name="connsiteX27" fmla="*/ 8853170 w 9794240"/>
              <a:gd name="connsiteY27" fmla="*/ 7200900 h 8892540"/>
              <a:gd name="connsiteX28" fmla="*/ 9786620 w 9794240"/>
              <a:gd name="connsiteY28" fmla="*/ 6527800 h 8892540"/>
              <a:gd name="connsiteX29" fmla="*/ 9777730 w 9794240"/>
              <a:gd name="connsiteY29" fmla="*/ 8883174 h 8892540"/>
              <a:gd name="connsiteX0" fmla="*/ 9794240 w 9794240"/>
              <a:gd name="connsiteY0" fmla="*/ 8887460 h 8892540"/>
              <a:gd name="connsiteX1" fmla="*/ 1203960 w 9794240"/>
              <a:gd name="connsiteY1" fmla="*/ 8892540 h 8892540"/>
              <a:gd name="connsiteX2" fmla="*/ 2743200 w 9794240"/>
              <a:gd name="connsiteY2" fmla="*/ 7741920 h 8892540"/>
              <a:gd name="connsiteX3" fmla="*/ 1074420 w 9794240"/>
              <a:gd name="connsiteY3" fmla="*/ 8877300 h 8892540"/>
              <a:gd name="connsiteX4" fmla="*/ 15240 w 9794240"/>
              <a:gd name="connsiteY4" fmla="*/ 8884920 h 8892540"/>
              <a:gd name="connsiteX5" fmla="*/ 0 w 9794240"/>
              <a:gd name="connsiteY5" fmla="*/ 6141720 h 8892540"/>
              <a:gd name="connsiteX6" fmla="*/ 15240 w 9794240"/>
              <a:gd name="connsiteY6" fmla="*/ 4975860 h 8892540"/>
              <a:gd name="connsiteX7" fmla="*/ 7620 w 9794240"/>
              <a:gd name="connsiteY7" fmla="*/ 1892300 h 8892540"/>
              <a:gd name="connsiteX8" fmla="*/ 1950720 w 9794240"/>
              <a:gd name="connsiteY8" fmla="*/ 425450 h 8892540"/>
              <a:gd name="connsiteX9" fmla="*/ 1270 w 9794240"/>
              <a:gd name="connsiteY9" fmla="*/ 1766094 h 8892540"/>
              <a:gd name="connsiteX10" fmla="*/ 1270 w 9794240"/>
              <a:gd name="connsiteY10" fmla="*/ 24606 h 8892540"/>
              <a:gd name="connsiteX11" fmla="*/ 5746750 w 9794240"/>
              <a:gd name="connsiteY11" fmla="*/ 24606 h 8892540"/>
              <a:gd name="connsiteX12" fmla="*/ 7018020 w 9794240"/>
              <a:gd name="connsiteY12" fmla="*/ 12700 h 8892540"/>
              <a:gd name="connsiteX13" fmla="*/ 7984808 w 9794240"/>
              <a:gd name="connsiteY13" fmla="*/ 0 h 8892540"/>
              <a:gd name="connsiteX14" fmla="*/ 7922895 w 9794240"/>
              <a:gd name="connsiteY14" fmla="*/ 283369 h 8892540"/>
              <a:gd name="connsiteX15" fmla="*/ 8432484 w 9794240"/>
              <a:gd name="connsiteY15" fmla="*/ 752475 h 8892540"/>
              <a:gd name="connsiteX16" fmla="*/ 8313420 w 9794240"/>
              <a:gd name="connsiteY16" fmla="*/ 324644 h 8892540"/>
              <a:gd name="connsiteX17" fmla="*/ 8364220 w 9794240"/>
              <a:gd name="connsiteY17" fmla="*/ 381000 h 8892540"/>
              <a:gd name="connsiteX18" fmla="*/ 8510270 w 9794240"/>
              <a:gd name="connsiteY18" fmla="*/ 527050 h 8892540"/>
              <a:gd name="connsiteX19" fmla="*/ 8681720 w 9794240"/>
              <a:gd name="connsiteY19" fmla="*/ 908050 h 8892540"/>
              <a:gd name="connsiteX20" fmla="*/ 8776970 w 9794240"/>
              <a:gd name="connsiteY20" fmla="*/ 869950 h 8892540"/>
              <a:gd name="connsiteX21" fmla="*/ 9456420 w 9794240"/>
              <a:gd name="connsiteY21" fmla="*/ 1409700 h 8892540"/>
              <a:gd name="connsiteX22" fmla="*/ 9151620 w 9794240"/>
              <a:gd name="connsiteY22" fmla="*/ 1111250 h 8892540"/>
              <a:gd name="connsiteX23" fmla="*/ 9780270 w 9794240"/>
              <a:gd name="connsiteY23" fmla="*/ 1454150 h 8892540"/>
              <a:gd name="connsiteX24" fmla="*/ 9786620 w 9794240"/>
              <a:gd name="connsiteY24" fmla="*/ 2971800 h 8892540"/>
              <a:gd name="connsiteX25" fmla="*/ 9780270 w 9794240"/>
              <a:gd name="connsiteY25" fmla="*/ 3886200 h 8892540"/>
              <a:gd name="connsiteX26" fmla="*/ 9792970 w 9794240"/>
              <a:gd name="connsiteY26" fmla="*/ 6356350 h 8892540"/>
              <a:gd name="connsiteX27" fmla="*/ 8732520 w 9794240"/>
              <a:gd name="connsiteY27" fmla="*/ 7092950 h 8892540"/>
              <a:gd name="connsiteX28" fmla="*/ 8853170 w 9794240"/>
              <a:gd name="connsiteY28" fmla="*/ 7200900 h 8892540"/>
              <a:gd name="connsiteX29" fmla="*/ 9786620 w 9794240"/>
              <a:gd name="connsiteY29" fmla="*/ 6527800 h 8892540"/>
              <a:gd name="connsiteX30" fmla="*/ 9777730 w 9794240"/>
              <a:gd name="connsiteY30" fmla="*/ 8883174 h 8892540"/>
              <a:gd name="connsiteX0" fmla="*/ 9794240 w 9794240"/>
              <a:gd name="connsiteY0" fmla="*/ 9789160 h 9794240"/>
              <a:gd name="connsiteX1" fmla="*/ 1203960 w 9794240"/>
              <a:gd name="connsiteY1" fmla="*/ 9794240 h 9794240"/>
              <a:gd name="connsiteX2" fmla="*/ 2743200 w 9794240"/>
              <a:gd name="connsiteY2" fmla="*/ 8643620 h 9794240"/>
              <a:gd name="connsiteX3" fmla="*/ 1074420 w 9794240"/>
              <a:gd name="connsiteY3" fmla="*/ 9779000 h 9794240"/>
              <a:gd name="connsiteX4" fmla="*/ 15240 w 9794240"/>
              <a:gd name="connsiteY4" fmla="*/ 9786620 h 9794240"/>
              <a:gd name="connsiteX5" fmla="*/ 0 w 9794240"/>
              <a:gd name="connsiteY5" fmla="*/ 7043420 h 9794240"/>
              <a:gd name="connsiteX6" fmla="*/ 15240 w 9794240"/>
              <a:gd name="connsiteY6" fmla="*/ 5877560 h 9794240"/>
              <a:gd name="connsiteX7" fmla="*/ 7620 w 9794240"/>
              <a:gd name="connsiteY7" fmla="*/ 2794000 h 9794240"/>
              <a:gd name="connsiteX8" fmla="*/ 1950720 w 9794240"/>
              <a:gd name="connsiteY8" fmla="*/ 1327150 h 9794240"/>
              <a:gd name="connsiteX9" fmla="*/ 1270 w 9794240"/>
              <a:gd name="connsiteY9" fmla="*/ 2667794 h 9794240"/>
              <a:gd name="connsiteX10" fmla="*/ 1270 w 9794240"/>
              <a:gd name="connsiteY10" fmla="*/ 926306 h 9794240"/>
              <a:gd name="connsiteX11" fmla="*/ 5746750 w 9794240"/>
              <a:gd name="connsiteY11" fmla="*/ 926306 h 9794240"/>
              <a:gd name="connsiteX12" fmla="*/ 7424420 w 9794240"/>
              <a:gd name="connsiteY12" fmla="*/ 0 h 9794240"/>
              <a:gd name="connsiteX13" fmla="*/ 7984808 w 9794240"/>
              <a:gd name="connsiteY13" fmla="*/ 901700 h 9794240"/>
              <a:gd name="connsiteX14" fmla="*/ 7922895 w 9794240"/>
              <a:gd name="connsiteY14" fmla="*/ 1185069 h 9794240"/>
              <a:gd name="connsiteX15" fmla="*/ 8432484 w 9794240"/>
              <a:gd name="connsiteY15" fmla="*/ 1654175 h 9794240"/>
              <a:gd name="connsiteX16" fmla="*/ 8313420 w 9794240"/>
              <a:gd name="connsiteY16" fmla="*/ 1226344 h 9794240"/>
              <a:gd name="connsiteX17" fmla="*/ 8364220 w 9794240"/>
              <a:gd name="connsiteY17" fmla="*/ 1282700 h 9794240"/>
              <a:gd name="connsiteX18" fmla="*/ 8510270 w 9794240"/>
              <a:gd name="connsiteY18" fmla="*/ 1428750 h 9794240"/>
              <a:gd name="connsiteX19" fmla="*/ 8681720 w 9794240"/>
              <a:gd name="connsiteY19" fmla="*/ 1809750 h 9794240"/>
              <a:gd name="connsiteX20" fmla="*/ 8776970 w 9794240"/>
              <a:gd name="connsiteY20" fmla="*/ 1771650 h 9794240"/>
              <a:gd name="connsiteX21" fmla="*/ 9456420 w 9794240"/>
              <a:gd name="connsiteY21" fmla="*/ 2311400 h 9794240"/>
              <a:gd name="connsiteX22" fmla="*/ 9151620 w 9794240"/>
              <a:gd name="connsiteY22" fmla="*/ 2012950 h 9794240"/>
              <a:gd name="connsiteX23" fmla="*/ 9780270 w 9794240"/>
              <a:gd name="connsiteY23" fmla="*/ 2355850 h 9794240"/>
              <a:gd name="connsiteX24" fmla="*/ 9786620 w 9794240"/>
              <a:gd name="connsiteY24" fmla="*/ 3873500 h 9794240"/>
              <a:gd name="connsiteX25" fmla="*/ 9780270 w 9794240"/>
              <a:gd name="connsiteY25" fmla="*/ 4787900 h 9794240"/>
              <a:gd name="connsiteX26" fmla="*/ 9792970 w 9794240"/>
              <a:gd name="connsiteY26" fmla="*/ 7258050 h 9794240"/>
              <a:gd name="connsiteX27" fmla="*/ 8732520 w 9794240"/>
              <a:gd name="connsiteY27" fmla="*/ 7994650 h 9794240"/>
              <a:gd name="connsiteX28" fmla="*/ 8853170 w 9794240"/>
              <a:gd name="connsiteY28" fmla="*/ 8102600 h 9794240"/>
              <a:gd name="connsiteX29" fmla="*/ 9786620 w 9794240"/>
              <a:gd name="connsiteY29" fmla="*/ 7429500 h 9794240"/>
              <a:gd name="connsiteX30" fmla="*/ 9777730 w 9794240"/>
              <a:gd name="connsiteY30" fmla="*/ 9784874 h 9794240"/>
              <a:gd name="connsiteX0" fmla="*/ 9794240 w 9794240"/>
              <a:gd name="connsiteY0" fmla="*/ 9789160 h 9794240"/>
              <a:gd name="connsiteX1" fmla="*/ 1203960 w 9794240"/>
              <a:gd name="connsiteY1" fmla="*/ 9794240 h 9794240"/>
              <a:gd name="connsiteX2" fmla="*/ 2743200 w 9794240"/>
              <a:gd name="connsiteY2" fmla="*/ 8643620 h 9794240"/>
              <a:gd name="connsiteX3" fmla="*/ 1074420 w 9794240"/>
              <a:gd name="connsiteY3" fmla="*/ 9779000 h 9794240"/>
              <a:gd name="connsiteX4" fmla="*/ 15240 w 9794240"/>
              <a:gd name="connsiteY4" fmla="*/ 9786620 h 9794240"/>
              <a:gd name="connsiteX5" fmla="*/ 0 w 9794240"/>
              <a:gd name="connsiteY5" fmla="*/ 7043420 h 9794240"/>
              <a:gd name="connsiteX6" fmla="*/ 15240 w 9794240"/>
              <a:gd name="connsiteY6" fmla="*/ 5877560 h 9794240"/>
              <a:gd name="connsiteX7" fmla="*/ 7620 w 9794240"/>
              <a:gd name="connsiteY7" fmla="*/ 2794000 h 9794240"/>
              <a:gd name="connsiteX8" fmla="*/ 1950720 w 9794240"/>
              <a:gd name="connsiteY8" fmla="*/ 1327150 h 9794240"/>
              <a:gd name="connsiteX9" fmla="*/ 1270 w 9794240"/>
              <a:gd name="connsiteY9" fmla="*/ 2667794 h 9794240"/>
              <a:gd name="connsiteX10" fmla="*/ 1270 w 9794240"/>
              <a:gd name="connsiteY10" fmla="*/ 926306 h 9794240"/>
              <a:gd name="connsiteX11" fmla="*/ 5746750 w 9794240"/>
              <a:gd name="connsiteY11" fmla="*/ 926306 h 9794240"/>
              <a:gd name="connsiteX12" fmla="*/ 7424420 w 9794240"/>
              <a:gd name="connsiteY12" fmla="*/ 0 h 9794240"/>
              <a:gd name="connsiteX13" fmla="*/ 7984808 w 9794240"/>
              <a:gd name="connsiteY13" fmla="*/ 901700 h 9794240"/>
              <a:gd name="connsiteX14" fmla="*/ 7922895 w 9794240"/>
              <a:gd name="connsiteY14" fmla="*/ 1185069 h 9794240"/>
              <a:gd name="connsiteX15" fmla="*/ 8432484 w 9794240"/>
              <a:gd name="connsiteY15" fmla="*/ 1654175 h 9794240"/>
              <a:gd name="connsiteX16" fmla="*/ 8313420 w 9794240"/>
              <a:gd name="connsiteY16" fmla="*/ 1226344 h 9794240"/>
              <a:gd name="connsiteX17" fmla="*/ 8364220 w 9794240"/>
              <a:gd name="connsiteY17" fmla="*/ 1282700 h 9794240"/>
              <a:gd name="connsiteX18" fmla="*/ 8510270 w 9794240"/>
              <a:gd name="connsiteY18" fmla="*/ 1428750 h 9794240"/>
              <a:gd name="connsiteX19" fmla="*/ 8681720 w 9794240"/>
              <a:gd name="connsiteY19" fmla="*/ 1809750 h 9794240"/>
              <a:gd name="connsiteX20" fmla="*/ 8776970 w 9794240"/>
              <a:gd name="connsiteY20" fmla="*/ 1771650 h 9794240"/>
              <a:gd name="connsiteX21" fmla="*/ 9456420 w 9794240"/>
              <a:gd name="connsiteY21" fmla="*/ 2311400 h 9794240"/>
              <a:gd name="connsiteX22" fmla="*/ 9151620 w 9794240"/>
              <a:gd name="connsiteY22" fmla="*/ 2012950 h 9794240"/>
              <a:gd name="connsiteX23" fmla="*/ 9780270 w 9794240"/>
              <a:gd name="connsiteY23" fmla="*/ 2355850 h 9794240"/>
              <a:gd name="connsiteX24" fmla="*/ 9786620 w 9794240"/>
              <a:gd name="connsiteY24" fmla="*/ 3873500 h 9794240"/>
              <a:gd name="connsiteX25" fmla="*/ 9780270 w 9794240"/>
              <a:gd name="connsiteY25" fmla="*/ 4787900 h 9794240"/>
              <a:gd name="connsiteX26" fmla="*/ 9792970 w 9794240"/>
              <a:gd name="connsiteY26" fmla="*/ 7258050 h 9794240"/>
              <a:gd name="connsiteX27" fmla="*/ 8732520 w 9794240"/>
              <a:gd name="connsiteY27" fmla="*/ 7994650 h 9794240"/>
              <a:gd name="connsiteX28" fmla="*/ 8853170 w 9794240"/>
              <a:gd name="connsiteY28" fmla="*/ 8102600 h 9794240"/>
              <a:gd name="connsiteX29" fmla="*/ 9786620 w 9794240"/>
              <a:gd name="connsiteY29" fmla="*/ 7429500 h 9794240"/>
              <a:gd name="connsiteX30" fmla="*/ 9777730 w 9794240"/>
              <a:gd name="connsiteY30" fmla="*/ 9784874 h 9794240"/>
              <a:gd name="connsiteX0" fmla="*/ 9794240 w 9794240"/>
              <a:gd name="connsiteY0" fmla="*/ 9789160 h 9794240"/>
              <a:gd name="connsiteX1" fmla="*/ 1203960 w 9794240"/>
              <a:gd name="connsiteY1" fmla="*/ 9794240 h 9794240"/>
              <a:gd name="connsiteX2" fmla="*/ 2743200 w 9794240"/>
              <a:gd name="connsiteY2" fmla="*/ 8643620 h 9794240"/>
              <a:gd name="connsiteX3" fmla="*/ 1074420 w 9794240"/>
              <a:gd name="connsiteY3" fmla="*/ 9779000 h 9794240"/>
              <a:gd name="connsiteX4" fmla="*/ 15240 w 9794240"/>
              <a:gd name="connsiteY4" fmla="*/ 9786620 h 9794240"/>
              <a:gd name="connsiteX5" fmla="*/ 0 w 9794240"/>
              <a:gd name="connsiteY5" fmla="*/ 7043420 h 9794240"/>
              <a:gd name="connsiteX6" fmla="*/ 15240 w 9794240"/>
              <a:gd name="connsiteY6" fmla="*/ 5877560 h 9794240"/>
              <a:gd name="connsiteX7" fmla="*/ 7620 w 9794240"/>
              <a:gd name="connsiteY7" fmla="*/ 2794000 h 9794240"/>
              <a:gd name="connsiteX8" fmla="*/ 1950720 w 9794240"/>
              <a:gd name="connsiteY8" fmla="*/ 1327150 h 9794240"/>
              <a:gd name="connsiteX9" fmla="*/ 1270 w 9794240"/>
              <a:gd name="connsiteY9" fmla="*/ 2667794 h 9794240"/>
              <a:gd name="connsiteX10" fmla="*/ 1270 w 9794240"/>
              <a:gd name="connsiteY10" fmla="*/ 926306 h 9794240"/>
              <a:gd name="connsiteX11" fmla="*/ 5746750 w 9794240"/>
              <a:gd name="connsiteY11" fmla="*/ 926306 h 9794240"/>
              <a:gd name="connsiteX12" fmla="*/ 7424420 w 9794240"/>
              <a:gd name="connsiteY12" fmla="*/ 0 h 9794240"/>
              <a:gd name="connsiteX13" fmla="*/ 7984808 w 9794240"/>
              <a:gd name="connsiteY13" fmla="*/ 901700 h 9794240"/>
              <a:gd name="connsiteX14" fmla="*/ 7922895 w 9794240"/>
              <a:gd name="connsiteY14" fmla="*/ 1185069 h 9794240"/>
              <a:gd name="connsiteX15" fmla="*/ 8432484 w 9794240"/>
              <a:gd name="connsiteY15" fmla="*/ 1654175 h 9794240"/>
              <a:gd name="connsiteX16" fmla="*/ 8313420 w 9794240"/>
              <a:gd name="connsiteY16" fmla="*/ 1226344 h 9794240"/>
              <a:gd name="connsiteX17" fmla="*/ 8364220 w 9794240"/>
              <a:gd name="connsiteY17" fmla="*/ 1282700 h 9794240"/>
              <a:gd name="connsiteX18" fmla="*/ 8510270 w 9794240"/>
              <a:gd name="connsiteY18" fmla="*/ 1428750 h 9794240"/>
              <a:gd name="connsiteX19" fmla="*/ 8681720 w 9794240"/>
              <a:gd name="connsiteY19" fmla="*/ 1809750 h 9794240"/>
              <a:gd name="connsiteX20" fmla="*/ 8776970 w 9794240"/>
              <a:gd name="connsiteY20" fmla="*/ 1771650 h 9794240"/>
              <a:gd name="connsiteX21" fmla="*/ 9456420 w 9794240"/>
              <a:gd name="connsiteY21" fmla="*/ 2311400 h 9794240"/>
              <a:gd name="connsiteX22" fmla="*/ 9151620 w 9794240"/>
              <a:gd name="connsiteY22" fmla="*/ 2012950 h 9794240"/>
              <a:gd name="connsiteX23" fmla="*/ 9780270 w 9794240"/>
              <a:gd name="connsiteY23" fmla="*/ 2355850 h 9794240"/>
              <a:gd name="connsiteX24" fmla="*/ 9786620 w 9794240"/>
              <a:gd name="connsiteY24" fmla="*/ 3873500 h 9794240"/>
              <a:gd name="connsiteX25" fmla="*/ 9780270 w 9794240"/>
              <a:gd name="connsiteY25" fmla="*/ 4787900 h 9794240"/>
              <a:gd name="connsiteX26" fmla="*/ 9792970 w 9794240"/>
              <a:gd name="connsiteY26" fmla="*/ 7258050 h 9794240"/>
              <a:gd name="connsiteX27" fmla="*/ 8732520 w 9794240"/>
              <a:gd name="connsiteY27" fmla="*/ 7994650 h 9794240"/>
              <a:gd name="connsiteX28" fmla="*/ 8853170 w 9794240"/>
              <a:gd name="connsiteY28" fmla="*/ 8102600 h 9794240"/>
              <a:gd name="connsiteX29" fmla="*/ 9786620 w 9794240"/>
              <a:gd name="connsiteY29" fmla="*/ 7429500 h 9794240"/>
              <a:gd name="connsiteX30" fmla="*/ 9777730 w 9794240"/>
              <a:gd name="connsiteY30" fmla="*/ 9784874 h 9794240"/>
              <a:gd name="connsiteX0" fmla="*/ 9794240 w 9794240"/>
              <a:gd name="connsiteY0" fmla="*/ 9789160 h 9794240"/>
              <a:gd name="connsiteX1" fmla="*/ 1203960 w 9794240"/>
              <a:gd name="connsiteY1" fmla="*/ 9794240 h 9794240"/>
              <a:gd name="connsiteX2" fmla="*/ 2743200 w 9794240"/>
              <a:gd name="connsiteY2" fmla="*/ 8643620 h 9794240"/>
              <a:gd name="connsiteX3" fmla="*/ 1074420 w 9794240"/>
              <a:gd name="connsiteY3" fmla="*/ 9779000 h 9794240"/>
              <a:gd name="connsiteX4" fmla="*/ 15240 w 9794240"/>
              <a:gd name="connsiteY4" fmla="*/ 9786620 h 9794240"/>
              <a:gd name="connsiteX5" fmla="*/ 0 w 9794240"/>
              <a:gd name="connsiteY5" fmla="*/ 7043420 h 9794240"/>
              <a:gd name="connsiteX6" fmla="*/ 15240 w 9794240"/>
              <a:gd name="connsiteY6" fmla="*/ 5877560 h 9794240"/>
              <a:gd name="connsiteX7" fmla="*/ 7620 w 9794240"/>
              <a:gd name="connsiteY7" fmla="*/ 2794000 h 9794240"/>
              <a:gd name="connsiteX8" fmla="*/ 1950720 w 9794240"/>
              <a:gd name="connsiteY8" fmla="*/ 1327150 h 9794240"/>
              <a:gd name="connsiteX9" fmla="*/ 1270 w 9794240"/>
              <a:gd name="connsiteY9" fmla="*/ 2667794 h 9794240"/>
              <a:gd name="connsiteX10" fmla="*/ 1270 w 9794240"/>
              <a:gd name="connsiteY10" fmla="*/ 926306 h 9794240"/>
              <a:gd name="connsiteX11" fmla="*/ 5746750 w 9794240"/>
              <a:gd name="connsiteY11" fmla="*/ 926306 h 9794240"/>
              <a:gd name="connsiteX12" fmla="*/ 6129020 w 9794240"/>
              <a:gd name="connsiteY12" fmla="*/ 723900 h 9794240"/>
              <a:gd name="connsiteX13" fmla="*/ 7424420 w 9794240"/>
              <a:gd name="connsiteY13" fmla="*/ 0 h 9794240"/>
              <a:gd name="connsiteX14" fmla="*/ 7984808 w 9794240"/>
              <a:gd name="connsiteY14" fmla="*/ 901700 h 9794240"/>
              <a:gd name="connsiteX15" fmla="*/ 7922895 w 9794240"/>
              <a:gd name="connsiteY15" fmla="*/ 1185069 h 9794240"/>
              <a:gd name="connsiteX16" fmla="*/ 8432484 w 9794240"/>
              <a:gd name="connsiteY16" fmla="*/ 1654175 h 9794240"/>
              <a:gd name="connsiteX17" fmla="*/ 8313420 w 9794240"/>
              <a:gd name="connsiteY17" fmla="*/ 1226344 h 9794240"/>
              <a:gd name="connsiteX18" fmla="*/ 8364220 w 9794240"/>
              <a:gd name="connsiteY18" fmla="*/ 1282700 h 9794240"/>
              <a:gd name="connsiteX19" fmla="*/ 8510270 w 9794240"/>
              <a:gd name="connsiteY19" fmla="*/ 1428750 h 9794240"/>
              <a:gd name="connsiteX20" fmla="*/ 8681720 w 9794240"/>
              <a:gd name="connsiteY20" fmla="*/ 1809750 h 9794240"/>
              <a:gd name="connsiteX21" fmla="*/ 8776970 w 9794240"/>
              <a:gd name="connsiteY21" fmla="*/ 1771650 h 9794240"/>
              <a:gd name="connsiteX22" fmla="*/ 9456420 w 9794240"/>
              <a:gd name="connsiteY22" fmla="*/ 2311400 h 9794240"/>
              <a:gd name="connsiteX23" fmla="*/ 9151620 w 9794240"/>
              <a:gd name="connsiteY23" fmla="*/ 2012950 h 9794240"/>
              <a:gd name="connsiteX24" fmla="*/ 9780270 w 9794240"/>
              <a:gd name="connsiteY24" fmla="*/ 2355850 h 9794240"/>
              <a:gd name="connsiteX25" fmla="*/ 9786620 w 9794240"/>
              <a:gd name="connsiteY25" fmla="*/ 3873500 h 9794240"/>
              <a:gd name="connsiteX26" fmla="*/ 9780270 w 9794240"/>
              <a:gd name="connsiteY26" fmla="*/ 4787900 h 9794240"/>
              <a:gd name="connsiteX27" fmla="*/ 9792970 w 9794240"/>
              <a:gd name="connsiteY27" fmla="*/ 7258050 h 9794240"/>
              <a:gd name="connsiteX28" fmla="*/ 8732520 w 9794240"/>
              <a:gd name="connsiteY28" fmla="*/ 7994650 h 9794240"/>
              <a:gd name="connsiteX29" fmla="*/ 8853170 w 9794240"/>
              <a:gd name="connsiteY29" fmla="*/ 8102600 h 9794240"/>
              <a:gd name="connsiteX30" fmla="*/ 9786620 w 9794240"/>
              <a:gd name="connsiteY30" fmla="*/ 7429500 h 9794240"/>
              <a:gd name="connsiteX31" fmla="*/ 9777730 w 9794240"/>
              <a:gd name="connsiteY31" fmla="*/ 9784874 h 9794240"/>
              <a:gd name="connsiteX0" fmla="*/ 9794240 w 9794240"/>
              <a:gd name="connsiteY0" fmla="*/ 9789160 h 9794240"/>
              <a:gd name="connsiteX1" fmla="*/ 1203960 w 9794240"/>
              <a:gd name="connsiteY1" fmla="*/ 9794240 h 9794240"/>
              <a:gd name="connsiteX2" fmla="*/ 2743200 w 9794240"/>
              <a:gd name="connsiteY2" fmla="*/ 8643620 h 9794240"/>
              <a:gd name="connsiteX3" fmla="*/ 1074420 w 9794240"/>
              <a:gd name="connsiteY3" fmla="*/ 9779000 h 9794240"/>
              <a:gd name="connsiteX4" fmla="*/ 15240 w 9794240"/>
              <a:gd name="connsiteY4" fmla="*/ 9786620 h 9794240"/>
              <a:gd name="connsiteX5" fmla="*/ 0 w 9794240"/>
              <a:gd name="connsiteY5" fmla="*/ 7043420 h 9794240"/>
              <a:gd name="connsiteX6" fmla="*/ 15240 w 9794240"/>
              <a:gd name="connsiteY6" fmla="*/ 5877560 h 9794240"/>
              <a:gd name="connsiteX7" fmla="*/ 7620 w 9794240"/>
              <a:gd name="connsiteY7" fmla="*/ 2794000 h 9794240"/>
              <a:gd name="connsiteX8" fmla="*/ 1950720 w 9794240"/>
              <a:gd name="connsiteY8" fmla="*/ 1327150 h 9794240"/>
              <a:gd name="connsiteX9" fmla="*/ 1270 w 9794240"/>
              <a:gd name="connsiteY9" fmla="*/ 2667794 h 9794240"/>
              <a:gd name="connsiteX10" fmla="*/ 1270 w 9794240"/>
              <a:gd name="connsiteY10" fmla="*/ 926306 h 9794240"/>
              <a:gd name="connsiteX11" fmla="*/ 5746750 w 9794240"/>
              <a:gd name="connsiteY11" fmla="*/ 926306 h 9794240"/>
              <a:gd name="connsiteX12" fmla="*/ 5773420 w 9794240"/>
              <a:gd name="connsiteY12" fmla="*/ 12700 h 9794240"/>
              <a:gd name="connsiteX13" fmla="*/ 7424420 w 9794240"/>
              <a:gd name="connsiteY13" fmla="*/ 0 h 9794240"/>
              <a:gd name="connsiteX14" fmla="*/ 7984808 w 9794240"/>
              <a:gd name="connsiteY14" fmla="*/ 901700 h 9794240"/>
              <a:gd name="connsiteX15" fmla="*/ 7922895 w 9794240"/>
              <a:gd name="connsiteY15" fmla="*/ 1185069 h 9794240"/>
              <a:gd name="connsiteX16" fmla="*/ 8432484 w 9794240"/>
              <a:gd name="connsiteY16" fmla="*/ 1654175 h 9794240"/>
              <a:gd name="connsiteX17" fmla="*/ 8313420 w 9794240"/>
              <a:gd name="connsiteY17" fmla="*/ 1226344 h 9794240"/>
              <a:gd name="connsiteX18" fmla="*/ 8364220 w 9794240"/>
              <a:gd name="connsiteY18" fmla="*/ 1282700 h 9794240"/>
              <a:gd name="connsiteX19" fmla="*/ 8510270 w 9794240"/>
              <a:gd name="connsiteY19" fmla="*/ 1428750 h 9794240"/>
              <a:gd name="connsiteX20" fmla="*/ 8681720 w 9794240"/>
              <a:gd name="connsiteY20" fmla="*/ 1809750 h 9794240"/>
              <a:gd name="connsiteX21" fmla="*/ 8776970 w 9794240"/>
              <a:gd name="connsiteY21" fmla="*/ 1771650 h 9794240"/>
              <a:gd name="connsiteX22" fmla="*/ 9456420 w 9794240"/>
              <a:gd name="connsiteY22" fmla="*/ 2311400 h 9794240"/>
              <a:gd name="connsiteX23" fmla="*/ 9151620 w 9794240"/>
              <a:gd name="connsiteY23" fmla="*/ 2012950 h 9794240"/>
              <a:gd name="connsiteX24" fmla="*/ 9780270 w 9794240"/>
              <a:gd name="connsiteY24" fmla="*/ 2355850 h 9794240"/>
              <a:gd name="connsiteX25" fmla="*/ 9786620 w 9794240"/>
              <a:gd name="connsiteY25" fmla="*/ 3873500 h 9794240"/>
              <a:gd name="connsiteX26" fmla="*/ 9780270 w 9794240"/>
              <a:gd name="connsiteY26" fmla="*/ 4787900 h 9794240"/>
              <a:gd name="connsiteX27" fmla="*/ 9792970 w 9794240"/>
              <a:gd name="connsiteY27" fmla="*/ 7258050 h 9794240"/>
              <a:gd name="connsiteX28" fmla="*/ 8732520 w 9794240"/>
              <a:gd name="connsiteY28" fmla="*/ 7994650 h 9794240"/>
              <a:gd name="connsiteX29" fmla="*/ 8853170 w 9794240"/>
              <a:gd name="connsiteY29" fmla="*/ 8102600 h 9794240"/>
              <a:gd name="connsiteX30" fmla="*/ 9786620 w 9794240"/>
              <a:gd name="connsiteY30" fmla="*/ 7429500 h 9794240"/>
              <a:gd name="connsiteX31" fmla="*/ 9777730 w 9794240"/>
              <a:gd name="connsiteY31" fmla="*/ 9784874 h 9794240"/>
              <a:gd name="connsiteX0" fmla="*/ 9794240 w 9794240"/>
              <a:gd name="connsiteY0" fmla="*/ 9789160 h 9794240"/>
              <a:gd name="connsiteX1" fmla="*/ 1203960 w 9794240"/>
              <a:gd name="connsiteY1" fmla="*/ 9794240 h 9794240"/>
              <a:gd name="connsiteX2" fmla="*/ 2743200 w 9794240"/>
              <a:gd name="connsiteY2" fmla="*/ 8643620 h 9794240"/>
              <a:gd name="connsiteX3" fmla="*/ 1074420 w 9794240"/>
              <a:gd name="connsiteY3" fmla="*/ 9779000 h 9794240"/>
              <a:gd name="connsiteX4" fmla="*/ 15240 w 9794240"/>
              <a:gd name="connsiteY4" fmla="*/ 9786620 h 9794240"/>
              <a:gd name="connsiteX5" fmla="*/ 0 w 9794240"/>
              <a:gd name="connsiteY5" fmla="*/ 7043420 h 9794240"/>
              <a:gd name="connsiteX6" fmla="*/ 15240 w 9794240"/>
              <a:gd name="connsiteY6" fmla="*/ 5877560 h 9794240"/>
              <a:gd name="connsiteX7" fmla="*/ 7620 w 9794240"/>
              <a:gd name="connsiteY7" fmla="*/ 2794000 h 9794240"/>
              <a:gd name="connsiteX8" fmla="*/ 1950720 w 9794240"/>
              <a:gd name="connsiteY8" fmla="*/ 1327150 h 9794240"/>
              <a:gd name="connsiteX9" fmla="*/ 1270 w 9794240"/>
              <a:gd name="connsiteY9" fmla="*/ 2667794 h 9794240"/>
              <a:gd name="connsiteX10" fmla="*/ 1270 w 9794240"/>
              <a:gd name="connsiteY10" fmla="*/ 926306 h 9794240"/>
              <a:gd name="connsiteX11" fmla="*/ 5746750 w 9794240"/>
              <a:gd name="connsiteY11" fmla="*/ 926306 h 9794240"/>
              <a:gd name="connsiteX12" fmla="*/ 5748020 w 9794240"/>
              <a:gd name="connsiteY12" fmla="*/ 12700 h 9794240"/>
              <a:gd name="connsiteX13" fmla="*/ 7424420 w 9794240"/>
              <a:gd name="connsiteY13" fmla="*/ 0 h 9794240"/>
              <a:gd name="connsiteX14" fmla="*/ 7984808 w 9794240"/>
              <a:gd name="connsiteY14" fmla="*/ 901700 h 9794240"/>
              <a:gd name="connsiteX15" fmla="*/ 7922895 w 9794240"/>
              <a:gd name="connsiteY15" fmla="*/ 1185069 h 9794240"/>
              <a:gd name="connsiteX16" fmla="*/ 8432484 w 9794240"/>
              <a:gd name="connsiteY16" fmla="*/ 1654175 h 9794240"/>
              <a:gd name="connsiteX17" fmla="*/ 8313420 w 9794240"/>
              <a:gd name="connsiteY17" fmla="*/ 1226344 h 9794240"/>
              <a:gd name="connsiteX18" fmla="*/ 8364220 w 9794240"/>
              <a:gd name="connsiteY18" fmla="*/ 1282700 h 9794240"/>
              <a:gd name="connsiteX19" fmla="*/ 8510270 w 9794240"/>
              <a:gd name="connsiteY19" fmla="*/ 1428750 h 9794240"/>
              <a:gd name="connsiteX20" fmla="*/ 8681720 w 9794240"/>
              <a:gd name="connsiteY20" fmla="*/ 1809750 h 9794240"/>
              <a:gd name="connsiteX21" fmla="*/ 8776970 w 9794240"/>
              <a:gd name="connsiteY21" fmla="*/ 1771650 h 9794240"/>
              <a:gd name="connsiteX22" fmla="*/ 9456420 w 9794240"/>
              <a:gd name="connsiteY22" fmla="*/ 2311400 h 9794240"/>
              <a:gd name="connsiteX23" fmla="*/ 9151620 w 9794240"/>
              <a:gd name="connsiteY23" fmla="*/ 2012950 h 9794240"/>
              <a:gd name="connsiteX24" fmla="*/ 9780270 w 9794240"/>
              <a:gd name="connsiteY24" fmla="*/ 2355850 h 9794240"/>
              <a:gd name="connsiteX25" fmla="*/ 9786620 w 9794240"/>
              <a:gd name="connsiteY25" fmla="*/ 3873500 h 9794240"/>
              <a:gd name="connsiteX26" fmla="*/ 9780270 w 9794240"/>
              <a:gd name="connsiteY26" fmla="*/ 4787900 h 9794240"/>
              <a:gd name="connsiteX27" fmla="*/ 9792970 w 9794240"/>
              <a:gd name="connsiteY27" fmla="*/ 7258050 h 9794240"/>
              <a:gd name="connsiteX28" fmla="*/ 8732520 w 9794240"/>
              <a:gd name="connsiteY28" fmla="*/ 7994650 h 9794240"/>
              <a:gd name="connsiteX29" fmla="*/ 8853170 w 9794240"/>
              <a:gd name="connsiteY29" fmla="*/ 8102600 h 9794240"/>
              <a:gd name="connsiteX30" fmla="*/ 9786620 w 9794240"/>
              <a:gd name="connsiteY30" fmla="*/ 7429500 h 9794240"/>
              <a:gd name="connsiteX31" fmla="*/ 9777730 w 9794240"/>
              <a:gd name="connsiteY31" fmla="*/ 9784874 h 9794240"/>
              <a:gd name="connsiteX0" fmla="*/ 9794240 w 9794240"/>
              <a:gd name="connsiteY0" fmla="*/ 9789160 h 9794240"/>
              <a:gd name="connsiteX1" fmla="*/ 7308533 w 9794240"/>
              <a:gd name="connsiteY1" fmla="*/ 9786144 h 9794240"/>
              <a:gd name="connsiteX2" fmla="*/ 1203960 w 9794240"/>
              <a:gd name="connsiteY2" fmla="*/ 9794240 h 9794240"/>
              <a:gd name="connsiteX3" fmla="*/ 2743200 w 9794240"/>
              <a:gd name="connsiteY3" fmla="*/ 8643620 h 9794240"/>
              <a:gd name="connsiteX4" fmla="*/ 1074420 w 9794240"/>
              <a:gd name="connsiteY4" fmla="*/ 9779000 h 9794240"/>
              <a:gd name="connsiteX5" fmla="*/ 15240 w 9794240"/>
              <a:gd name="connsiteY5" fmla="*/ 9786620 h 9794240"/>
              <a:gd name="connsiteX6" fmla="*/ 0 w 9794240"/>
              <a:gd name="connsiteY6" fmla="*/ 7043420 h 9794240"/>
              <a:gd name="connsiteX7" fmla="*/ 15240 w 9794240"/>
              <a:gd name="connsiteY7" fmla="*/ 5877560 h 9794240"/>
              <a:gd name="connsiteX8" fmla="*/ 7620 w 9794240"/>
              <a:gd name="connsiteY8" fmla="*/ 2794000 h 9794240"/>
              <a:gd name="connsiteX9" fmla="*/ 1950720 w 9794240"/>
              <a:gd name="connsiteY9" fmla="*/ 1327150 h 9794240"/>
              <a:gd name="connsiteX10" fmla="*/ 1270 w 9794240"/>
              <a:gd name="connsiteY10" fmla="*/ 2667794 h 9794240"/>
              <a:gd name="connsiteX11" fmla="*/ 1270 w 9794240"/>
              <a:gd name="connsiteY11" fmla="*/ 926306 h 9794240"/>
              <a:gd name="connsiteX12" fmla="*/ 5746750 w 9794240"/>
              <a:gd name="connsiteY12" fmla="*/ 926306 h 9794240"/>
              <a:gd name="connsiteX13" fmla="*/ 5748020 w 9794240"/>
              <a:gd name="connsiteY13" fmla="*/ 12700 h 9794240"/>
              <a:gd name="connsiteX14" fmla="*/ 7424420 w 9794240"/>
              <a:gd name="connsiteY14" fmla="*/ 0 h 9794240"/>
              <a:gd name="connsiteX15" fmla="*/ 7984808 w 9794240"/>
              <a:gd name="connsiteY15" fmla="*/ 901700 h 9794240"/>
              <a:gd name="connsiteX16" fmla="*/ 7922895 w 9794240"/>
              <a:gd name="connsiteY16" fmla="*/ 1185069 h 9794240"/>
              <a:gd name="connsiteX17" fmla="*/ 8432484 w 9794240"/>
              <a:gd name="connsiteY17" fmla="*/ 1654175 h 9794240"/>
              <a:gd name="connsiteX18" fmla="*/ 8313420 w 9794240"/>
              <a:gd name="connsiteY18" fmla="*/ 1226344 h 9794240"/>
              <a:gd name="connsiteX19" fmla="*/ 8364220 w 9794240"/>
              <a:gd name="connsiteY19" fmla="*/ 1282700 h 9794240"/>
              <a:gd name="connsiteX20" fmla="*/ 8510270 w 9794240"/>
              <a:gd name="connsiteY20" fmla="*/ 1428750 h 9794240"/>
              <a:gd name="connsiteX21" fmla="*/ 8681720 w 9794240"/>
              <a:gd name="connsiteY21" fmla="*/ 1809750 h 9794240"/>
              <a:gd name="connsiteX22" fmla="*/ 8776970 w 9794240"/>
              <a:gd name="connsiteY22" fmla="*/ 1771650 h 9794240"/>
              <a:gd name="connsiteX23" fmla="*/ 9456420 w 9794240"/>
              <a:gd name="connsiteY23" fmla="*/ 2311400 h 9794240"/>
              <a:gd name="connsiteX24" fmla="*/ 9151620 w 9794240"/>
              <a:gd name="connsiteY24" fmla="*/ 2012950 h 9794240"/>
              <a:gd name="connsiteX25" fmla="*/ 9780270 w 9794240"/>
              <a:gd name="connsiteY25" fmla="*/ 2355850 h 9794240"/>
              <a:gd name="connsiteX26" fmla="*/ 9786620 w 9794240"/>
              <a:gd name="connsiteY26" fmla="*/ 3873500 h 9794240"/>
              <a:gd name="connsiteX27" fmla="*/ 9780270 w 9794240"/>
              <a:gd name="connsiteY27" fmla="*/ 4787900 h 9794240"/>
              <a:gd name="connsiteX28" fmla="*/ 9792970 w 9794240"/>
              <a:gd name="connsiteY28" fmla="*/ 7258050 h 9794240"/>
              <a:gd name="connsiteX29" fmla="*/ 8732520 w 9794240"/>
              <a:gd name="connsiteY29" fmla="*/ 7994650 h 9794240"/>
              <a:gd name="connsiteX30" fmla="*/ 8853170 w 9794240"/>
              <a:gd name="connsiteY30" fmla="*/ 8102600 h 9794240"/>
              <a:gd name="connsiteX31" fmla="*/ 9786620 w 9794240"/>
              <a:gd name="connsiteY31" fmla="*/ 7429500 h 9794240"/>
              <a:gd name="connsiteX32" fmla="*/ 9777730 w 9794240"/>
              <a:gd name="connsiteY32" fmla="*/ 9784874 h 9794240"/>
              <a:gd name="connsiteX0" fmla="*/ 9794240 w 9794240"/>
              <a:gd name="connsiteY0" fmla="*/ 9789160 h 9794240"/>
              <a:gd name="connsiteX1" fmla="*/ 7308533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7927658 w 9794240"/>
              <a:gd name="connsiteY1" fmla="*/ 9786144 h 9794240"/>
              <a:gd name="connsiteX2" fmla="*/ 6494145 w 9794240"/>
              <a:gd name="connsiteY2" fmla="*/ 9786144 h 9794240"/>
              <a:gd name="connsiteX3" fmla="*/ 1203960 w 9794240"/>
              <a:gd name="connsiteY3" fmla="*/ 9794240 h 9794240"/>
              <a:gd name="connsiteX4" fmla="*/ 2743200 w 9794240"/>
              <a:gd name="connsiteY4" fmla="*/ 8643620 h 9794240"/>
              <a:gd name="connsiteX5" fmla="*/ 1074420 w 9794240"/>
              <a:gd name="connsiteY5" fmla="*/ 9779000 h 9794240"/>
              <a:gd name="connsiteX6" fmla="*/ 15240 w 9794240"/>
              <a:gd name="connsiteY6" fmla="*/ 9786620 h 9794240"/>
              <a:gd name="connsiteX7" fmla="*/ 0 w 9794240"/>
              <a:gd name="connsiteY7" fmla="*/ 7043420 h 9794240"/>
              <a:gd name="connsiteX8" fmla="*/ 15240 w 9794240"/>
              <a:gd name="connsiteY8" fmla="*/ 5877560 h 9794240"/>
              <a:gd name="connsiteX9" fmla="*/ 7620 w 9794240"/>
              <a:gd name="connsiteY9" fmla="*/ 2794000 h 9794240"/>
              <a:gd name="connsiteX10" fmla="*/ 1950720 w 9794240"/>
              <a:gd name="connsiteY10" fmla="*/ 1327150 h 9794240"/>
              <a:gd name="connsiteX11" fmla="*/ 1270 w 9794240"/>
              <a:gd name="connsiteY11" fmla="*/ 2667794 h 9794240"/>
              <a:gd name="connsiteX12" fmla="*/ 1270 w 9794240"/>
              <a:gd name="connsiteY12" fmla="*/ 926306 h 9794240"/>
              <a:gd name="connsiteX13" fmla="*/ 5746750 w 9794240"/>
              <a:gd name="connsiteY13" fmla="*/ 926306 h 9794240"/>
              <a:gd name="connsiteX14" fmla="*/ 5748020 w 9794240"/>
              <a:gd name="connsiteY14" fmla="*/ 12700 h 9794240"/>
              <a:gd name="connsiteX15" fmla="*/ 7424420 w 9794240"/>
              <a:gd name="connsiteY15" fmla="*/ 0 h 9794240"/>
              <a:gd name="connsiteX16" fmla="*/ 7984808 w 9794240"/>
              <a:gd name="connsiteY16" fmla="*/ 901700 h 9794240"/>
              <a:gd name="connsiteX17" fmla="*/ 7922895 w 9794240"/>
              <a:gd name="connsiteY17" fmla="*/ 1185069 h 9794240"/>
              <a:gd name="connsiteX18" fmla="*/ 8432484 w 9794240"/>
              <a:gd name="connsiteY18" fmla="*/ 1654175 h 9794240"/>
              <a:gd name="connsiteX19" fmla="*/ 8313420 w 9794240"/>
              <a:gd name="connsiteY19" fmla="*/ 1226344 h 9794240"/>
              <a:gd name="connsiteX20" fmla="*/ 8364220 w 9794240"/>
              <a:gd name="connsiteY20" fmla="*/ 1282700 h 9794240"/>
              <a:gd name="connsiteX21" fmla="*/ 8510270 w 9794240"/>
              <a:gd name="connsiteY21" fmla="*/ 1428750 h 9794240"/>
              <a:gd name="connsiteX22" fmla="*/ 8681720 w 9794240"/>
              <a:gd name="connsiteY22" fmla="*/ 1809750 h 9794240"/>
              <a:gd name="connsiteX23" fmla="*/ 8776970 w 9794240"/>
              <a:gd name="connsiteY23" fmla="*/ 1771650 h 9794240"/>
              <a:gd name="connsiteX24" fmla="*/ 9456420 w 9794240"/>
              <a:gd name="connsiteY24" fmla="*/ 2311400 h 9794240"/>
              <a:gd name="connsiteX25" fmla="*/ 9151620 w 9794240"/>
              <a:gd name="connsiteY25" fmla="*/ 2012950 h 9794240"/>
              <a:gd name="connsiteX26" fmla="*/ 9780270 w 9794240"/>
              <a:gd name="connsiteY26" fmla="*/ 2355850 h 9794240"/>
              <a:gd name="connsiteX27" fmla="*/ 9786620 w 9794240"/>
              <a:gd name="connsiteY27" fmla="*/ 3873500 h 9794240"/>
              <a:gd name="connsiteX28" fmla="*/ 9780270 w 9794240"/>
              <a:gd name="connsiteY28" fmla="*/ 4787900 h 9794240"/>
              <a:gd name="connsiteX29" fmla="*/ 9792970 w 9794240"/>
              <a:gd name="connsiteY29" fmla="*/ 7258050 h 9794240"/>
              <a:gd name="connsiteX30" fmla="*/ 8732520 w 9794240"/>
              <a:gd name="connsiteY30" fmla="*/ 7994650 h 9794240"/>
              <a:gd name="connsiteX31" fmla="*/ 8853170 w 9794240"/>
              <a:gd name="connsiteY31" fmla="*/ 8102600 h 9794240"/>
              <a:gd name="connsiteX32" fmla="*/ 9786620 w 9794240"/>
              <a:gd name="connsiteY32" fmla="*/ 7429500 h 9794240"/>
              <a:gd name="connsiteX33" fmla="*/ 9777730 w 9794240"/>
              <a:gd name="connsiteY33" fmla="*/ 9784874 h 9794240"/>
              <a:gd name="connsiteX0" fmla="*/ 9794240 w 9794240"/>
              <a:gd name="connsiteY0" fmla="*/ 9789160 h 9794240"/>
              <a:gd name="connsiteX1" fmla="*/ 8237220 w 9794240"/>
              <a:gd name="connsiteY1" fmla="*/ 9786620 h 9794240"/>
              <a:gd name="connsiteX2" fmla="*/ 7927658 w 9794240"/>
              <a:gd name="connsiteY2" fmla="*/ 978614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8229600 w 9794240"/>
              <a:gd name="connsiteY1" fmla="*/ 9276080 h 9794240"/>
              <a:gd name="connsiteX2" fmla="*/ 7927658 w 9794240"/>
              <a:gd name="connsiteY2" fmla="*/ 978614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8229600 w 9794240"/>
              <a:gd name="connsiteY1" fmla="*/ 9276080 h 9794240"/>
              <a:gd name="connsiteX2" fmla="*/ 7843838 w 9794240"/>
              <a:gd name="connsiteY2" fmla="*/ 963374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8229600 w 9794240"/>
              <a:gd name="connsiteY1" fmla="*/ 9276080 h 9794240"/>
              <a:gd name="connsiteX2" fmla="*/ 7843838 w 9794240"/>
              <a:gd name="connsiteY2" fmla="*/ 963374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8229600 w 9794240"/>
              <a:gd name="connsiteY1" fmla="*/ 927608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8229600 w 9794240"/>
              <a:gd name="connsiteY1" fmla="*/ 927608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8039100 w 9794240"/>
              <a:gd name="connsiteY1" fmla="*/ 887222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7871460 w 9794240"/>
              <a:gd name="connsiteY1" fmla="*/ 898652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7955280 w 9794240"/>
              <a:gd name="connsiteY1" fmla="*/ 930656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7955280 w 9794240"/>
              <a:gd name="connsiteY1" fmla="*/ 930656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7955280 w 9794240"/>
              <a:gd name="connsiteY1" fmla="*/ 930656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7955280 w 9794240"/>
              <a:gd name="connsiteY1" fmla="*/ 930656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7955280 w 9794240"/>
              <a:gd name="connsiteY1" fmla="*/ 9306560 h 9794240"/>
              <a:gd name="connsiteX2" fmla="*/ 7942898 w 9794240"/>
              <a:gd name="connsiteY2" fmla="*/ 9572784 h 9794240"/>
              <a:gd name="connsiteX3" fmla="*/ 6494145 w 9794240"/>
              <a:gd name="connsiteY3" fmla="*/ 9786144 h 9794240"/>
              <a:gd name="connsiteX4" fmla="*/ 1203960 w 9794240"/>
              <a:gd name="connsiteY4" fmla="*/ 9794240 h 9794240"/>
              <a:gd name="connsiteX5" fmla="*/ 2743200 w 9794240"/>
              <a:gd name="connsiteY5" fmla="*/ 8643620 h 9794240"/>
              <a:gd name="connsiteX6" fmla="*/ 1074420 w 9794240"/>
              <a:gd name="connsiteY6" fmla="*/ 9779000 h 9794240"/>
              <a:gd name="connsiteX7" fmla="*/ 15240 w 9794240"/>
              <a:gd name="connsiteY7" fmla="*/ 9786620 h 9794240"/>
              <a:gd name="connsiteX8" fmla="*/ 0 w 9794240"/>
              <a:gd name="connsiteY8" fmla="*/ 7043420 h 9794240"/>
              <a:gd name="connsiteX9" fmla="*/ 15240 w 9794240"/>
              <a:gd name="connsiteY9" fmla="*/ 5877560 h 9794240"/>
              <a:gd name="connsiteX10" fmla="*/ 7620 w 9794240"/>
              <a:gd name="connsiteY10" fmla="*/ 2794000 h 9794240"/>
              <a:gd name="connsiteX11" fmla="*/ 1950720 w 9794240"/>
              <a:gd name="connsiteY11" fmla="*/ 1327150 h 9794240"/>
              <a:gd name="connsiteX12" fmla="*/ 1270 w 9794240"/>
              <a:gd name="connsiteY12" fmla="*/ 2667794 h 9794240"/>
              <a:gd name="connsiteX13" fmla="*/ 1270 w 9794240"/>
              <a:gd name="connsiteY13" fmla="*/ 926306 h 9794240"/>
              <a:gd name="connsiteX14" fmla="*/ 5746750 w 9794240"/>
              <a:gd name="connsiteY14" fmla="*/ 926306 h 9794240"/>
              <a:gd name="connsiteX15" fmla="*/ 5748020 w 9794240"/>
              <a:gd name="connsiteY15" fmla="*/ 12700 h 9794240"/>
              <a:gd name="connsiteX16" fmla="*/ 7424420 w 9794240"/>
              <a:gd name="connsiteY16" fmla="*/ 0 h 9794240"/>
              <a:gd name="connsiteX17" fmla="*/ 7984808 w 9794240"/>
              <a:gd name="connsiteY17" fmla="*/ 901700 h 9794240"/>
              <a:gd name="connsiteX18" fmla="*/ 7922895 w 9794240"/>
              <a:gd name="connsiteY18" fmla="*/ 1185069 h 9794240"/>
              <a:gd name="connsiteX19" fmla="*/ 8432484 w 9794240"/>
              <a:gd name="connsiteY19" fmla="*/ 1654175 h 9794240"/>
              <a:gd name="connsiteX20" fmla="*/ 8313420 w 9794240"/>
              <a:gd name="connsiteY20" fmla="*/ 1226344 h 9794240"/>
              <a:gd name="connsiteX21" fmla="*/ 8364220 w 9794240"/>
              <a:gd name="connsiteY21" fmla="*/ 1282700 h 9794240"/>
              <a:gd name="connsiteX22" fmla="*/ 8510270 w 9794240"/>
              <a:gd name="connsiteY22" fmla="*/ 1428750 h 9794240"/>
              <a:gd name="connsiteX23" fmla="*/ 8681720 w 9794240"/>
              <a:gd name="connsiteY23" fmla="*/ 1809750 h 9794240"/>
              <a:gd name="connsiteX24" fmla="*/ 8776970 w 9794240"/>
              <a:gd name="connsiteY24" fmla="*/ 1771650 h 9794240"/>
              <a:gd name="connsiteX25" fmla="*/ 9456420 w 9794240"/>
              <a:gd name="connsiteY25" fmla="*/ 2311400 h 9794240"/>
              <a:gd name="connsiteX26" fmla="*/ 9151620 w 9794240"/>
              <a:gd name="connsiteY26" fmla="*/ 2012950 h 9794240"/>
              <a:gd name="connsiteX27" fmla="*/ 9780270 w 9794240"/>
              <a:gd name="connsiteY27" fmla="*/ 2355850 h 9794240"/>
              <a:gd name="connsiteX28" fmla="*/ 9786620 w 9794240"/>
              <a:gd name="connsiteY28" fmla="*/ 3873500 h 9794240"/>
              <a:gd name="connsiteX29" fmla="*/ 9780270 w 9794240"/>
              <a:gd name="connsiteY29" fmla="*/ 4787900 h 9794240"/>
              <a:gd name="connsiteX30" fmla="*/ 9792970 w 9794240"/>
              <a:gd name="connsiteY30" fmla="*/ 7258050 h 9794240"/>
              <a:gd name="connsiteX31" fmla="*/ 8732520 w 9794240"/>
              <a:gd name="connsiteY31" fmla="*/ 7994650 h 9794240"/>
              <a:gd name="connsiteX32" fmla="*/ 8853170 w 9794240"/>
              <a:gd name="connsiteY32" fmla="*/ 8102600 h 9794240"/>
              <a:gd name="connsiteX33" fmla="*/ 9786620 w 9794240"/>
              <a:gd name="connsiteY33" fmla="*/ 7429500 h 9794240"/>
              <a:gd name="connsiteX34" fmla="*/ 9777730 w 9794240"/>
              <a:gd name="connsiteY34" fmla="*/ 9784874 h 9794240"/>
              <a:gd name="connsiteX0" fmla="*/ 9794240 w 9794240"/>
              <a:gd name="connsiteY0" fmla="*/ 9789160 h 9794240"/>
              <a:gd name="connsiteX1" fmla="*/ 8694420 w 9794240"/>
              <a:gd name="connsiteY1" fmla="*/ 9283700 h 9794240"/>
              <a:gd name="connsiteX2" fmla="*/ 7955280 w 9794240"/>
              <a:gd name="connsiteY2" fmla="*/ 9306560 h 9794240"/>
              <a:gd name="connsiteX3" fmla="*/ 7942898 w 9794240"/>
              <a:gd name="connsiteY3" fmla="*/ 9572784 h 9794240"/>
              <a:gd name="connsiteX4" fmla="*/ 6494145 w 9794240"/>
              <a:gd name="connsiteY4" fmla="*/ 9786144 h 9794240"/>
              <a:gd name="connsiteX5" fmla="*/ 1203960 w 9794240"/>
              <a:gd name="connsiteY5" fmla="*/ 9794240 h 9794240"/>
              <a:gd name="connsiteX6" fmla="*/ 2743200 w 9794240"/>
              <a:gd name="connsiteY6" fmla="*/ 8643620 h 9794240"/>
              <a:gd name="connsiteX7" fmla="*/ 1074420 w 9794240"/>
              <a:gd name="connsiteY7" fmla="*/ 9779000 h 9794240"/>
              <a:gd name="connsiteX8" fmla="*/ 15240 w 9794240"/>
              <a:gd name="connsiteY8" fmla="*/ 9786620 h 9794240"/>
              <a:gd name="connsiteX9" fmla="*/ 0 w 9794240"/>
              <a:gd name="connsiteY9" fmla="*/ 7043420 h 9794240"/>
              <a:gd name="connsiteX10" fmla="*/ 15240 w 9794240"/>
              <a:gd name="connsiteY10" fmla="*/ 5877560 h 9794240"/>
              <a:gd name="connsiteX11" fmla="*/ 7620 w 9794240"/>
              <a:gd name="connsiteY11" fmla="*/ 2794000 h 9794240"/>
              <a:gd name="connsiteX12" fmla="*/ 1950720 w 9794240"/>
              <a:gd name="connsiteY12" fmla="*/ 1327150 h 9794240"/>
              <a:gd name="connsiteX13" fmla="*/ 1270 w 9794240"/>
              <a:gd name="connsiteY13" fmla="*/ 2667794 h 9794240"/>
              <a:gd name="connsiteX14" fmla="*/ 1270 w 9794240"/>
              <a:gd name="connsiteY14" fmla="*/ 926306 h 9794240"/>
              <a:gd name="connsiteX15" fmla="*/ 5746750 w 9794240"/>
              <a:gd name="connsiteY15" fmla="*/ 926306 h 9794240"/>
              <a:gd name="connsiteX16" fmla="*/ 5748020 w 9794240"/>
              <a:gd name="connsiteY16" fmla="*/ 12700 h 9794240"/>
              <a:gd name="connsiteX17" fmla="*/ 7424420 w 9794240"/>
              <a:gd name="connsiteY17" fmla="*/ 0 h 9794240"/>
              <a:gd name="connsiteX18" fmla="*/ 7984808 w 9794240"/>
              <a:gd name="connsiteY18" fmla="*/ 901700 h 9794240"/>
              <a:gd name="connsiteX19" fmla="*/ 7922895 w 9794240"/>
              <a:gd name="connsiteY19" fmla="*/ 1185069 h 9794240"/>
              <a:gd name="connsiteX20" fmla="*/ 8432484 w 9794240"/>
              <a:gd name="connsiteY20" fmla="*/ 1654175 h 9794240"/>
              <a:gd name="connsiteX21" fmla="*/ 8313420 w 9794240"/>
              <a:gd name="connsiteY21" fmla="*/ 1226344 h 9794240"/>
              <a:gd name="connsiteX22" fmla="*/ 8364220 w 9794240"/>
              <a:gd name="connsiteY22" fmla="*/ 1282700 h 9794240"/>
              <a:gd name="connsiteX23" fmla="*/ 8510270 w 9794240"/>
              <a:gd name="connsiteY23" fmla="*/ 1428750 h 9794240"/>
              <a:gd name="connsiteX24" fmla="*/ 8681720 w 9794240"/>
              <a:gd name="connsiteY24" fmla="*/ 1809750 h 9794240"/>
              <a:gd name="connsiteX25" fmla="*/ 8776970 w 9794240"/>
              <a:gd name="connsiteY25" fmla="*/ 1771650 h 9794240"/>
              <a:gd name="connsiteX26" fmla="*/ 9456420 w 9794240"/>
              <a:gd name="connsiteY26" fmla="*/ 2311400 h 9794240"/>
              <a:gd name="connsiteX27" fmla="*/ 9151620 w 9794240"/>
              <a:gd name="connsiteY27" fmla="*/ 2012950 h 9794240"/>
              <a:gd name="connsiteX28" fmla="*/ 9780270 w 9794240"/>
              <a:gd name="connsiteY28" fmla="*/ 2355850 h 9794240"/>
              <a:gd name="connsiteX29" fmla="*/ 9786620 w 9794240"/>
              <a:gd name="connsiteY29" fmla="*/ 3873500 h 9794240"/>
              <a:gd name="connsiteX30" fmla="*/ 9780270 w 9794240"/>
              <a:gd name="connsiteY30" fmla="*/ 4787900 h 9794240"/>
              <a:gd name="connsiteX31" fmla="*/ 9792970 w 9794240"/>
              <a:gd name="connsiteY31" fmla="*/ 7258050 h 9794240"/>
              <a:gd name="connsiteX32" fmla="*/ 8732520 w 9794240"/>
              <a:gd name="connsiteY32" fmla="*/ 7994650 h 9794240"/>
              <a:gd name="connsiteX33" fmla="*/ 8853170 w 9794240"/>
              <a:gd name="connsiteY33" fmla="*/ 8102600 h 9794240"/>
              <a:gd name="connsiteX34" fmla="*/ 9786620 w 9794240"/>
              <a:gd name="connsiteY34" fmla="*/ 7429500 h 9794240"/>
              <a:gd name="connsiteX35" fmla="*/ 9777730 w 9794240"/>
              <a:gd name="connsiteY35" fmla="*/ 9784874 h 9794240"/>
              <a:gd name="connsiteX0" fmla="*/ 9794240 w 9794240"/>
              <a:gd name="connsiteY0" fmla="*/ 9789160 h 9794240"/>
              <a:gd name="connsiteX1" fmla="*/ 8808720 w 9794240"/>
              <a:gd name="connsiteY1" fmla="*/ 9291320 h 9794240"/>
              <a:gd name="connsiteX2" fmla="*/ 7955280 w 9794240"/>
              <a:gd name="connsiteY2" fmla="*/ 9306560 h 9794240"/>
              <a:gd name="connsiteX3" fmla="*/ 7942898 w 9794240"/>
              <a:gd name="connsiteY3" fmla="*/ 9572784 h 9794240"/>
              <a:gd name="connsiteX4" fmla="*/ 6494145 w 9794240"/>
              <a:gd name="connsiteY4" fmla="*/ 9786144 h 9794240"/>
              <a:gd name="connsiteX5" fmla="*/ 1203960 w 9794240"/>
              <a:gd name="connsiteY5" fmla="*/ 9794240 h 9794240"/>
              <a:gd name="connsiteX6" fmla="*/ 2743200 w 9794240"/>
              <a:gd name="connsiteY6" fmla="*/ 8643620 h 9794240"/>
              <a:gd name="connsiteX7" fmla="*/ 1074420 w 9794240"/>
              <a:gd name="connsiteY7" fmla="*/ 9779000 h 9794240"/>
              <a:gd name="connsiteX8" fmla="*/ 15240 w 9794240"/>
              <a:gd name="connsiteY8" fmla="*/ 9786620 h 9794240"/>
              <a:gd name="connsiteX9" fmla="*/ 0 w 9794240"/>
              <a:gd name="connsiteY9" fmla="*/ 7043420 h 9794240"/>
              <a:gd name="connsiteX10" fmla="*/ 15240 w 9794240"/>
              <a:gd name="connsiteY10" fmla="*/ 5877560 h 9794240"/>
              <a:gd name="connsiteX11" fmla="*/ 7620 w 9794240"/>
              <a:gd name="connsiteY11" fmla="*/ 2794000 h 9794240"/>
              <a:gd name="connsiteX12" fmla="*/ 1950720 w 9794240"/>
              <a:gd name="connsiteY12" fmla="*/ 1327150 h 9794240"/>
              <a:gd name="connsiteX13" fmla="*/ 1270 w 9794240"/>
              <a:gd name="connsiteY13" fmla="*/ 2667794 h 9794240"/>
              <a:gd name="connsiteX14" fmla="*/ 1270 w 9794240"/>
              <a:gd name="connsiteY14" fmla="*/ 926306 h 9794240"/>
              <a:gd name="connsiteX15" fmla="*/ 5746750 w 9794240"/>
              <a:gd name="connsiteY15" fmla="*/ 926306 h 9794240"/>
              <a:gd name="connsiteX16" fmla="*/ 5748020 w 9794240"/>
              <a:gd name="connsiteY16" fmla="*/ 12700 h 9794240"/>
              <a:gd name="connsiteX17" fmla="*/ 7424420 w 9794240"/>
              <a:gd name="connsiteY17" fmla="*/ 0 h 9794240"/>
              <a:gd name="connsiteX18" fmla="*/ 7984808 w 9794240"/>
              <a:gd name="connsiteY18" fmla="*/ 901700 h 9794240"/>
              <a:gd name="connsiteX19" fmla="*/ 7922895 w 9794240"/>
              <a:gd name="connsiteY19" fmla="*/ 1185069 h 9794240"/>
              <a:gd name="connsiteX20" fmla="*/ 8432484 w 9794240"/>
              <a:gd name="connsiteY20" fmla="*/ 1654175 h 9794240"/>
              <a:gd name="connsiteX21" fmla="*/ 8313420 w 9794240"/>
              <a:gd name="connsiteY21" fmla="*/ 1226344 h 9794240"/>
              <a:gd name="connsiteX22" fmla="*/ 8364220 w 9794240"/>
              <a:gd name="connsiteY22" fmla="*/ 1282700 h 9794240"/>
              <a:gd name="connsiteX23" fmla="*/ 8510270 w 9794240"/>
              <a:gd name="connsiteY23" fmla="*/ 1428750 h 9794240"/>
              <a:gd name="connsiteX24" fmla="*/ 8681720 w 9794240"/>
              <a:gd name="connsiteY24" fmla="*/ 1809750 h 9794240"/>
              <a:gd name="connsiteX25" fmla="*/ 8776970 w 9794240"/>
              <a:gd name="connsiteY25" fmla="*/ 1771650 h 9794240"/>
              <a:gd name="connsiteX26" fmla="*/ 9456420 w 9794240"/>
              <a:gd name="connsiteY26" fmla="*/ 2311400 h 9794240"/>
              <a:gd name="connsiteX27" fmla="*/ 9151620 w 9794240"/>
              <a:gd name="connsiteY27" fmla="*/ 2012950 h 9794240"/>
              <a:gd name="connsiteX28" fmla="*/ 9780270 w 9794240"/>
              <a:gd name="connsiteY28" fmla="*/ 2355850 h 9794240"/>
              <a:gd name="connsiteX29" fmla="*/ 9786620 w 9794240"/>
              <a:gd name="connsiteY29" fmla="*/ 3873500 h 9794240"/>
              <a:gd name="connsiteX30" fmla="*/ 9780270 w 9794240"/>
              <a:gd name="connsiteY30" fmla="*/ 4787900 h 9794240"/>
              <a:gd name="connsiteX31" fmla="*/ 9792970 w 9794240"/>
              <a:gd name="connsiteY31" fmla="*/ 7258050 h 9794240"/>
              <a:gd name="connsiteX32" fmla="*/ 8732520 w 9794240"/>
              <a:gd name="connsiteY32" fmla="*/ 7994650 h 9794240"/>
              <a:gd name="connsiteX33" fmla="*/ 8853170 w 9794240"/>
              <a:gd name="connsiteY33" fmla="*/ 8102600 h 9794240"/>
              <a:gd name="connsiteX34" fmla="*/ 9786620 w 9794240"/>
              <a:gd name="connsiteY34" fmla="*/ 7429500 h 9794240"/>
              <a:gd name="connsiteX35" fmla="*/ 9777730 w 9794240"/>
              <a:gd name="connsiteY35" fmla="*/ 9784874 h 9794240"/>
              <a:gd name="connsiteX0" fmla="*/ 9794240 w 9794240"/>
              <a:gd name="connsiteY0" fmla="*/ 9789160 h 9794240"/>
              <a:gd name="connsiteX1" fmla="*/ 9273540 w 9794240"/>
              <a:gd name="connsiteY1" fmla="*/ 9497060 h 9794240"/>
              <a:gd name="connsiteX2" fmla="*/ 8808720 w 9794240"/>
              <a:gd name="connsiteY2" fmla="*/ 9291320 h 9794240"/>
              <a:gd name="connsiteX3" fmla="*/ 7955280 w 9794240"/>
              <a:gd name="connsiteY3" fmla="*/ 930656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815186"/>
              <a:gd name="connsiteX1" fmla="*/ 8176260 w 9794240"/>
              <a:gd name="connsiteY1" fmla="*/ 9786620 h 9815186"/>
              <a:gd name="connsiteX2" fmla="*/ 8808720 w 9794240"/>
              <a:gd name="connsiteY2" fmla="*/ 9291320 h 9815186"/>
              <a:gd name="connsiteX3" fmla="*/ 7955280 w 9794240"/>
              <a:gd name="connsiteY3" fmla="*/ 9306560 h 9815186"/>
              <a:gd name="connsiteX4" fmla="*/ 7942898 w 9794240"/>
              <a:gd name="connsiteY4" fmla="*/ 9572784 h 9815186"/>
              <a:gd name="connsiteX5" fmla="*/ 6494145 w 9794240"/>
              <a:gd name="connsiteY5" fmla="*/ 9786144 h 9815186"/>
              <a:gd name="connsiteX6" fmla="*/ 1203960 w 9794240"/>
              <a:gd name="connsiteY6" fmla="*/ 9794240 h 9815186"/>
              <a:gd name="connsiteX7" fmla="*/ 2743200 w 9794240"/>
              <a:gd name="connsiteY7" fmla="*/ 8643620 h 9815186"/>
              <a:gd name="connsiteX8" fmla="*/ 1074420 w 9794240"/>
              <a:gd name="connsiteY8" fmla="*/ 9779000 h 9815186"/>
              <a:gd name="connsiteX9" fmla="*/ 15240 w 9794240"/>
              <a:gd name="connsiteY9" fmla="*/ 9786620 h 9815186"/>
              <a:gd name="connsiteX10" fmla="*/ 0 w 9794240"/>
              <a:gd name="connsiteY10" fmla="*/ 7043420 h 9815186"/>
              <a:gd name="connsiteX11" fmla="*/ 15240 w 9794240"/>
              <a:gd name="connsiteY11" fmla="*/ 5877560 h 9815186"/>
              <a:gd name="connsiteX12" fmla="*/ 7620 w 9794240"/>
              <a:gd name="connsiteY12" fmla="*/ 2794000 h 9815186"/>
              <a:gd name="connsiteX13" fmla="*/ 1950720 w 9794240"/>
              <a:gd name="connsiteY13" fmla="*/ 1327150 h 9815186"/>
              <a:gd name="connsiteX14" fmla="*/ 1270 w 9794240"/>
              <a:gd name="connsiteY14" fmla="*/ 2667794 h 9815186"/>
              <a:gd name="connsiteX15" fmla="*/ 1270 w 9794240"/>
              <a:gd name="connsiteY15" fmla="*/ 926306 h 9815186"/>
              <a:gd name="connsiteX16" fmla="*/ 5746750 w 9794240"/>
              <a:gd name="connsiteY16" fmla="*/ 926306 h 9815186"/>
              <a:gd name="connsiteX17" fmla="*/ 5748020 w 9794240"/>
              <a:gd name="connsiteY17" fmla="*/ 12700 h 9815186"/>
              <a:gd name="connsiteX18" fmla="*/ 7424420 w 9794240"/>
              <a:gd name="connsiteY18" fmla="*/ 0 h 9815186"/>
              <a:gd name="connsiteX19" fmla="*/ 7984808 w 9794240"/>
              <a:gd name="connsiteY19" fmla="*/ 901700 h 9815186"/>
              <a:gd name="connsiteX20" fmla="*/ 7922895 w 9794240"/>
              <a:gd name="connsiteY20" fmla="*/ 1185069 h 9815186"/>
              <a:gd name="connsiteX21" fmla="*/ 8432484 w 9794240"/>
              <a:gd name="connsiteY21" fmla="*/ 1654175 h 9815186"/>
              <a:gd name="connsiteX22" fmla="*/ 8313420 w 9794240"/>
              <a:gd name="connsiteY22" fmla="*/ 1226344 h 9815186"/>
              <a:gd name="connsiteX23" fmla="*/ 8364220 w 9794240"/>
              <a:gd name="connsiteY23" fmla="*/ 1282700 h 9815186"/>
              <a:gd name="connsiteX24" fmla="*/ 8510270 w 9794240"/>
              <a:gd name="connsiteY24" fmla="*/ 1428750 h 9815186"/>
              <a:gd name="connsiteX25" fmla="*/ 8681720 w 9794240"/>
              <a:gd name="connsiteY25" fmla="*/ 1809750 h 9815186"/>
              <a:gd name="connsiteX26" fmla="*/ 8776970 w 9794240"/>
              <a:gd name="connsiteY26" fmla="*/ 1771650 h 9815186"/>
              <a:gd name="connsiteX27" fmla="*/ 9456420 w 9794240"/>
              <a:gd name="connsiteY27" fmla="*/ 2311400 h 9815186"/>
              <a:gd name="connsiteX28" fmla="*/ 9151620 w 9794240"/>
              <a:gd name="connsiteY28" fmla="*/ 2012950 h 9815186"/>
              <a:gd name="connsiteX29" fmla="*/ 9780270 w 9794240"/>
              <a:gd name="connsiteY29" fmla="*/ 2355850 h 9815186"/>
              <a:gd name="connsiteX30" fmla="*/ 9786620 w 9794240"/>
              <a:gd name="connsiteY30" fmla="*/ 3873500 h 9815186"/>
              <a:gd name="connsiteX31" fmla="*/ 9780270 w 9794240"/>
              <a:gd name="connsiteY31" fmla="*/ 4787900 h 9815186"/>
              <a:gd name="connsiteX32" fmla="*/ 9792970 w 9794240"/>
              <a:gd name="connsiteY32" fmla="*/ 7258050 h 9815186"/>
              <a:gd name="connsiteX33" fmla="*/ 8732520 w 9794240"/>
              <a:gd name="connsiteY33" fmla="*/ 7994650 h 9815186"/>
              <a:gd name="connsiteX34" fmla="*/ 8853170 w 9794240"/>
              <a:gd name="connsiteY34" fmla="*/ 8102600 h 9815186"/>
              <a:gd name="connsiteX35" fmla="*/ 9786620 w 9794240"/>
              <a:gd name="connsiteY35" fmla="*/ 7429500 h 9815186"/>
              <a:gd name="connsiteX36" fmla="*/ 9777730 w 9794240"/>
              <a:gd name="connsiteY36" fmla="*/ 9784874 h 9815186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808720 w 9794240"/>
              <a:gd name="connsiteY2" fmla="*/ 9291320 h 9794240"/>
              <a:gd name="connsiteX3" fmla="*/ 7955280 w 9794240"/>
              <a:gd name="connsiteY3" fmla="*/ 930656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30656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30656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27608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27608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27608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27608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27608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27608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27608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  <a:gd name="connsiteX0" fmla="*/ 9794240 w 9794240"/>
              <a:gd name="connsiteY0" fmla="*/ 9789160 h 9794240"/>
              <a:gd name="connsiteX1" fmla="*/ 8176260 w 9794240"/>
              <a:gd name="connsiteY1" fmla="*/ 9786620 h 9794240"/>
              <a:gd name="connsiteX2" fmla="*/ 8488680 w 9794240"/>
              <a:gd name="connsiteY2" fmla="*/ 9291320 h 9794240"/>
              <a:gd name="connsiteX3" fmla="*/ 7955280 w 9794240"/>
              <a:gd name="connsiteY3" fmla="*/ 9276080 h 9794240"/>
              <a:gd name="connsiteX4" fmla="*/ 7942898 w 9794240"/>
              <a:gd name="connsiteY4" fmla="*/ 9572784 h 9794240"/>
              <a:gd name="connsiteX5" fmla="*/ 6494145 w 9794240"/>
              <a:gd name="connsiteY5" fmla="*/ 9786144 h 9794240"/>
              <a:gd name="connsiteX6" fmla="*/ 1203960 w 9794240"/>
              <a:gd name="connsiteY6" fmla="*/ 9794240 h 9794240"/>
              <a:gd name="connsiteX7" fmla="*/ 2743200 w 9794240"/>
              <a:gd name="connsiteY7" fmla="*/ 8643620 h 9794240"/>
              <a:gd name="connsiteX8" fmla="*/ 1074420 w 9794240"/>
              <a:gd name="connsiteY8" fmla="*/ 9779000 h 9794240"/>
              <a:gd name="connsiteX9" fmla="*/ 15240 w 9794240"/>
              <a:gd name="connsiteY9" fmla="*/ 9786620 h 9794240"/>
              <a:gd name="connsiteX10" fmla="*/ 0 w 9794240"/>
              <a:gd name="connsiteY10" fmla="*/ 7043420 h 9794240"/>
              <a:gd name="connsiteX11" fmla="*/ 15240 w 9794240"/>
              <a:gd name="connsiteY11" fmla="*/ 5877560 h 9794240"/>
              <a:gd name="connsiteX12" fmla="*/ 7620 w 9794240"/>
              <a:gd name="connsiteY12" fmla="*/ 2794000 h 9794240"/>
              <a:gd name="connsiteX13" fmla="*/ 1950720 w 9794240"/>
              <a:gd name="connsiteY13" fmla="*/ 1327150 h 9794240"/>
              <a:gd name="connsiteX14" fmla="*/ 1270 w 9794240"/>
              <a:gd name="connsiteY14" fmla="*/ 2667794 h 9794240"/>
              <a:gd name="connsiteX15" fmla="*/ 1270 w 9794240"/>
              <a:gd name="connsiteY15" fmla="*/ 926306 h 9794240"/>
              <a:gd name="connsiteX16" fmla="*/ 5746750 w 9794240"/>
              <a:gd name="connsiteY16" fmla="*/ 926306 h 9794240"/>
              <a:gd name="connsiteX17" fmla="*/ 5748020 w 9794240"/>
              <a:gd name="connsiteY17" fmla="*/ 12700 h 9794240"/>
              <a:gd name="connsiteX18" fmla="*/ 7424420 w 9794240"/>
              <a:gd name="connsiteY18" fmla="*/ 0 h 9794240"/>
              <a:gd name="connsiteX19" fmla="*/ 7984808 w 9794240"/>
              <a:gd name="connsiteY19" fmla="*/ 901700 h 9794240"/>
              <a:gd name="connsiteX20" fmla="*/ 7922895 w 9794240"/>
              <a:gd name="connsiteY20" fmla="*/ 1185069 h 9794240"/>
              <a:gd name="connsiteX21" fmla="*/ 8432484 w 9794240"/>
              <a:gd name="connsiteY21" fmla="*/ 1654175 h 9794240"/>
              <a:gd name="connsiteX22" fmla="*/ 8313420 w 9794240"/>
              <a:gd name="connsiteY22" fmla="*/ 1226344 h 9794240"/>
              <a:gd name="connsiteX23" fmla="*/ 8364220 w 9794240"/>
              <a:gd name="connsiteY23" fmla="*/ 1282700 h 9794240"/>
              <a:gd name="connsiteX24" fmla="*/ 8510270 w 9794240"/>
              <a:gd name="connsiteY24" fmla="*/ 1428750 h 9794240"/>
              <a:gd name="connsiteX25" fmla="*/ 8681720 w 9794240"/>
              <a:gd name="connsiteY25" fmla="*/ 1809750 h 9794240"/>
              <a:gd name="connsiteX26" fmla="*/ 8776970 w 9794240"/>
              <a:gd name="connsiteY26" fmla="*/ 1771650 h 9794240"/>
              <a:gd name="connsiteX27" fmla="*/ 9456420 w 9794240"/>
              <a:gd name="connsiteY27" fmla="*/ 2311400 h 9794240"/>
              <a:gd name="connsiteX28" fmla="*/ 9151620 w 9794240"/>
              <a:gd name="connsiteY28" fmla="*/ 2012950 h 9794240"/>
              <a:gd name="connsiteX29" fmla="*/ 9780270 w 9794240"/>
              <a:gd name="connsiteY29" fmla="*/ 2355850 h 9794240"/>
              <a:gd name="connsiteX30" fmla="*/ 9786620 w 9794240"/>
              <a:gd name="connsiteY30" fmla="*/ 3873500 h 9794240"/>
              <a:gd name="connsiteX31" fmla="*/ 9780270 w 9794240"/>
              <a:gd name="connsiteY31" fmla="*/ 4787900 h 9794240"/>
              <a:gd name="connsiteX32" fmla="*/ 9792970 w 9794240"/>
              <a:gd name="connsiteY32" fmla="*/ 7258050 h 9794240"/>
              <a:gd name="connsiteX33" fmla="*/ 8732520 w 9794240"/>
              <a:gd name="connsiteY33" fmla="*/ 7994650 h 9794240"/>
              <a:gd name="connsiteX34" fmla="*/ 8853170 w 9794240"/>
              <a:gd name="connsiteY34" fmla="*/ 8102600 h 9794240"/>
              <a:gd name="connsiteX35" fmla="*/ 9786620 w 9794240"/>
              <a:gd name="connsiteY35" fmla="*/ 7429500 h 9794240"/>
              <a:gd name="connsiteX36" fmla="*/ 9777730 w 9794240"/>
              <a:gd name="connsiteY36" fmla="*/ 9784874 h 979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794240" h="9794240">
                <a:moveTo>
                  <a:pt x="9794240" y="9789160"/>
                </a:moveTo>
                <a:lnTo>
                  <a:pt x="8176260" y="9786620"/>
                </a:lnTo>
                <a:cubicBezTo>
                  <a:pt x="8012007" y="9703647"/>
                  <a:pt x="8510270" y="9551670"/>
                  <a:pt x="8488680" y="9291320"/>
                </a:cubicBezTo>
                <a:cubicBezTo>
                  <a:pt x="8268970" y="9259570"/>
                  <a:pt x="8080534" y="9227899"/>
                  <a:pt x="7955280" y="9276080"/>
                </a:cubicBezTo>
                <a:cubicBezTo>
                  <a:pt x="8522653" y="9288621"/>
                  <a:pt x="7947025" y="9484043"/>
                  <a:pt x="7942898" y="9572784"/>
                </a:cubicBezTo>
                <a:cubicBezTo>
                  <a:pt x="7309803" y="8467884"/>
                  <a:pt x="6385243" y="9450864"/>
                  <a:pt x="6494145" y="9786144"/>
                </a:cubicBezTo>
                <a:lnTo>
                  <a:pt x="1203960" y="9794240"/>
                </a:lnTo>
                <a:lnTo>
                  <a:pt x="2743200" y="8643620"/>
                </a:lnTo>
                <a:lnTo>
                  <a:pt x="1074420" y="9779000"/>
                </a:lnTo>
                <a:lnTo>
                  <a:pt x="15240" y="9786620"/>
                </a:lnTo>
                <a:lnTo>
                  <a:pt x="0" y="7043420"/>
                </a:lnTo>
                <a:cubicBezTo>
                  <a:pt x="899160" y="6654800"/>
                  <a:pt x="419100" y="5885180"/>
                  <a:pt x="15240" y="5877560"/>
                </a:cubicBezTo>
                <a:lnTo>
                  <a:pt x="7620" y="2794000"/>
                </a:lnTo>
                <a:lnTo>
                  <a:pt x="1950720" y="1327150"/>
                </a:lnTo>
                <a:lnTo>
                  <a:pt x="1270" y="2667794"/>
                </a:lnTo>
                <a:cubicBezTo>
                  <a:pt x="5503" y="2087298"/>
                  <a:pt x="-2963" y="1506802"/>
                  <a:pt x="1270" y="926306"/>
                </a:cubicBezTo>
                <a:lnTo>
                  <a:pt x="5746750" y="926306"/>
                </a:lnTo>
                <a:cubicBezTo>
                  <a:pt x="5747173" y="621771"/>
                  <a:pt x="5747597" y="317235"/>
                  <a:pt x="5748020" y="12700"/>
                </a:cubicBezTo>
                <a:lnTo>
                  <a:pt x="7424420" y="0"/>
                </a:lnTo>
                <a:cubicBezTo>
                  <a:pt x="7649316" y="656167"/>
                  <a:pt x="7798012" y="601133"/>
                  <a:pt x="7984808" y="901700"/>
                </a:cubicBezTo>
                <a:cubicBezTo>
                  <a:pt x="7926071" y="996156"/>
                  <a:pt x="7943533" y="1090613"/>
                  <a:pt x="7922895" y="1185069"/>
                </a:cubicBezTo>
                <a:cubicBezTo>
                  <a:pt x="8052277" y="1710532"/>
                  <a:pt x="8262621" y="1497806"/>
                  <a:pt x="8432484" y="1654175"/>
                </a:cubicBezTo>
                <a:cubicBezTo>
                  <a:pt x="8140384" y="1256772"/>
                  <a:pt x="8353108" y="1368954"/>
                  <a:pt x="8313420" y="1226344"/>
                </a:cubicBezTo>
                <a:lnTo>
                  <a:pt x="8364220" y="1282700"/>
                </a:lnTo>
                <a:cubicBezTo>
                  <a:pt x="8374803" y="1350433"/>
                  <a:pt x="8461587" y="1380067"/>
                  <a:pt x="8510270" y="1428750"/>
                </a:cubicBezTo>
                <a:cubicBezTo>
                  <a:pt x="8516620" y="1581150"/>
                  <a:pt x="8624570" y="1682750"/>
                  <a:pt x="8681720" y="1809750"/>
                </a:cubicBezTo>
                <a:lnTo>
                  <a:pt x="8776970" y="1771650"/>
                </a:lnTo>
                <a:cubicBezTo>
                  <a:pt x="8990753" y="2110317"/>
                  <a:pt x="9229937" y="2131483"/>
                  <a:pt x="9456420" y="2311400"/>
                </a:cubicBezTo>
                <a:cubicBezTo>
                  <a:pt x="9278620" y="2218267"/>
                  <a:pt x="9253220" y="2112433"/>
                  <a:pt x="9151620" y="2012950"/>
                </a:cubicBezTo>
                <a:cubicBezTo>
                  <a:pt x="9348470" y="2178050"/>
                  <a:pt x="9570720" y="2241550"/>
                  <a:pt x="9780270" y="2355850"/>
                </a:cubicBezTo>
                <a:cubicBezTo>
                  <a:pt x="9782387" y="2861733"/>
                  <a:pt x="9784503" y="3367617"/>
                  <a:pt x="9786620" y="3873500"/>
                </a:cubicBezTo>
                <a:cubicBezTo>
                  <a:pt x="9300633" y="3898900"/>
                  <a:pt x="9279467" y="4681220"/>
                  <a:pt x="9780270" y="4787900"/>
                </a:cubicBezTo>
                <a:cubicBezTo>
                  <a:pt x="9784503" y="5611283"/>
                  <a:pt x="9788737" y="6434667"/>
                  <a:pt x="9792970" y="7258050"/>
                </a:cubicBezTo>
                <a:lnTo>
                  <a:pt x="8732520" y="7994650"/>
                </a:lnTo>
                <a:cubicBezTo>
                  <a:pt x="8772737" y="8030633"/>
                  <a:pt x="8730403" y="8079317"/>
                  <a:pt x="8853170" y="8102600"/>
                </a:cubicBezTo>
                <a:lnTo>
                  <a:pt x="9786620" y="7429500"/>
                </a:lnTo>
                <a:cubicBezTo>
                  <a:pt x="9783657" y="8214625"/>
                  <a:pt x="9780693" y="8999749"/>
                  <a:pt x="9777730" y="9784874"/>
                </a:cubicBezTo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800">
                <a:latin typeface="Montserrat" panose="00000500000000000000" pitchFamily="50" charset="0"/>
              </a:defRPr>
            </a:lvl1pPr>
          </a:lstStyle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581200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52A68F9-12A0-47E9-8D79-9DF78C439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11430000"/>
          </a:xfrm>
          <a:prstGeom prst="rect">
            <a:avLst/>
          </a:prstGeom>
        </p:spPr>
      </p:pic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787472" y="812800"/>
            <a:ext cx="9855056" cy="9804400"/>
          </a:xfrm>
          <a:custGeom>
            <a:avLst/>
            <a:gdLst>
              <a:gd name="connsiteX0" fmla="*/ 0 w 9010650"/>
              <a:gd name="connsiteY0" fmla="*/ 0 h 7924800"/>
              <a:gd name="connsiteX1" fmla="*/ 9010650 w 9010650"/>
              <a:gd name="connsiteY1" fmla="*/ 0 h 7924800"/>
              <a:gd name="connsiteX2" fmla="*/ 9010650 w 9010650"/>
              <a:gd name="connsiteY2" fmla="*/ 7924800 h 7924800"/>
              <a:gd name="connsiteX3" fmla="*/ 0 w 9010650"/>
              <a:gd name="connsiteY3" fmla="*/ 7924800 h 7924800"/>
              <a:gd name="connsiteX4" fmla="*/ 0 w 9010650"/>
              <a:gd name="connsiteY4" fmla="*/ 0 h 7924800"/>
              <a:gd name="connsiteX0" fmla="*/ 1771650 w 9010650"/>
              <a:gd name="connsiteY0" fmla="*/ 0 h 7924800"/>
              <a:gd name="connsiteX1" fmla="*/ 9010650 w 9010650"/>
              <a:gd name="connsiteY1" fmla="*/ 0 h 7924800"/>
              <a:gd name="connsiteX2" fmla="*/ 9010650 w 9010650"/>
              <a:gd name="connsiteY2" fmla="*/ 7924800 h 7924800"/>
              <a:gd name="connsiteX3" fmla="*/ 0 w 9010650"/>
              <a:gd name="connsiteY3" fmla="*/ 7924800 h 7924800"/>
              <a:gd name="connsiteX4" fmla="*/ 1771650 w 9010650"/>
              <a:gd name="connsiteY4" fmla="*/ 0 h 7924800"/>
              <a:gd name="connsiteX0" fmla="*/ 1771650 w 9010650"/>
              <a:gd name="connsiteY0" fmla="*/ 22860 h 7924800"/>
              <a:gd name="connsiteX1" fmla="*/ 9010650 w 9010650"/>
              <a:gd name="connsiteY1" fmla="*/ 0 h 7924800"/>
              <a:gd name="connsiteX2" fmla="*/ 9010650 w 9010650"/>
              <a:gd name="connsiteY2" fmla="*/ 7924800 h 7924800"/>
              <a:gd name="connsiteX3" fmla="*/ 0 w 9010650"/>
              <a:gd name="connsiteY3" fmla="*/ 7924800 h 7924800"/>
              <a:gd name="connsiteX4" fmla="*/ 1771650 w 9010650"/>
              <a:gd name="connsiteY4" fmla="*/ 22860 h 7924800"/>
              <a:gd name="connsiteX0" fmla="*/ 1771650 w 9010650"/>
              <a:gd name="connsiteY0" fmla="*/ 22860 h 7924800"/>
              <a:gd name="connsiteX1" fmla="*/ 9010650 w 9010650"/>
              <a:gd name="connsiteY1" fmla="*/ 0 h 7924800"/>
              <a:gd name="connsiteX2" fmla="*/ 9010650 w 9010650"/>
              <a:gd name="connsiteY2" fmla="*/ 7924800 h 7924800"/>
              <a:gd name="connsiteX3" fmla="*/ 0 w 9010650"/>
              <a:gd name="connsiteY3" fmla="*/ 7924800 h 7924800"/>
              <a:gd name="connsiteX4" fmla="*/ 1596390 w 9010650"/>
              <a:gd name="connsiteY4" fmla="*/ 826770 h 7924800"/>
              <a:gd name="connsiteX5" fmla="*/ 1771650 w 9010650"/>
              <a:gd name="connsiteY5" fmla="*/ 22860 h 7924800"/>
              <a:gd name="connsiteX0" fmla="*/ 1771650 w 9010650"/>
              <a:gd name="connsiteY0" fmla="*/ 22860 h 7924800"/>
              <a:gd name="connsiteX1" fmla="*/ 9010650 w 9010650"/>
              <a:gd name="connsiteY1" fmla="*/ 0 h 7924800"/>
              <a:gd name="connsiteX2" fmla="*/ 9010650 w 9010650"/>
              <a:gd name="connsiteY2" fmla="*/ 7924800 h 7924800"/>
              <a:gd name="connsiteX3" fmla="*/ 0 w 9010650"/>
              <a:gd name="connsiteY3" fmla="*/ 7924800 h 7924800"/>
              <a:gd name="connsiteX4" fmla="*/ 1771650 w 9010650"/>
              <a:gd name="connsiteY4" fmla="*/ 1093470 h 7924800"/>
              <a:gd name="connsiteX5" fmla="*/ 1771650 w 9010650"/>
              <a:gd name="connsiteY5" fmla="*/ 22860 h 7924800"/>
              <a:gd name="connsiteX0" fmla="*/ 1771650 w 9010650"/>
              <a:gd name="connsiteY0" fmla="*/ 22860 h 7924800"/>
              <a:gd name="connsiteX1" fmla="*/ 9010650 w 9010650"/>
              <a:gd name="connsiteY1" fmla="*/ 0 h 7924800"/>
              <a:gd name="connsiteX2" fmla="*/ 9010650 w 9010650"/>
              <a:gd name="connsiteY2" fmla="*/ 7924800 h 7924800"/>
              <a:gd name="connsiteX3" fmla="*/ 0 w 9010650"/>
              <a:gd name="connsiteY3" fmla="*/ 7924800 h 7924800"/>
              <a:gd name="connsiteX4" fmla="*/ 1489710 w 9010650"/>
              <a:gd name="connsiteY4" fmla="*/ 2167890 h 7924800"/>
              <a:gd name="connsiteX5" fmla="*/ 1771650 w 9010650"/>
              <a:gd name="connsiteY5" fmla="*/ 1093470 h 7924800"/>
              <a:gd name="connsiteX6" fmla="*/ 1771650 w 9010650"/>
              <a:gd name="connsiteY6" fmla="*/ 22860 h 7924800"/>
              <a:gd name="connsiteX0" fmla="*/ 1775460 w 9014460"/>
              <a:gd name="connsiteY0" fmla="*/ 22860 h 7924800"/>
              <a:gd name="connsiteX1" fmla="*/ 9014460 w 9014460"/>
              <a:gd name="connsiteY1" fmla="*/ 0 h 7924800"/>
              <a:gd name="connsiteX2" fmla="*/ 9014460 w 9014460"/>
              <a:gd name="connsiteY2" fmla="*/ 7924800 h 7924800"/>
              <a:gd name="connsiteX3" fmla="*/ 3810 w 9014460"/>
              <a:gd name="connsiteY3" fmla="*/ 7924800 h 7924800"/>
              <a:gd name="connsiteX4" fmla="*/ 0 w 9014460"/>
              <a:gd name="connsiteY4" fmla="*/ 1062990 h 7924800"/>
              <a:gd name="connsiteX5" fmla="*/ 1775460 w 9014460"/>
              <a:gd name="connsiteY5" fmla="*/ 1093470 h 7924800"/>
              <a:gd name="connsiteX6" fmla="*/ 1775460 w 9014460"/>
              <a:gd name="connsiteY6" fmla="*/ 22860 h 7924800"/>
              <a:gd name="connsiteX0" fmla="*/ 1775460 w 9014460"/>
              <a:gd name="connsiteY0" fmla="*/ 22860 h 7924800"/>
              <a:gd name="connsiteX1" fmla="*/ 9014460 w 9014460"/>
              <a:gd name="connsiteY1" fmla="*/ 0 h 7924800"/>
              <a:gd name="connsiteX2" fmla="*/ 9014460 w 9014460"/>
              <a:gd name="connsiteY2" fmla="*/ 7924800 h 7924800"/>
              <a:gd name="connsiteX3" fmla="*/ 3810 w 9014460"/>
              <a:gd name="connsiteY3" fmla="*/ 7924800 h 7924800"/>
              <a:gd name="connsiteX4" fmla="*/ 0 w 9014460"/>
              <a:gd name="connsiteY4" fmla="*/ 1062990 h 7924800"/>
              <a:gd name="connsiteX5" fmla="*/ 1775460 w 9014460"/>
              <a:gd name="connsiteY5" fmla="*/ 1070610 h 7924800"/>
              <a:gd name="connsiteX6" fmla="*/ 1775460 w 9014460"/>
              <a:gd name="connsiteY6" fmla="*/ 22860 h 7924800"/>
              <a:gd name="connsiteX0" fmla="*/ 1775460 w 9827260"/>
              <a:gd name="connsiteY0" fmla="*/ 22860 h 9994900"/>
              <a:gd name="connsiteX1" fmla="*/ 9014460 w 9827260"/>
              <a:gd name="connsiteY1" fmla="*/ 0 h 9994900"/>
              <a:gd name="connsiteX2" fmla="*/ 9827260 w 9827260"/>
              <a:gd name="connsiteY2" fmla="*/ 9994900 h 9994900"/>
              <a:gd name="connsiteX3" fmla="*/ 3810 w 9827260"/>
              <a:gd name="connsiteY3" fmla="*/ 7924800 h 9994900"/>
              <a:gd name="connsiteX4" fmla="*/ 0 w 9827260"/>
              <a:gd name="connsiteY4" fmla="*/ 1062990 h 9994900"/>
              <a:gd name="connsiteX5" fmla="*/ 1775460 w 9827260"/>
              <a:gd name="connsiteY5" fmla="*/ 1070610 h 9994900"/>
              <a:gd name="connsiteX6" fmla="*/ 1775460 w 9827260"/>
              <a:gd name="connsiteY6" fmla="*/ 22860 h 9994900"/>
              <a:gd name="connsiteX0" fmla="*/ 1784350 w 9836150"/>
              <a:gd name="connsiteY0" fmla="*/ 22860 h 9994900"/>
              <a:gd name="connsiteX1" fmla="*/ 9023350 w 9836150"/>
              <a:gd name="connsiteY1" fmla="*/ 0 h 9994900"/>
              <a:gd name="connsiteX2" fmla="*/ 9836150 w 9836150"/>
              <a:gd name="connsiteY2" fmla="*/ 9994900 h 9994900"/>
              <a:gd name="connsiteX3" fmla="*/ 0 w 9836150"/>
              <a:gd name="connsiteY3" fmla="*/ 9994900 h 9994900"/>
              <a:gd name="connsiteX4" fmla="*/ 8890 w 9836150"/>
              <a:gd name="connsiteY4" fmla="*/ 1062990 h 9994900"/>
              <a:gd name="connsiteX5" fmla="*/ 1784350 w 9836150"/>
              <a:gd name="connsiteY5" fmla="*/ 1070610 h 9994900"/>
              <a:gd name="connsiteX6" fmla="*/ 1784350 w 9836150"/>
              <a:gd name="connsiteY6" fmla="*/ 22860 h 9994900"/>
              <a:gd name="connsiteX0" fmla="*/ 2510746 w 10562546"/>
              <a:gd name="connsiteY0" fmla="*/ 22860 h 9994900"/>
              <a:gd name="connsiteX1" fmla="*/ 9749746 w 10562546"/>
              <a:gd name="connsiteY1" fmla="*/ 0 h 9994900"/>
              <a:gd name="connsiteX2" fmla="*/ 10562546 w 10562546"/>
              <a:gd name="connsiteY2" fmla="*/ 9994900 h 9994900"/>
              <a:gd name="connsiteX3" fmla="*/ 726396 w 10562546"/>
              <a:gd name="connsiteY3" fmla="*/ 9994900 h 9994900"/>
              <a:gd name="connsiteX4" fmla="*/ 734016 w 10562546"/>
              <a:gd name="connsiteY4" fmla="*/ 8593138 h 9994900"/>
              <a:gd name="connsiteX5" fmla="*/ 735286 w 10562546"/>
              <a:gd name="connsiteY5" fmla="*/ 1062990 h 9994900"/>
              <a:gd name="connsiteX6" fmla="*/ 2510746 w 10562546"/>
              <a:gd name="connsiteY6" fmla="*/ 1070610 h 9994900"/>
              <a:gd name="connsiteX7" fmla="*/ 2510746 w 10562546"/>
              <a:gd name="connsiteY7" fmla="*/ 22860 h 9994900"/>
              <a:gd name="connsiteX0" fmla="*/ 2510746 w 10562546"/>
              <a:gd name="connsiteY0" fmla="*/ 22860 h 9994900"/>
              <a:gd name="connsiteX1" fmla="*/ 9749746 w 10562546"/>
              <a:gd name="connsiteY1" fmla="*/ 0 h 9994900"/>
              <a:gd name="connsiteX2" fmla="*/ 10562546 w 10562546"/>
              <a:gd name="connsiteY2" fmla="*/ 9994900 h 9994900"/>
              <a:gd name="connsiteX3" fmla="*/ 2194516 w 10562546"/>
              <a:gd name="connsiteY3" fmla="*/ 9977438 h 9994900"/>
              <a:gd name="connsiteX4" fmla="*/ 726396 w 10562546"/>
              <a:gd name="connsiteY4" fmla="*/ 9994900 h 9994900"/>
              <a:gd name="connsiteX5" fmla="*/ 734016 w 10562546"/>
              <a:gd name="connsiteY5" fmla="*/ 8593138 h 9994900"/>
              <a:gd name="connsiteX6" fmla="*/ 735286 w 10562546"/>
              <a:gd name="connsiteY6" fmla="*/ 1062990 h 9994900"/>
              <a:gd name="connsiteX7" fmla="*/ 2510746 w 10562546"/>
              <a:gd name="connsiteY7" fmla="*/ 1070610 h 9994900"/>
              <a:gd name="connsiteX8" fmla="*/ 2510746 w 10562546"/>
              <a:gd name="connsiteY8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907070 w 9958870"/>
              <a:gd name="connsiteY0" fmla="*/ 22860 h 9994900"/>
              <a:gd name="connsiteX1" fmla="*/ 9146070 w 9958870"/>
              <a:gd name="connsiteY1" fmla="*/ 0 h 9994900"/>
              <a:gd name="connsiteX2" fmla="*/ 9958870 w 9958870"/>
              <a:gd name="connsiteY2" fmla="*/ 9994900 h 9994900"/>
              <a:gd name="connsiteX3" fmla="*/ 1590840 w 9958870"/>
              <a:gd name="connsiteY3" fmla="*/ 9977438 h 9994900"/>
              <a:gd name="connsiteX4" fmla="*/ 130340 w 9958870"/>
              <a:gd name="connsiteY4" fmla="*/ 8593138 h 9994900"/>
              <a:gd name="connsiteX5" fmla="*/ 131610 w 9958870"/>
              <a:gd name="connsiteY5" fmla="*/ 1062990 h 9994900"/>
              <a:gd name="connsiteX6" fmla="*/ 1907070 w 9958870"/>
              <a:gd name="connsiteY6" fmla="*/ 1070610 h 9994900"/>
              <a:gd name="connsiteX7" fmla="*/ 1907070 w 9958870"/>
              <a:gd name="connsiteY7" fmla="*/ 22860 h 9994900"/>
              <a:gd name="connsiteX0" fmla="*/ 1776730 w 9828530"/>
              <a:gd name="connsiteY0" fmla="*/ 22860 h 9994900"/>
              <a:gd name="connsiteX1" fmla="*/ 9015730 w 9828530"/>
              <a:gd name="connsiteY1" fmla="*/ 0 h 9994900"/>
              <a:gd name="connsiteX2" fmla="*/ 9828530 w 9828530"/>
              <a:gd name="connsiteY2" fmla="*/ 9994900 h 9994900"/>
              <a:gd name="connsiteX3" fmla="*/ 1460500 w 9828530"/>
              <a:gd name="connsiteY3" fmla="*/ 9977438 h 9994900"/>
              <a:gd name="connsiteX4" fmla="*/ 0 w 9828530"/>
              <a:gd name="connsiteY4" fmla="*/ 8593138 h 9994900"/>
              <a:gd name="connsiteX5" fmla="*/ 1270 w 9828530"/>
              <a:gd name="connsiteY5" fmla="*/ 1062990 h 9994900"/>
              <a:gd name="connsiteX6" fmla="*/ 1776730 w 9828530"/>
              <a:gd name="connsiteY6" fmla="*/ 1070610 h 9994900"/>
              <a:gd name="connsiteX7" fmla="*/ 1776730 w 9828530"/>
              <a:gd name="connsiteY7" fmla="*/ 22860 h 9994900"/>
              <a:gd name="connsiteX0" fmla="*/ 1776730 w 9828530"/>
              <a:gd name="connsiteY0" fmla="*/ 1070610 h 9994900"/>
              <a:gd name="connsiteX1" fmla="*/ 9015730 w 9828530"/>
              <a:gd name="connsiteY1" fmla="*/ 0 h 9994900"/>
              <a:gd name="connsiteX2" fmla="*/ 9828530 w 9828530"/>
              <a:gd name="connsiteY2" fmla="*/ 9994900 h 9994900"/>
              <a:gd name="connsiteX3" fmla="*/ 1460500 w 9828530"/>
              <a:gd name="connsiteY3" fmla="*/ 9977438 h 9994900"/>
              <a:gd name="connsiteX4" fmla="*/ 0 w 9828530"/>
              <a:gd name="connsiteY4" fmla="*/ 8593138 h 9994900"/>
              <a:gd name="connsiteX5" fmla="*/ 1270 w 9828530"/>
              <a:gd name="connsiteY5" fmla="*/ 1062990 h 9994900"/>
              <a:gd name="connsiteX6" fmla="*/ 1776730 w 9828530"/>
              <a:gd name="connsiteY6" fmla="*/ 1070610 h 9994900"/>
              <a:gd name="connsiteX0" fmla="*/ 5116830 w 9828530"/>
              <a:gd name="connsiteY0" fmla="*/ 1019810 h 9994900"/>
              <a:gd name="connsiteX1" fmla="*/ 9015730 w 9828530"/>
              <a:gd name="connsiteY1" fmla="*/ 0 h 9994900"/>
              <a:gd name="connsiteX2" fmla="*/ 9828530 w 9828530"/>
              <a:gd name="connsiteY2" fmla="*/ 9994900 h 9994900"/>
              <a:gd name="connsiteX3" fmla="*/ 1460500 w 9828530"/>
              <a:gd name="connsiteY3" fmla="*/ 9977438 h 9994900"/>
              <a:gd name="connsiteX4" fmla="*/ 0 w 9828530"/>
              <a:gd name="connsiteY4" fmla="*/ 8593138 h 9994900"/>
              <a:gd name="connsiteX5" fmla="*/ 1270 w 9828530"/>
              <a:gd name="connsiteY5" fmla="*/ 1062990 h 9994900"/>
              <a:gd name="connsiteX6" fmla="*/ 5116830 w 9828530"/>
              <a:gd name="connsiteY6" fmla="*/ 1019810 h 9994900"/>
              <a:gd name="connsiteX0" fmla="*/ 5116830 w 9828530"/>
              <a:gd name="connsiteY0" fmla="*/ 1070610 h 9994900"/>
              <a:gd name="connsiteX1" fmla="*/ 9015730 w 9828530"/>
              <a:gd name="connsiteY1" fmla="*/ 0 h 9994900"/>
              <a:gd name="connsiteX2" fmla="*/ 9828530 w 9828530"/>
              <a:gd name="connsiteY2" fmla="*/ 9994900 h 9994900"/>
              <a:gd name="connsiteX3" fmla="*/ 1460500 w 9828530"/>
              <a:gd name="connsiteY3" fmla="*/ 9977438 h 9994900"/>
              <a:gd name="connsiteX4" fmla="*/ 0 w 9828530"/>
              <a:gd name="connsiteY4" fmla="*/ 8593138 h 9994900"/>
              <a:gd name="connsiteX5" fmla="*/ 1270 w 9828530"/>
              <a:gd name="connsiteY5" fmla="*/ 1062990 h 9994900"/>
              <a:gd name="connsiteX6" fmla="*/ 5116830 w 9828530"/>
              <a:gd name="connsiteY6" fmla="*/ 1070610 h 9994900"/>
              <a:gd name="connsiteX0" fmla="*/ 5116830 w 9828530"/>
              <a:gd name="connsiteY0" fmla="*/ 1070610 h 9994900"/>
              <a:gd name="connsiteX1" fmla="*/ 6769100 w 9828530"/>
              <a:gd name="connsiteY1" fmla="*/ 630238 h 9994900"/>
              <a:gd name="connsiteX2" fmla="*/ 9015730 w 9828530"/>
              <a:gd name="connsiteY2" fmla="*/ 0 h 9994900"/>
              <a:gd name="connsiteX3" fmla="*/ 9828530 w 9828530"/>
              <a:gd name="connsiteY3" fmla="*/ 9994900 h 9994900"/>
              <a:gd name="connsiteX4" fmla="*/ 1460500 w 9828530"/>
              <a:gd name="connsiteY4" fmla="*/ 9977438 h 9994900"/>
              <a:gd name="connsiteX5" fmla="*/ 0 w 9828530"/>
              <a:gd name="connsiteY5" fmla="*/ 8593138 h 9994900"/>
              <a:gd name="connsiteX6" fmla="*/ 1270 w 9828530"/>
              <a:gd name="connsiteY6" fmla="*/ 1062990 h 9994900"/>
              <a:gd name="connsiteX7" fmla="*/ 5116830 w 9828530"/>
              <a:gd name="connsiteY7" fmla="*/ 1070610 h 9994900"/>
              <a:gd name="connsiteX0" fmla="*/ 5116830 w 9828530"/>
              <a:gd name="connsiteY0" fmla="*/ 1070610 h 9994900"/>
              <a:gd name="connsiteX1" fmla="*/ 5118100 w 9828530"/>
              <a:gd name="connsiteY1" fmla="*/ 198438 h 9994900"/>
              <a:gd name="connsiteX2" fmla="*/ 9015730 w 9828530"/>
              <a:gd name="connsiteY2" fmla="*/ 0 h 9994900"/>
              <a:gd name="connsiteX3" fmla="*/ 9828530 w 9828530"/>
              <a:gd name="connsiteY3" fmla="*/ 9994900 h 9994900"/>
              <a:gd name="connsiteX4" fmla="*/ 1460500 w 9828530"/>
              <a:gd name="connsiteY4" fmla="*/ 9977438 h 9994900"/>
              <a:gd name="connsiteX5" fmla="*/ 0 w 9828530"/>
              <a:gd name="connsiteY5" fmla="*/ 8593138 h 9994900"/>
              <a:gd name="connsiteX6" fmla="*/ 1270 w 9828530"/>
              <a:gd name="connsiteY6" fmla="*/ 1062990 h 9994900"/>
              <a:gd name="connsiteX7" fmla="*/ 5116830 w 9828530"/>
              <a:gd name="connsiteY7" fmla="*/ 1070610 h 9994900"/>
              <a:gd name="connsiteX0" fmla="*/ 5116830 w 9828530"/>
              <a:gd name="connsiteY0" fmla="*/ 872172 h 9796462"/>
              <a:gd name="connsiteX1" fmla="*/ 5118100 w 9828530"/>
              <a:gd name="connsiteY1" fmla="*/ 0 h 9796462"/>
              <a:gd name="connsiteX2" fmla="*/ 8723630 w 9828530"/>
              <a:gd name="connsiteY2" fmla="*/ 4762 h 9796462"/>
              <a:gd name="connsiteX3" fmla="*/ 9828530 w 9828530"/>
              <a:gd name="connsiteY3" fmla="*/ 9796462 h 9796462"/>
              <a:gd name="connsiteX4" fmla="*/ 1460500 w 9828530"/>
              <a:gd name="connsiteY4" fmla="*/ 9779000 h 9796462"/>
              <a:gd name="connsiteX5" fmla="*/ 0 w 9828530"/>
              <a:gd name="connsiteY5" fmla="*/ 8394700 h 9796462"/>
              <a:gd name="connsiteX6" fmla="*/ 1270 w 9828530"/>
              <a:gd name="connsiteY6" fmla="*/ 864552 h 9796462"/>
              <a:gd name="connsiteX7" fmla="*/ 5116830 w 9828530"/>
              <a:gd name="connsiteY7" fmla="*/ 872172 h 9796462"/>
              <a:gd name="connsiteX0" fmla="*/ 5116830 w 9828530"/>
              <a:gd name="connsiteY0" fmla="*/ 872172 h 9796462"/>
              <a:gd name="connsiteX1" fmla="*/ 5118100 w 9828530"/>
              <a:gd name="connsiteY1" fmla="*/ 0 h 9796462"/>
              <a:gd name="connsiteX2" fmla="*/ 8101330 w 9828530"/>
              <a:gd name="connsiteY2" fmla="*/ 207962 h 9796462"/>
              <a:gd name="connsiteX3" fmla="*/ 9828530 w 9828530"/>
              <a:gd name="connsiteY3" fmla="*/ 9796462 h 9796462"/>
              <a:gd name="connsiteX4" fmla="*/ 1460500 w 9828530"/>
              <a:gd name="connsiteY4" fmla="*/ 9779000 h 9796462"/>
              <a:gd name="connsiteX5" fmla="*/ 0 w 9828530"/>
              <a:gd name="connsiteY5" fmla="*/ 8394700 h 9796462"/>
              <a:gd name="connsiteX6" fmla="*/ 1270 w 9828530"/>
              <a:gd name="connsiteY6" fmla="*/ 864552 h 9796462"/>
              <a:gd name="connsiteX7" fmla="*/ 5116830 w 9828530"/>
              <a:gd name="connsiteY7" fmla="*/ 872172 h 9796462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828530 w 9828530"/>
              <a:gd name="connsiteY3" fmla="*/ 9804400 h 9804400"/>
              <a:gd name="connsiteX4" fmla="*/ 1460500 w 9828530"/>
              <a:gd name="connsiteY4" fmla="*/ 9786938 h 9804400"/>
              <a:gd name="connsiteX5" fmla="*/ 0 w 9828530"/>
              <a:gd name="connsiteY5" fmla="*/ 8402638 h 9804400"/>
              <a:gd name="connsiteX6" fmla="*/ 1270 w 9828530"/>
              <a:gd name="connsiteY6" fmla="*/ 872490 h 9804400"/>
              <a:gd name="connsiteX7" fmla="*/ 5116830 w 9828530"/>
              <a:gd name="connsiteY7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8750300 w 9828530"/>
              <a:gd name="connsiteY3" fmla="*/ 7826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93200 w 9828530"/>
              <a:gd name="connsiteY3" fmla="*/ 3508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93200 w 9828530"/>
              <a:gd name="connsiteY3" fmla="*/ 3508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93200 w 9828530"/>
              <a:gd name="connsiteY3" fmla="*/ 3508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217 h 9804507"/>
              <a:gd name="connsiteX1" fmla="*/ 5118100 w 9828530"/>
              <a:gd name="connsiteY1" fmla="*/ 8045 h 9804507"/>
              <a:gd name="connsiteX2" fmla="*/ 8660130 w 9828530"/>
              <a:gd name="connsiteY2" fmla="*/ 107 h 9804507"/>
              <a:gd name="connsiteX3" fmla="*/ 9093200 w 9828530"/>
              <a:gd name="connsiteY3" fmla="*/ 350945 h 9804507"/>
              <a:gd name="connsiteX4" fmla="*/ 9828530 w 9828530"/>
              <a:gd name="connsiteY4" fmla="*/ 9804507 h 9804507"/>
              <a:gd name="connsiteX5" fmla="*/ 1460500 w 9828530"/>
              <a:gd name="connsiteY5" fmla="*/ 9787045 h 9804507"/>
              <a:gd name="connsiteX6" fmla="*/ 0 w 9828530"/>
              <a:gd name="connsiteY6" fmla="*/ 8402745 h 9804507"/>
              <a:gd name="connsiteX7" fmla="*/ 1270 w 9828530"/>
              <a:gd name="connsiteY7" fmla="*/ 872597 h 9804507"/>
              <a:gd name="connsiteX8" fmla="*/ 5116830 w 9828530"/>
              <a:gd name="connsiteY8" fmla="*/ 880217 h 9804507"/>
              <a:gd name="connsiteX0" fmla="*/ 5116830 w 9828530"/>
              <a:gd name="connsiteY0" fmla="*/ 880237 h 9804527"/>
              <a:gd name="connsiteX1" fmla="*/ 5118100 w 9828530"/>
              <a:gd name="connsiteY1" fmla="*/ 8065 h 9804527"/>
              <a:gd name="connsiteX2" fmla="*/ 8660130 w 9828530"/>
              <a:gd name="connsiteY2" fmla="*/ 127 h 9804527"/>
              <a:gd name="connsiteX3" fmla="*/ 9093200 w 9828530"/>
              <a:gd name="connsiteY3" fmla="*/ 350965 h 9804527"/>
              <a:gd name="connsiteX4" fmla="*/ 9828530 w 9828530"/>
              <a:gd name="connsiteY4" fmla="*/ 9804527 h 9804527"/>
              <a:gd name="connsiteX5" fmla="*/ 1460500 w 9828530"/>
              <a:gd name="connsiteY5" fmla="*/ 9787065 h 9804527"/>
              <a:gd name="connsiteX6" fmla="*/ 0 w 9828530"/>
              <a:gd name="connsiteY6" fmla="*/ 8402765 h 9804527"/>
              <a:gd name="connsiteX7" fmla="*/ 1270 w 9828530"/>
              <a:gd name="connsiteY7" fmla="*/ 872617 h 9804527"/>
              <a:gd name="connsiteX8" fmla="*/ 5116830 w 9828530"/>
              <a:gd name="connsiteY8" fmla="*/ 880237 h 9804527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93200 w 9828530"/>
              <a:gd name="connsiteY3" fmla="*/ 3508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93200 w 9828530"/>
              <a:gd name="connsiteY3" fmla="*/ 3508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28530 w 9828530"/>
              <a:gd name="connsiteY4" fmla="*/ 9804400 h 9804400"/>
              <a:gd name="connsiteX5" fmla="*/ 1460500 w 9828530"/>
              <a:gd name="connsiteY5" fmla="*/ 9786938 h 9804400"/>
              <a:gd name="connsiteX6" fmla="*/ 0 w 9828530"/>
              <a:gd name="connsiteY6" fmla="*/ 8402638 h 9804400"/>
              <a:gd name="connsiteX7" fmla="*/ 1270 w 9828530"/>
              <a:gd name="connsiteY7" fmla="*/ 872490 h 9804400"/>
              <a:gd name="connsiteX8" fmla="*/ 5116830 w 9828530"/>
              <a:gd name="connsiteY8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144000 w 9828530"/>
              <a:gd name="connsiteY4" fmla="*/ 1455738 h 9804400"/>
              <a:gd name="connsiteX5" fmla="*/ 9828530 w 9828530"/>
              <a:gd name="connsiteY5" fmla="*/ 9804400 h 9804400"/>
              <a:gd name="connsiteX6" fmla="*/ 1460500 w 9828530"/>
              <a:gd name="connsiteY6" fmla="*/ 9786938 h 9804400"/>
              <a:gd name="connsiteX7" fmla="*/ 0 w 9828530"/>
              <a:gd name="connsiteY7" fmla="*/ 8402638 h 9804400"/>
              <a:gd name="connsiteX8" fmla="*/ 1270 w 9828530"/>
              <a:gd name="connsiteY8" fmla="*/ 872490 h 9804400"/>
              <a:gd name="connsiteX9" fmla="*/ 5116830 w 9828530"/>
              <a:gd name="connsiteY9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04400 w 9828530"/>
              <a:gd name="connsiteY4" fmla="*/ 388938 h 9804400"/>
              <a:gd name="connsiteX5" fmla="*/ 9828530 w 9828530"/>
              <a:gd name="connsiteY5" fmla="*/ 9804400 h 9804400"/>
              <a:gd name="connsiteX6" fmla="*/ 1460500 w 9828530"/>
              <a:gd name="connsiteY6" fmla="*/ 9786938 h 9804400"/>
              <a:gd name="connsiteX7" fmla="*/ 0 w 9828530"/>
              <a:gd name="connsiteY7" fmla="*/ 8402638 h 9804400"/>
              <a:gd name="connsiteX8" fmla="*/ 1270 w 9828530"/>
              <a:gd name="connsiteY8" fmla="*/ 872490 h 9804400"/>
              <a:gd name="connsiteX9" fmla="*/ 5116830 w 9828530"/>
              <a:gd name="connsiteY9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04400 w 9828530"/>
              <a:gd name="connsiteY4" fmla="*/ 388938 h 9804400"/>
              <a:gd name="connsiteX5" fmla="*/ 9828530 w 9828530"/>
              <a:gd name="connsiteY5" fmla="*/ 9804400 h 9804400"/>
              <a:gd name="connsiteX6" fmla="*/ 1460500 w 9828530"/>
              <a:gd name="connsiteY6" fmla="*/ 9786938 h 9804400"/>
              <a:gd name="connsiteX7" fmla="*/ 0 w 9828530"/>
              <a:gd name="connsiteY7" fmla="*/ 8402638 h 9804400"/>
              <a:gd name="connsiteX8" fmla="*/ 1270 w 9828530"/>
              <a:gd name="connsiteY8" fmla="*/ 872490 h 9804400"/>
              <a:gd name="connsiteX9" fmla="*/ 5116830 w 9828530"/>
              <a:gd name="connsiteY9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04400 w 9828530"/>
              <a:gd name="connsiteY4" fmla="*/ 388938 h 9804400"/>
              <a:gd name="connsiteX5" fmla="*/ 9828530 w 9828530"/>
              <a:gd name="connsiteY5" fmla="*/ 9804400 h 9804400"/>
              <a:gd name="connsiteX6" fmla="*/ 1460500 w 9828530"/>
              <a:gd name="connsiteY6" fmla="*/ 9786938 h 9804400"/>
              <a:gd name="connsiteX7" fmla="*/ 0 w 9828530"/>
              <a:gd name="connsiteY7" fmla="*/ 8402638 h 9804400"/>
              <a:gd name="connsiteX8" fmla="*/ 1270 w 9828530"/>
              <a:gd name="connsiteY8" fmla="*/ 872490 h 9804400"/>
              <a:gd name="connsiteX9" fmla="*/ 5116830 w 9828530"/>
              <a:gd name="connsiteY9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04400 w 9828530"/>
              <a:gd name="connsiteY4" fmla="*/ 388938 h 9804400"/>
              <a:gd name="connsiteX5" fmla="*/ 9828530 w 9828530"/>
              <a:gd name="connsiteY5" fmla="*/ 9804400 h 9804400"/>
              <a:gd name="connsiteX6" fmla="*/ 1460500 w 9828530"/>
              <a:gd name="connsiteY6" fmla="*/ 9786938 h 9804400"/>
              <a:gd name="connsiteX7" fmla="*/ 0 w 9828530"/>
              <a:gd name="connsiteY7" fmla="*/ 8402638 h 9804400"/>
              <a:gd name="connsiteX8" fmla="*/ 1270 w 9828530"/>
              <a:gd name="connsiteY8" fmla="*/ 872490 h 9804400"/>
              <a:gd name="connsiteX9" fmla="*/ 5116830 w 9828530"/>
              <a:gd name="connsiteY9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04400 w 9828530"/>
              <a:gd name="connsiteY4" fmla="*/ 388938 h 9804400"/>
              <a:gd name="connsiteX5" fmla="*/ 9828530 w 9828530"/>
              <a:gd name="connsiteY5" fmla="*/ 9804400 h 9804400"/>
              <a:gd name="connsiteX6" fmla="*/ 1460500 w 9828530"/>
              <a:gd name="connsiteY6" fmla="*/ 9786938 h 9804400"/>
              <a:gd name="connsiteX7" fmla="*/ 0 w 9828530"/>
              <a:gd name="connsiteY7" fmla="*/ 8402638 h 9804400"/>
              <a:gd name="connsiteX8" fmla="*/ 1270 w 9828530"/>
              <a:gd name="connsiteY8" fmla="*/ 872490 h 9804400"/>
              <a:gd name="connsiteX9" fmla="*/ 5116830 w 9828530"/>
              <a:gd name="connsiteY9" fmla="*/ 880110 h 9804400"/>
              <a:gd name="connsiteX0" fmla="*/ 5116830 w 9828530"/>
              <a:gd name="connsiteY0" fmla="*/ 880110 h 9804400"/>
              <a:gd name="connsiteX1" fmla="*/ 5118100 w 9828530"/>
              <a:gd name="connsiteY1" fmla="*/ 7938 h 9804400"/>
              <a:gd name="connsiteX2" fmla="*/ 8660130 w 9828530"/>
              <a:gd name="connsiteY2" fmla="*/ 0 h 9804400"/>
              <a:gd name="connsiteX3" fmla="*/ 9055100 w 9828530"/>
              <a:gd name="connsiteY3" fmla="*/ 312738 h 9804400"/>
              <a:gd name="connsiteX4" fmla="*/ 9804400 w 9828530"/>
              <a:gd name="connsiteY4" fmla="*/ 388938 h 9804400"/>
              <a:gd name="connsiteX5" fmla="*/ 9828530 w 9828530"/>
              <a:gd name="connsiteY5" fmla="*/ 9804400 h 9804400"/>
              <a:gd name="connsiteX6" fmla="*/ 1460500 w 9828530"/>
              <a:gd name="connsiteY6" fmla="*/ 9786938 h 9804400"/>
              <a:gd name="connsiteX7" fmla="*/ 0 w 9828530"/>
              <a:gd name="connsiteY7" fmla="*/ 8402638 h 9804400"/>
              <a:gd name="connsiteX8" fmla="*/ 1270 w 9828530"/>
              <a:gd name="connsiteY8" fmla="*/ 872490 h 9804400"/>
              <a:gd name="connsiteX9" fmla="*/ 5116830 w 9828530"/>
              <a:gd name="connsiteY9" fmla="*/ 880110 h 9804400"/>
              <a:gd name="connsiteX0" fmla="*/ 5116830 w 10437121"/>
              <a:gd name="connsiteY0" fmla="*/ 880110 h 9804400"/>
              <a:gd name="connsiteX1" fmla="*/ 5118100 w 10437121"/>
              <a:gd name="connsiteY1" fmla="*/ 7938 h 9804400"/>
              <a:gd name="connsiteX2" fmla="*/ 8660130 w 10437121"/>
              <a:gd name="connsiteY2" fmla="*/ 0 h 9804400"/>
              <a:gd name="connsiteX3" fmla="*/ 9055100 w 10437121"/>
              <a:gd name="connsiteY3" fmla="*/ 312738 h 9804400"/>
              <a:gd name="connsiteX4" fmla="*/ 9804400 w 10437121"/>
              <a:gd name="connsiteY4" fmla="*/ 388938 h 9804400"/>
              <a:gd name="connsiteX5" fmla="*/ 9791700 w 10437121"/>
              <a:gd name="connsiteY5" fmla="*/ 4224338 h 9804400"/>
              <a:gd name="connsiteX6" fmla="*/ 9828530 w 10437121"/>
              <a:gd name="connsiteY6" fmla="*/ 9804400 h 9804400"/>
              <a:gd name="connsiteX7" fmla="*/ 1460500 w 10437121"/>
              <a:gd name="connsiteY7" fmla="*/ 9786938 h 9804400"/>
              <a:gd name="connsiteX8" fmla="*/ 0 w 10437121"/>
              <a:gd name="connsiteY8" fmla="*/ 8402638 h 9804400"/>
              <a:gd name="connsiteX9" fmla="*/ 1270 w 10437121"/>
              <a:gd name="connsiteY9" fmla="*/ 872490 h 9804400"/>
              <a:gd name="connsiteX10" fmla="*/ 5116830 w 10437121"/>
              <a:gd name="connsiteY10" fmla="*/ 880110 h 9804400"/>
              <a:gd name="connsiteX0" fmla="*/ 5116830 w 10489857"/>
              <a:gd name="connsiteY0" fmla="*/ 880110 h 9804400"/>
              <a:gd name="connsiteX1" fmla="*/ 5118100 w 10489857"/>
              <a:gd name="connsiteY1" fmla="*/ 7938 h 9804400"/>
              <a:gd name="connsiteX2" fmla="*/ 8660130 w 10489857"/>
              <a:gd name="connsiteY2" fmla="*/ 0 h 9804400"/>
              <a:gd name="connsiteX3" fmla="*/ 9055100 w 10489857"/>
              <a:gd name="connsiteY3" fmla="*/ 312738 h 9804400"/>
              <a:gd name="connsiteX4" fmla="*/ 9804400 w 10489857"/>
              <a:gd name="connsiteY4" fmla="*/ 388938 h 9804400"/>
              <a:gd name="connsiteX5" fmla="*/ 9791700 w 10489857"/>
              <a:gd name="connsiteY5" fmla="*/ 4224338 h 9804400"/>
              <a:gd name="connsiteX6" fmla="*/ 9944100 w 10489857"/>
              <a:gd name="connsiteY6" fmla="*/ 5240338 h 9804400"/>
              <a:gd name="connsiteX7" fmla="*/ 9828530 w 10489857"/>
              <a:gd name="connsiteY7" fmla="*/ 9804400 h 9804400"/>
              <a:gd name="connsiteX8" fmla="*/ 1460500 w 10489857"/>
              <a:gd name="connsiteY8" fmla="*/ 9786938 h 9804400"/>
              <a:gd name="connsiteX9" fmla="*/ 0 w 10489857"/>
              <a:gd name="connsiteY9" fmla="*/ 8402638 h 9804400"/>
              <a:gd name="connsiteX10" fmla="*/ 1270 w 10489857"/>
              <a:gd name="connsiteY10" fmla="*/ 872490 h 9804400"/>
              <a:gd name="connsiteX11" fmla="*/ 5116830 w 10489857"/>
              <a:gd name="connsiteY11" fmla="*/ 880110 h 9804400"/>
              <a:gd name="connsiteX0" fmla="*/ 5116830 w 10489857"/>
              <a:gd name="connsiteY0" fmla="*/ 880110 h 9804400"/>
              <a:gd name="connsiteX1" fmla="*/ 5118100 w 10489857"/>
              <a:gd name="connsiteY1" fmla="*/ 7938 h 9804400"/>
              <a:gd name="connsiteX2" fmla="*/ 8660130 w 10489857"/>
              <a:gd name="connsiteY2" fmla="*/ 0 h 9804400"/>
              <a:gd name="connsiteX3" fmla="*/ 9055100 w 10489857"/>
              <a:gd name="connsiteY3" fmla="*/ 312738 h 9804400"/>
              <a:gd name="connsiteX4" fmla="*/ 9804400 w 10489857"/>
              <a:gd name="connsiteY4" fmla="*/ 388938 h 9804400"/>
              <a:gd name="connsiteX5" fmla="*/ 9791700 w 10489857"/>
              <a:gd name="connsiteY5" fmla="*/ 4224338 h 9804400"/>
              <a:gd name="connsiteX6" fmla="*/ 9944100 w 10489857"/>
              <a:gd name="connsiteY6" fmla="*/ 5240338 h 9804400"/>
              <a:gd name="connsiteX7" fmla="*/ 9828530 w 10489857"/>
              <a:gd name="connsiteY7" fmla="*/ 9804400 h 9804400"/>
              <a:gd name="connsiteX8" fmla="*/ 1460500 w 10489857"/>
              <a:gd name="connsiteY8" fmla="*/ 9786938 h 9804400"/>
              <a:gd name="connsiteX9" fmla="*/ 0 w 10489857"/>
              <a:gd name="connsiteY9" fmla="*/ 8402638 h 9804400"/>
              <a:gd name="connsiteX10" fmla="*/ 1270 w 10489857"/>
              <a:gd name="connsiteY10" fmla="*/ 872490 h 9804400"/>
              <a:gd name="connsiteX11" fmla="*/ 5116830 w 10489857"/>
              <a:gd name="connsiteY11" fmla="*/ 880110 h 9804400"/>
              <a:gd name="connsiteX0" fmla="*/ 5116830 w 10489857"/>
              <a:gd name="connsiteY0" fmla="*/ 880110 h 9804400"/>
              <a:gd name="connsiteX1" fmla="*/ 5118100 w 10489857"/>
              <a:gd name="connsiteY1" fmla="*/ 7938 h 9804400"/>
              <a:gd name="connsiteX2" fmla="*/ 8660130 w 10489857"/>
              <a:gd name="connsiteY2" fmla="*/ 0 h 9804400"/>
              <a:gd name="connsiteX3" fmla="*/ 9055100 w 10489857"/>
              <a:gd name="connsiteY3" fmla="*/ 312738 h 9804400"/>
              <a:gd name="connsiteX4" fmla="*/ 9804400 w 10489857"/>
              <a:gd name="connsiteY4" fmla="*/ 388938 h 9804400"/>
              <a:gd name="connsiteX5" fmla="*/ 9791700 w 10489857"/>
              <a:gd name="connsiteY5" fmla="*/ 4224338 h 9804400"/>
              <a:gd name="connsiteX6" fmla="*/ 9944100 w 10489857"/>
              <a:gd name="connsiteY6" fmla="*/ 5240338 h 9804400"/>
              <a:gd name="connsiteX7" fmla="*/ 9828530 w 10489857"/>
              <a:gd name="connsiteY7" fmla="*/ 9804400 h 9804400"/>
              <a:gd name="connsiteX8" fmla="*/ 1460500 w 10489857"/>
              <a:gd name="connsiteY8" fmla="*/ 9786938 h 9804400"/>
              <a:gd name="connsiteX9" fmla="*/ 0 w 10489857"/>
              <a:gd name="connsiteY9" fmla="*/ 8402638 h 9804400"/>
              <a:gd name="connsiteX10" fmla="*/ 1270 w 10489857"/>
              <a:gd name="connsiteY10" fmla="*/ 872490 h 9804400"/>
              <a:gd name="connsiteX11" fmla="*/ 5116830 w 10489857"/>
              <a:gd name="connsiteY11" fmla="*/ 880110 h 9804400"/>
              <a:gd name="connsiteX0" fmla="*/ 5116830 w 10489857"/>
              <a:gd name="connsiteY0" fmla="*/ 880110 h 9804400"/>
              <a:gd name="connsiteX1" fmla="*/ 5118100 w 10489857"/>
              <a:gd name="connsiteY1" fmla="*/ 7938 h 9804400"/>
              <a:gd name="connsiteX2" fmla="*/ 8660130 w 10489857"/>
              <a:gd name="connsiteY2" fmla="*/ 0 h 9804400"/>
              <a:gd name="connsiteX3" fmla="*/ 9055100 w 10489857"/>
              <a:gd name="connsiteY3" fmla="*/ 312738 h 9804400"/>
              <a:gd name="connsiteX4" fmla="*/ 9804400 w 10489857"/>
              <a:gd name="connsiteY4" fmla="*/ 388938 h 9804400"/>
              <a:gd name="connsiteX5" fmla="*/ 9791700 w 10489857"/>
              <a:gd name="connsiteY5" fmla="*/ 4224338 h 9804400"/>
              <a:gd name="connsiteX6" fmla="*/ 9944100 w 10489857"/>
              <a:gd name="connsiteY6" fmla="*/ 5240338 h 9804400"/>
              <a:gd name="connsiteX7" fmla="*/ 9828530 w 10489857"/>
              <a:gd name="connsiteY7" fmla="*/ 9804400 h 9804400"/>
              <a:gd name="connsiteX8" fmla="*/ 1460500 w 10489857"/>
              <a:gd name="connsiteY8" fmla="*/ 9786938 h 9804400"/>
              <a:gd name="connsiteX9" fmla="*/ 0 w 10489857"/>
              <a:gd name="connsiteY9" fmla="*/ 8402638 h 9804400"/>
              <a:gd name="connsiteX10" fmla="*/ 1270 w 10489857"/>
              <a:gd name="connsiteY10" fmla="*/ 872490 h 9804400"/>
              <a:gd name="connsiteX11" fmla="*/ 5116830 w 10489857"/>
              <a:gd name="connsiteY11" fmla="*/ 880110 h 9804400"/>
              <a:gd name="connsiteX0" fmla="*/ 5116830 w 10489857"/>
              <a:gd name="connsiteY0" fmla="*/ 880110 h 9804400"/>
              <a:gd name="connsiteX1" fmla="*/ 5118100 w 10489857"/>
              <a:gd name="connsiteY1" fmla="*/ 7938 h 9804400"/>
              <a:gd name="connsiteX2" fmla="*/ 8660130 w 10489857"/>
              <a:gd name="connsiteY2" fmla="*/ 0 h 9804400"/>
              <a:gd name="connsiteX3" fmla="*/ 9055100 w 10489857"/>
              <a:gd name="connsiteY3" fmla="*/ 312738 h 9804400"/>
              <a:gd name="connsiteX4" fmla="*/ 9804400 w 10489857"/>
              <a:gd name="connsiteY4" fmla="*/ 388938 h 9804400"/>
              <a:gd name="connsiteX5" fmla="*/ 9791700 w 10489857"/>
              <a:gd name="connsiteY5" fmla="*/ 4224338 h 9804400"/>
              <a:gd name="connsiteX6" fmla="*/ 9944100 w 10489857"/>
              <a:gd name="connsiteY6" fmla="*/ 5240338 h 9804400"/>
              <a:gd name="connsiteX7" fmla="*/ 9828530 w 10489857"/>
              <a:gd name="connsiteY7" fmla="*/ 9804400 h 9804400"/>
              <a:gd name="connsiteX8" fmla="*/ 1460500 w 10489857"/>
              <a:gd name="connsiteY8" fmla="*/ 9786938 h 9804400"/>
              <a:gd name="connsiteX9" fmla="*/ 0 w 10489857"/>
              <a:gd name="connsiteY9" fmla="*/ 8402638 h 9804400"/>
              <a:gd name="connsiteX10" fmla="*/ 1270 w 10489857"/>
              <a:gd name="connsiteY10" fmla="*/ 872490 h 9804400"/>
              <a:gd name="connsiteX11" fmla="*/ 5116830 w 10489857"/>
              <a:gd name="connsiteY11" fmla="*/ 880110 h 9804400"/>
              <a:gd name="connsiteX0" fmla="*/ 5116830 w 10453717"/>
              <a:gd name="connsiteY0" fmla="*/ 880110 h 9804400"/>
              <a:gd name="connsiteX1" fmla="*/ 5118100 w 10453717"/>
              <a:gd name="connsiteY1" fmla="*/ 7938 h 9804400"/>
              <a:gd name="connsiteX2" fmla="*/ 8660130 w 10453717"/>
              <a:gd name="connsiteY2" fmla="*/ 0 h 9804400"/>
              <a:gd name="connsiteX3" fmla="*/ 9055100 w 10453717"/>
              <a:gd name="connsiteY3" fmla="*/ 312738 h 9804400"/>
              <a:gd name="connsiteX4" fmla="*/ 9804400 w 10453717"/>
              <a:gd name="connsiteY4" fmla="*/ 388938 h 9804400"/>
              <a:gd name="connsiteX5" fmla="*/ 9791700 w 10453717"/>
              <a:gd name="connsiteY5" fmla="*/ 4224338 h 9804400"/>
              <a:gd name="connsiteX6" fmla="*/ 9810750 w 10453717"/>
              <a:gd name="connsiteY6" fmla="*/ 5116513 h 9804400"/>
              <a:gd name="connsiteX7" fmla="*/ 9828530 w 10453717"/>
              <a:gd name="connsiteY7" fmla="*/ 9804400 h 9804400"/>
              <a:gd name="connsiteX8" fmla="*/ 1460500 w 10453717"/>
              <a:gd name="connsiteY8" fmla="*/ 9786938 h 9804400"/>
              <a:gd name="connsiteX9" fmla="*/ 0 w 10453717"/>
              <a:gd name="connsiteY9" fmla="*/ 8402638 h 9804400"/>
              <a:gd name="connsiteX10" fmla="*/ 1270 w 10453717"/>
              <a:gd name="connsiteY10" fmla="*/ 872490 h 9804400"/>
              <a:gd name="connsiteX11" fmla="*/ 5116830 w 10453717"/>
              <a:gd name="connsiteY11" fmla="*/ 880110 h 9804400"/>
              <a:gd name="connsiteX0" fmla="*/ 5116830 w 10453717"/>
              <a:gd name="connsiteY0" fmla="*/ 880110 h 9804400"/>
              <a:gd name="connsiteX1" fmla="*/ 5118100 w 10453717"/>
              <a:gd name="connsiteY1" fmla="*/ 7938 h 9804400"/>
              <a:gd name="connsiteX2" fmla="*/ 8660130 w 10453717"/>
              <a:gd name="connsiteY2" fmla="*/ 0 h 9804400"/>
              <a:gd name="connsiteX3" fmla="*/ 9055100 w 10453717"/>
              <a:gd name="connsiteY3" fmla="*/ 312738 h 9804400"/>
              <a:gd name="connsiteX4" fmla="*/ 9804400 w 10453717"/>
              <a:gd name="connsiteY4" fmla="*/ 388938 h 9804400"/>
              <a:gd name="connsiteX5" fmla="*/ 9791700 w 10453717"/>
              <a:gd name="connsiteY5" fmla="*/ 4224338 h 9804400"/>
              <a:gd name="connsiteX6" fmla="*/ 9810750 w 10453717"/>
              <a:gd name="connsiteY6" fmla="*/ 5116513 h 9804400"/>
              <a:gd name="connsiteX7" fmla="*/ 9828530 w 10453717"/>
              <a:gd name="connsiteY7" fmla="*/ 9804400 h 9804400"/>
              <a:gd name="connsiteX8" fmla="*/ 1460500 w 10453717"/>
              <a:gd name="connsiteY8" fmla="*/ 9786938 h 9804400"/>
              <a:gd name="connsiteX9" fmla="*/ 0 w 10453717"/>
              <a:gd name="connsiteY9" fmla="*/ 8402638 h 9804400"/>
              <a:gd name="connsiteX10" fmla="*/ 1270 w 10453717"/>
              <a:gd name="connsiteY10" fmla="*/ 872490 h 9804400"/>
              <a:gd name="connsiteX11" fmla="*/ 5116830 w 10453717"/>
              <a:gd name="connsiteY11" fmla="*/ 880110 h 9804400"/>
              <a:gd name="connsiteX0" fmla="*/ 5116830 w 10453717"/>
              <a:gd name="connsiteY0" fmla="*/ 880110 h 9804400"/>
              <a:gd name="connsiteX1" fmla="*/ 5118100 w 10453717"/>
              <a:gd name="connsiteY1" fmla="*/ 7938 h 9804400"/>
              <a:gd name="connsiteX2" fmla="*/ 8660130 w 10453717"/>
              <a:gd name="connsiteY2" fmla="*/ 0 h 9804400"/>
              <a:gd name="connsiteX3" fmla="*/ 9055100 w 10453717"/>
              <a:gd name="connsiteY3" fmla="*/ 312738 h 9804400"/>
              <a:gd name="connsiteX4" fmla="*/ 9804400 w 10453717"/>
              <a:gd name="connsiteY4" fmla="*/ 388938 h 9804400"/>
              <a:gd name="connsiteX5" fmla="*/ 9791700 w 10453717"/>
              <a:gd name="connsiteY5" fmla="*/ 4224338 h 9804400"/>
              <a:gd name="connsiteX6" fmla="*/ 9810750 w 10453717"/>
              <a:gd name="connsiteY6" fmla="*/ 5116513 h 9804400"/>
              <a:gd name="connsiteX7" fmla="*/ 9828530 w 10453717"/>
              <a:gd name="connsiteY7" fmla="*/ 9804400 h 9804400"/>
              <a:gd name="connsiteX8" fmla="*/ 1460500 w 10453717"/>
              <a:gd name="connsiteY8" fmla="*/ 9786938 h 9804400"/>
              <a:gd name="connsiteX9" fmla="*/ 0 w 10453717"/>
              <a:gd name="connsiteY9" fmla="*/ 8402638 h 9804400"/>
              <a:gd name="connsiteX10" fmla="*/ 1270 w 10453717"/>
              <a:gd name="connsiteY10" fmla="*/ 872490 h 9804400"/>
              <a:gd name="connsiteX11" fmla="*/ 5116830 w 10453717"/>
              <a:gd name="connsiteY11" fmla="*/ 880110 h 9804400"/>
              <a:gd name="connsiteX0" fmla="*/ 5116830 w 10453717"/>
              <a:gd name="connsiteY0" fmla="*/ 880110 h 9804400"/>
              <a:gd name="connsiteX1" fmla="*/ 5118100 w 10453717"/>
              <a:gd name="connsiteY1" fmla="*/ 7938 h 9804400"/>
              <a:gd name="connsiteX2" fmla="*/ 8660130 w 10453717"/>
              <a:gd name="connsiteY2" fmla="*/ 0 h 9804400"/>
              <a:gd name="connsiteX3" fmla="*/ 9055100 w 10453717"/>
              <a:gd name="connsiteY3" fmla="*/ 312738 h 9804400"/>
              <a:gd name="connsiteX4" fmla="*/ 9804400 w 10453717"/>
              <a:gd name="connsiteY4" fmla="*/ 388938 h 9804400"/>
              <a:gd name="connsiteX5" fmla="*/ 9791700 w 10453717"/>
              <a:gd name="connsiteY5" fmla="*/ 4224338 h 9804400"/>
              <a:gd name="connsiteX6" fmla="*/ 9810750 w 10453717"/>
              <a:gd name="connsiteY6" fmla="*/ 5116513 h 9804400"/>
              <a:gd name="connsiteX7" fmla="*/ 9828530 w 10453717"/>
              <a:gd name="connsiteY7" fmla="*/ 9804400 h 9804400"/>
              <a:gd name="connsiteX8" fmla="*/ 1460500 w 10453717"/>
              <a:gd name="connsiteY8" fmla="*/ 9786938 h 9804400"/>
              <a:gd name="connsiteX9" fmla="*/ 0 w 10453717"/>
              <a:gd name="connsiteY9" fmla="*/ 8402638 h 9804400"/>
              <a:gd name="connsiteX10" fmla="*/ 1270 w 10453717"/>
              <a:gd name="connsiteY10" fmla="*/ 872490 h 9804400"/>
              <a:gd name="connsiteX11" fmla="*/ 5116830 w 10453717"/>
              <a:gd name="connsiteY11" fmla="*/ 880110 h 9804400"/>
              <a:gd name="connsiteX0" fmla="*/ 5116830 w 10609225"/>
              <a:gd name="connsiteY0" fmla="*/ 880110 h 9804400"/>
              <a:gd name="connsiteX1" fmla="*/ 5118100 w 10609225"/>
              <a:gd name="connsiteY1" fmla="*/ 7938 h 9804400"/>
              <a:gd name="connsiteX2" fmla="*/ 8660130 w 10609225"/>
              <a:gd name="connsiteY2" fmla="*/ 0 h 9804400"/>
              <a:gd name="connsiteX3" fmla="*/ 9055100 w 10609225"/>
              <a:gd name="connsiteY3" fmla="*/ 312738 h 9804400"/>
              <a:gd name="connsiteX4" fmla="*/ 9804400 w 10609225"/>
              <a:gd name="connsiteY4" fmla="*/ 388938 h 9804400"/>
              <a:gd name="connsiteX5" fmla="*/ 9791700 w 10609225"/>
              <a:gd name="connsiteY5" fmla="*/ 4224338 h 9804400"/>
              <a:gd name="connsiteX6" fmla="*/ 9810750 w 10609225"/>
              <a:gd name="connsiteY6" fmla="*/ 5116513 h 9804400"/>
              <a:gd name="connsiteX7" fmla="*/ 10245725 w 10609225"/>
              <a:gd name="connsiteY7" fmla="*/ 7021513 h 9804400"/>
              <a:gd name="connsiteX8" fmla="*/ 9828530 w 10609225"/>
              <a:gd name="connsiteY8" fmla="*/ 9804400 h 9804400"/>
              <a:gd name="connsiteX9" fmla="*/ 1460500 w 10609225"/>
              <a:gd name="connsiteY9" fmla="*/ 9786938 h 9804400"/>
              <a:gd name="connsiteX10" fmla="*/ 0 w 10609225"/>
              <a:gd name="connsiteY10" fmla="*/ 8402638 h 9804400"/>
              <a:gd name="connsiteX11" fmla="*/ 1270 w 10609225"/>
              <a:gd name="connsiteY11" fmla="*/ 872490 h 9804400"/>
              <a:gd name="connsiteX12" fmla="*/ 5116830 w 10609225"/>
              <a:gd name="connsiteY12" fmla="*/ 880110 h 9804400"/>
              <a:gd name="connsiteX0" fmla="*/ 5116830 w 10484428"/>
              <a:gd name="connsiteY0" fmla="*/ 880110 h 9804400"/>
              <a:gd name="connsiteX1" fmla="*/ 5118100 w 10484428"/>
              <a:gd name="connsiteY1" fmla="*/ 7938 h 9804400"/>
              <a:gd name="connsiteX2" fmla="*/ 8660130 w 10484428"/>
              <a:gd name="connsiteY2" fmla="*/ 0 h 9804400"/>
              <a:gd name="connsiteX3" fmla="*/ 9055100 w 10484428"/>
              <a:gd name="connsiteY3" fmla="*/ 312738 h 9804400"/>
              <a:gd name="connsiteX4" fmla="*/ 9804400 w 10484428"/>
              <a:gd name="connsiteY4" fmla="*/ 388938 h 9804400"/>
              <a:gd name="connsiteX5" fmla="*/ 9791700 w 10484428"/>
              <a:gd name="connsiteY5" fmla="*/ 4224338 h 9804400"/>
              <a:gd name="connsiteX6" fmla="*/ 9810750 w 10484428"/>
              <a:gd name="connsiteY6" fmla="*/ 5116513 h 9804400"/>
              <a:gd name="connsiteX7" fmla="*/ 9845675 w 10484428"/>
              <a:gd name="connsiteY7" fmla="*/ 7116763 h 9804400"/>
              <a:gd name="connsiteX8" fmla="*/ 9828530 w 10484428"/>
              <a:gd name="connsiteY8" fmla="*/ 9804400 h 9804400"/>
              <a:gd name="connsiteX9" fmla="*/ 1460500 w 10484428"/>
              <a:gd name="connsiteY9" fmla="*/ 9786938 h 9804400"/>
              <a:gd name="connsiteX10" fmla="*/ 0 w 10484428"/>
              <a:gd name="connsiteY10" fmla="*/ 8402638 h 9804400"/>
              <a:gd name="connsiteX11" fmla="*/ 1270 w 10484428"/>
              <a:gd name="connsiteY11" fmla="*/ 872490 h 9804400"/>
              <a:gd name="connsiteX12" fmla="*/ 5116830 w 10484428"/>
              <a:gd name="connsiteY12" fmla="*/ 880110 h 9804400"/>
              <a:gd name="connsiteX0" fmla="*/ 5116830 w 10270309"/>
              <a:gd name="connsiteY0" fmla="*/ 880110 h 9804400"/>
              <a:gd name="connsiteX1" fmla="*/ 5118100 w 10270309"/>
              <a:gd name="connsiteY1" fmla="*/ 7938 h 9804400"/>
              <a:gd name="connsiteX2" fmla="*/ 8660130 w 10270309"/>
              <a:gd name="connsiteY2" fmla="*/ 0 h 9804400"/>
              <a:gd name="connsiteX3" fmla="*/ 9055100 w 10270309"/>
              <a:gd name="connsiteY3" fmla="*/ 312738 h 9804400"/>
              <a:gd name="connsiteX4" fmla="*/ 9804400 w 10270309"/>
              <a:gd name="connsiteY4" fmla="*/ 388938 h 9804400"/>
              <a:gd name="connsiteX5" fmla="*/ 9791700 w 10270309"/>
              <a:gd name="connsiteY5" fmla="*/ 4224338 h 9804400"/>
              <a:gd name="connsiteX6" fmla="*/ 9810750 w 10270309"/>
              <a:gd name="connsiteY6" fmla="*/ 5116513 h 9804400"/>
              <a:gd name="connsiteX7" fmla="*/ 8645525 w 10270309"/>
              <a:gd name="connsiteY7" fmla="*/ 7002463 h 9804400"/>
              <a:gd name="connsiteX8" fmla="*/ 9828530 w 10270309"/>
              <a:gd name="connsiteY8" fmla="*/ 9804400 h 9804400"/>
              <a:gd name="connsiteX9" fmla="*/ 1460500 w 10270309"/>
              <a:gd name="connsiteY9" fmla="*/ 9786938 h 9804400"/>
              <a:gd name="connsiteX10" fmla="*/ 0 w 10270309"/>
              <a:gd name="connsiteY10" fmla="*/ 8402638 h 9804400"/>
              <a:gd name="connsiteX11" fmla="*/ 1270 w 10270309"/>
              <a:gd name="connsiteY11" fmla="*/ 872490 h 9804400"/>
              <a:gd name="connsiteX12" fmla="*/ 5116830 w 10270309"/>
              <a:gd name="connsiteY12" fmla="*/ 880110 h 9804400"/>
              <a:gd name="connsiteX0" fmla="*/ 5116830 w 10474548"/>
              <a:gd name="connsiteY0" fmla="*/ 880110 h 9804400"/>
              <a:gd name="connsiteX1" fmla="*/ 5118100 w 10474548"/>
              <a:gd name="connsiteY1" fmla="*/ 7938 h 9804400"/>
              <a:gd name="connsiteX2" fmla="*/ 8660130 w 10474548"/>
              <a:gd name="connsiteY2" fmla="*/ 0 h 9804400"/>
              <a:gd name="connsiteX3" fmla="*/ 9055100 w 10474548"/>
              <a:gd name="connsiteY3" fmla="*/ 312738 h 9804400"/>
              <a:gd name="connsiteX4" fmla="*/ 9804400 w 10474548"/>
              <a:gd name="connsiteY4" fmla="*/ 388938 h 9804400"/>
              <a:gd name="connsiteX5" fmla="*/ 9791700 w 10474548"/>
              <a:gd name="connsiteY5" fmla="*/ 4224338 h 9804400"/>
              <a:gd name="connsiteX6" fmla="*/ 9810750 w 10474548"/>
              <a:gd name="connsiteY6" fmla="*/ 5116513 h 9804400"/>
              <a:gd name="connsiteX7" fmla="*/ 9807575 w 10474548"/>
              <a:gd name="connsiteY7" fmla="*/ 6049963 h 9804400"/>
              <a:gd name="connsiteX8" fmla="*/ 9828530 w 10474548"/>
              <a:gd name="connsiteY8" fmla="*/ 9804400 h 9804400"/>
              <a:gd name="connsiteX9" fmla="*/ 1460500 w 10474548"/>
              <a:gd name="connsiteY9" fmla="*/ 9786938 h 9804400"/>
              <a:gd name="connsiteX10" fmla="*/ 0 w 10474548"/>
              <a:gd name="connsiteY10" fmla="*/ 8402638 h 9804400"/>
              <a:gd name="connsiteX11" fmla="*/ 1270 w 10474548"/>
              <a:gd name="connsiteY11" fmla="*/ 872490 h 9804400"/>
              <a:gd name="connsiteX12" fmla="*/ 5116830 w 10474548"/>
              <a:gd name="connsiteY12" fmla="*/ 880110 h 9804400"/>
              <a:gd name="connsiteX0" fmla="*/ 5116830 w 10474548"/>
              <a:gd name="connsiteY0" fmla="*/ 880110 h 9804400"/>
              <a:gd name="connsiteX1" fmla="*/ 5118100 w 10474548"/>
              <a:gd name="connsiteY1" fmla="*/ 7938 h 9804400"/>
              <a:gd name="connsiteX2" fmla="*/ 8660130 w 10474548"/>
              <a:gd name="connsiteY2" fmla="*/ 0 h 9804400"/>
              <a:gd name="connsiteX3" fmla="*/ 9055100 w 10474548"/>
              <a:gd name="connsiteY3" fmla="*/ 312738 h 9804400"/>
              <a:gd name="connsiteX4" fmla="*/ 9804400 w 10474548"/>
              <a:gd name="connsiteY4" fmla="*/ 388938 h 9804400"/>
              <a:gd name="connsiteX5" fmla="*/ 9791700 w 10474548"/>
              <a:gd name="connsiteY5" fmla="*/ 4224338 h 9804400"/>
              <a:gd name="connsiteX6" fmla="*/ 9810750 w 10474548"/>
              <a:gd name="connsiteY6" fmla="*/ 5116513 h 9804400"/>
              <a:gd name="connsiteX7" fmla="*/ 9807575 w 10474548"/>
              <a:gd name="connsiteY7" fmla="*/ 6049963 h 9804400"/>
              <a:gd name="connsiteX8" fmla="*/ 9828530 w 10474548"/>
              <a:gd name="connsiteY8" fmla="*/ 9804400 h 9804400"/>
              <a:gd name="connsiteX9" fmla="*/ 1460500 w 10474548"/>
              <a:gd name="connsiteY9" fmla="*/ 9786938 h 9804400"/>
              <a:gd name="connsiteX10" fmla="*/ 0 w 10474548"/>
              <a:gd name="connsiteY10" fmla="*/ 8402638 h 9804400"/>
              <a:gd name="connsiteX11" fmla="*/ 1270 w 10474548"/>
              <a:gd name="connsiteY11" fmla="*/ 872490 h 9804400"/>
              <a:gd name="connsiteX12" fmla="*/ 5116830 w 10474548"/>
              <a:gd name="connsiteY12" fmla="*/ 880110 h 9804400"/>
              <a:gd name="connsiteX0" fmla="*/ 5116830 w 10477913"/>
              <a:gd name="connsiteY0" fmla="*/ 880110 h 9804400"/>
              <a:gd name="connsiteX1" fmla="*/ 5118100 w 10477913"/>
              <a:gd name="connsiteY1" fmla="*/ 7938 h 9804400"/>
              <a:gd name="connsiteX2" fmla="*/ 8660130 w 10477913"/>
              <a:gd name="connsiteY2" fmla="*/ 0 h 9804400"/>
              <a:gd name="connsiteX3" fmla="*/ 9055100 w 10477913"/>
              <a:gd name="connsiteY3" fmla="*/ 312738 h 9804400"/>
              <a:gd name="connsiteX4" fmla="*/ 9804400 w 10477913"/>
              <a:gd name="connsiteY4" fmla="*/ 388938 h 9804400"/>
              <a:gd name="connsiteX5" fmla="*/ 9791700 w 10477913"/>
              <a:gd name="connsiteY5" fmla="*/ 4224338 h 9804400"/>
              <a:gd name="connsiteX6" fmla="*/ 9810750 w 10477913"/>
              <a:gd name="connsiteY6" fmla="*/ 5116513 h 9804400"/>
              <a:gd name="connsiteX7" fmla="*/ 9807575 w 10477913"/>
              <a:gd name="connsiteY7" fmla="*/ 6049963 h 9804400"/>
              <a:gd name="connsiteX8" fmla="*/ 9912350 w 10477913"/>
              <a:gd name="connsiteY8" fmla="*/ 6602413 h 9804400"/>
              <a:gd name="connsiteX9" fmla="*/ 9828530 w 10477913"/>
              <a:gd name="connsiteY9" fmla="*/ 9804400 h 9804400"/>
              <a:gd name="connsiteX10" fmla="*/ 1460500 w 10477913"/>
              <a:gd name="connsiteY10" fmla="*/ 9786938 h 9804400"/>
              <a:gd name="connsiteX11" fmla="*/ 0 w 10477913"/>
              <a:gd name="connsiteY11" fmla="*/ 8402638 h 9804400"/>
              <a:gd name="connsiteX12" fmla="*/ 1270 w 10477913"/>
              <a:gd name="connsiteY12" fmla="*/ 872490 h 9804400"/>
              <a:gd name="connsiteX13" fmla="*/ 5116830 w 10477913"/>
              <a:gd name="connsiteY13" fmla="*/ 880110 h 9804400"/>
              <a:gd name="connsiteX0" fmla="*/ 5116830 w 10188595"/>
              <a:gd name="connsiteY0" fmla="*/ 880110 h 9804400"/>
              <a:gd name="connsiteX1" fmla="*/ 5118100 w 10188595"/>
              <a:gd name="connsiteY1" fmla="*/ 7938 h 9804400"/>
              <a:gd name="connsiteX2" fmla="*/ 8660130 w 10188595"/>
              <a:gd name="connsiteY2" fmla="*/ 0 h 9804400"/>
              <a:gd name="connsiteX3" fmla="*/ 9055100 w 10188595"/>
              <a:gd name="connsiteY3" fmla="*/ 312738 h 9804400"/>
              <a:gd name="connsiteX4" fmla="*/ 9804400 w 10188595"/>
              <a:gd name="connsiteY4" fmla="*/ 388938 h 9804400"/>
              <a:gd name="connsiteX5" fmla="*/ 9791700 w 10188595"/>
              <a:gd name="connsiteY5" fmla="*/ 4224338 h 9804400"/>
              <a:gd name="connsiteX6" fmla="*/ 9810750 w 10188595"/>
              <a:gd name="connsiteY6" fmla="*/ 5116513 h 9804400"/>
              <a:gd name="connsiteX7" fmla="*/ 9807575 w 10188595"/>
              <a:gd name="connsiteY7" fmla="*/ 6049963 h 9804400"/>
              <a:gd name="connsiteX8" fmla="*/ 8054975 w 10188595"/>
              <a:gd name="connsiteY8" fmla="*/ 6316663 h 9804400"/>
              <a:gd name="connsiteX9" fmla="*/ 9828530 w 10188595"/>
              <a:gd name="connsiteY9" fmla="*/ 9804400 h 9804400"/>
              <a:gd name="connsiteX10" fmla="*/ 1460500 w 10188595"/>
              <a:gd name="connsiteY10" fmla="*/ 9786938 h 9804400"/>
              <a:gd name="connsiteX11" fmla="*/ 0 w 10188595"/>
              <a:gd name="connsiteY11" fmla="*/ 8402638 h 9804400"/>
              <a:gd name="connsiteX12" fmla="*/ 1270 w 10188595"/>
              <a:gd name="connsiteY12" fmla="*/ 872490 h 9804400"/>
              <a:gd name="connsiteX13" fmla="*/ 5116830 w 10188595"/>
              <a:gd name="connsiteY13" fmla="*/ 880110 h 9804400"/>
              <a:gd name="connsiteX0" fmla="*/ 5116830 w 10226979"/>
              <a:gd name="connsiteY0" fmla="*/ 880110 h 9804400"/>
              <a:gd name="connsiteX1" fmla="*/ 5118100 w 10226979"/>
              <a:gd name="connsiteY1" fmla="*/ 7938 h 9804400"/>
              <a:gd name="connsiteX2" fmla="*/ 8660130 w 10226979"/>
              <a:gd name="connsiteY2" fmla="*/ 0 h 9804400"/>
              <a:gd name="connsiteX3" fmla="*/ 9055100 w 10226979"/>
              <a:gd name="connsiteY3" fmla="*/ 312738 h 9804400"/>
              <a:gd name="connsiteX4" fmla="*/ 9804400 w 10226979"/>
              <a:gd name="connsiteY4" fmla="*/ 388938 h 9804400"/>
              <a:gd name="connsiteX5" fmla="*/ 9791700 w 10226979"/>
              <a:gd name="connsiteY5" fmla="*/ 4224338 h 9804400"/>
              <a:gd name="connsiteX6" fmla="*/ 9810750 w 10226979"/>
              <a:gd name="connsiteY6" fmla="*/ 5116513 h 9804400"/>
              <a:gd name="connsiteX7" fmla="*/ 9807575 w 10226979"/>
              <a:gd name="connsiteY7" fmla="*/ 6049963 h 9804400"/>
              <a:gd name="connsiteX8" fmla="*/ 8455025 w 10226979"/>
              <a:gd name="connsiteY8" fmla="*/ 5611813 h 9804400"/>
              <a:gd name="connsiteX9" fmla="*/ 9828530 w 10226979"/>
              <a:gd name="connsiteY9" fmla="*/ 9804400 h 9804400"/>
              <a:gd name="connsiteX10" fmla="*/ 1460500 w 10226979"/>
              <a:gd name="connsiteY10" fmla="*/ 9786938 h 9804400"/>
              <a:gd name="connsiteX11" fmla="*/ 0 w 10226979"/>
              <a:gd name="connsiteY11" fmla="*/ 8402638 h 9804400"/>
              <a:gd name="connsiteX12" fmla="*/ 1270 w 10226979"/>
              <a:gd name="connsiteY12" fmla="*/ 872490 h 9804400"/>
              <a:gd name="connsiteX13" fmla="*/ 5116830 w 10226979"/>
              <a:gd name="connsiteY13" fmla="*/ 880110 h 9804400"/>
              <a:gd name="connsiteX0" fmla="*/ 5116830 w 10287456"/>
              <a:gd name="connsiteY0" fmla="*/ 880110 h 9804400"/>
              <a:gd name="connsiteX1" fmla="*/ 5118100 w 10287456"/>
              <a:gd name="connsiteY1" fmla="*/ 7938 h 9804400"/>
              <a:gd name="connsiteX2" fmla="*/ 8660130 w 10287456"/>
              <a:gd name="connsiteY2" fmla="*/ 0 h 9804400"/>
              <a:gd name="connsiteX3" fmla="*/ 9055100 w 10287456"/>
              <a:gd name="connsiteY3" fmla="*/ 312738 h 9804400"/>
              <a:gd name="connsiteX4" fmla="*/ 9804400 w 10287456"/>
              <a:gd name="connsiteY4" fmla="*/ 388938 h 9804400"/>
              <a:gd name="connsiteX5" fmla="*/ 9791700 w 10287456"/>
              <a:gd name="connsiteY5" fmla="*/ 4224338 h 9804400"/>
              <a:gd name="connsiteX6" fmla="*/ 9810750 w 10287456"/>
              <a:gd name="connsiteY6" fmla="*/ 5116513 h 9804400"/>
              <a:gd name="connsiteX7" fmla="*/ 9807575 w 10287456"/>
              <a:gd name="connsiteY7" fmla="*/ 6049963 h 9804400"/>
              <a:gd name="connsiteX8" fmla="*/ 8950325 w 10287456"/>
              <a:gd name="connsiteY8" fmla="*/ 5792788 h 9804400"/>
              <a:gd name="connsiteX9" fmla="*/ 9828530 w 10287456"/>
              <a:gd name="connsiteY9" fmla="*/ 9804400 h 9804400"/>
              <a:gd name="connsiteX10" fmla="*/ 1460500 w 10287456"/>
              <a:gd name="connsiteY10" fmla="*/ 9786938 h 9804400"/>
              <a:gd name="connsiteX11" fmla="*/ 0 w 10287456"/>
              <a:gd name="connsiteY11" fmla="*/ 8402638 h 9804400"/>
              <a:gd name="connsiteX12" fmla="*/ 1270 w 10287456"/>
              <a:gd name="connsiteY12" fmla="*/ 872490 h 9804400"/>
              <a:gd name="connsiteX13" fmla="*/ 5116830 w 10287456"/>
              <a:gd name="connsiteY13" fmla="*/ 880110 h 9804400"/>
              <a:gd name="connsiteX0" fmla="*/ 5116830 w 10287456"/>
              <a:gd name="connsiteY0" fmla="*/ 880110 h 9804400"/>
              <a:gd name="connsiteX1" fmla="*/ 5118100 w 10287456"/>
              <a:gd name="connsiteY1" fmla="*/ 7938 h 9804400"/>
              <a:gd name="connsiteX2" fmla="*/ 8660130 w 10287456"/>
              <a:gd name="connsiteY2" fmla="*/ 0 h 9804400"/>
              <a:gd name="connsiteX3" fmla="*/ 9055100 w 10287456"/>
              <a:gd name="connsiteY3" fmla="*/ 312738 h 9804400"/>
              <a:gd name="connsiteX4" fmla="*/ 9804400 w 10287456"/>
              <a:gd name="connsiteY4" fmla="*/ 388938 h 9804400"/>
              <a:gd name="connsiteX5" fmla="*/ 9791700 w 10287456"/>
              <a:gd name="connsiteY5" fmla="*/ 4224338 h 9804400"/>
              <a:gd name="connsiteX6" fmla="*/ 9810750 w 10287456"/>
              <a:gd name="connsiteY6" fmla="*/ 5116513 h 9804400"/>
              <a:gd name="connsiteX7" fmla="*/ 9807575 w 10287456"/>
              <a:gd name="connsiteY7" fmla="*/ 6049963 h 9804400"/>
              <a:gd name="connsiteX8" fmla="*/ 8950325 w 10287456"/>
              <a:gd name="connsiteY8" fmla="*/ 5792788 h 9804400"/>
              <a:gd name="connsiteX9" fmla="*/ 9828530 w 10287456"/>
              <a:gd name="connsiteY9" fmla="*/ 9804400 h 9804400"/>
              <a:gd name="connsiteX10" fmla="*/ 1460500 w 10287456"/>
              <a:gd name="connsiteY10" fmla="*/ 9786938 h 9804400"/>
              <a:gd name="connsiteX11" fmla="*/ 0 w 10287456"/>
              <a:gd name="connsiteY11" fmla="*/ 8402638 h 9804400"/>
              <a:gd name="connsiteX12" fmla="*/ 1270 w 10287456"/>
              <a:gd name="connsiteY12" fmla="*/ 872490 h 9804400"/>
              <a:gd name="connsiteX13" fmla="*/ 5116830 w 10287456"/>
              <a:gd name="connsiteY13" fmla="*/ 880110 h 9804400"/>
              <a:gd name="connsiteX0" fmla="*/ 5116830 w 10284795"/>
              <a:gd name="connsiteY0" fmla="*/ 880110 h 9804400"/>
              <a:gd name="connsiteX1" fmla="*/ 5118100 w 10284795"/>
              <a:gd name="connsiteY1" fmla="*/ 7938 h 9804400"/>
              <a:gd name="connsiteX2" fmla="*/ 8660130 w 10284795"/>
              <a:gd name="connsiteY2" fmla="*/ 0 h 9804400"/>
              <a:gd name="connsiteX3" fmla="*/ 9055100 w 10284795"/>
              <a:gd name="connsiteY3" fmla="*/ 312738 h 9804400"/>
              <a:gd name="connsiteX4" fmla="*/ 9804400 w 10284795"/>
              <a:gd name="connsiteY4" fmla="*/ 388938 h 9804400"/>
              <a:gd name="connsiteX5" fmla="*/ 9791700 w 10284795"/>
              <a:gd name="connsiteY5" fmla="*/ 4224338 h 9804400"/>
              <a:gd name="connsiteX6" fmla="*/ 9810750 w 10284795"/>
              <a:gd name="connsiteY6" fmla="*/ 5116513 h 9804400"/>
              <a:gd name="connsiteX7" fmla="*/ 9807575 w 10284795"/>
              <a:gd name="connsiteY7" fmla="*/ 6049963 h 9804400"/>
              <a:gd name="connsiteX8" fmla="*/ 8931275 w 10284795"/>
              <a:gd name="connsiteY8" fmla="*/ 5640388 h 9804400"/>
              <a:gd name="connsiteX9" fmla="*/ 9828530 w 10284795"/>
              <a:gd name="connsiteY9" fmla="*/ 9804400 h 9804400"/>
              <a:gd name="connsiteX10" fmla="*/ 1460500 w 10284795"/>
              <a:gd name="connsiteY10" fmla="*/ 9786938 h 9804400"/>
              <a:gd name="connsiteX11" fmla="*/ 0 w 10284795"/>
              <a:gd name="connsiteY11" fmla="*/ 8402638 h 9804400"/>
              <a:gd name="connsiteX12" fmla="*/ 1270 w 10284795"/>
              <a:gd name="connsiteY12" fmla="*/ 872490 h 9804400"/>
              <a:gd name="connsiteX13" fmla="*/ 5116830 w 10284795"/>
              <a:gd name="connsiteY13" fmla="*/ 880110 h 9804400"/>
              <a:gd name="connsiteX0" fmla="*/ 5116830 w 10311377"/>
              <a:gd name="connsiteY0" fmla="*/ 880110 h 9804400"/>
              <a:gd name="connsiteX1" fmla="*/ 5118100 w 10311377"/>
              <a:gd name="connsiteY1" fmla="*/ 7938 h 9804400"/>
              <a:gd name="connsiteX2" fmla="*/ 8660130 w 10311377"/>
              <a:gd name="connsiteY2" fmla="*/ 0 h 9804400"/>
              <a:gd name="connsiteX3" fmla="*/ 9055100 w 10311377"/>
              <a:gd name="connsiteY3" fmla="*/ 312738 h 9804400"/>
              <a:gd name="connsiteX4" fmla="*/ 9804400 w 10311377"/>
              <a:gd name="connsiteY4" fmla="*/ 388938 h 9804400"/>
              <a:gd name="connsiteX5" fmla="*/ 9791700 w 10311377"/>
              <a:gd name="connsiteY5" fmla="*/ 4224338 h 9804400"/>
              <a:gd name="connsiteX6" fmla="*/ 9810750 w 10311377"/>
              <a:gd name="connsiteY6" fmla="*/ 5116513 h 9804400"/>
              <a:gd name="connsiteX7" fmla="*/ 9807575 w 10311377"/>
              <a:gd name="connsiteY7" fmla="*/ 6049963 h 9804400"/>
              <a:gd name="connsiteX8" fmla="*/ 9112250 w 10311377"/>
              <a:gd name="connsiteY8" fmla="*/ 5592763 h 9804400"/>
              <a:gd name="connsiteX9" fmla="*/ 9828530 w 10311377"/>
              <a:gd name="connsiteY9" fmla="*/ 9804400 h 9804400"/>
              <a:gd name="connsiteX10" fmla="*/ 1460500 w 10311377"/>
              <a:gd name="connsiteY10" fmla="*/ 9786938 h 9804400"/>
              <a:gd name="connsiteX11" fmla="*/ 0 w 10311377"/>
              <a:gd name="connsiteY11" fmla="*/ 8402638 h 9804400"/>
              <a:gd name="connsiteX12" fmla="*/ 1270 w 10311377"/>
              <a:gd name="connsiteY12" fmla="*/ 872490 h 9804400"/>
              <a:gd name="connsiteX13" fmla="*/ 5116830 w 10311377"/>
              <a:gd name="connsiteY13" fmla="*/ 880110 h 9804400"/>
              <a:gd name="connsiteX0" fmla="*/ 5116830 w 10298413"/>
              <a:gd name="connsiteY0" fmla="*/ 880110 h 9804400"/>
              <a:gd name="connsiteX1" fmla="*/ 5118100 w 10298413"/>
              <a:gd name="connsiteY1" fmla="*/ 7938 h 9804400"/>
              <a:gd name="connsiteX2" fmla="*/ 8660130 w 10298413"/>
              <a:gd name="connsiteY2" fmla="*/ 0 h 9804400"/>
              <a:gd name="connsiteX3" fmla="*/ 9055100 w 10298413"/>
              <a:gd name="connsiteY3" fmla="*/ 312738 h 9804400"/>
              <a:gd name="connsiteX4" fmla="*/ 9804400 w 10298413"/>
              <a:gd name="connsiteY4" fmla="*/ 388938 h 9804400"/>
              <a:gd name="connsiteX5" fmla="*/ 9791700 w 10298413"/>
              <a:gd name="connsiteY5" fmla="*/ 4224338 h 9804400"/>
              <a:gd name="connsiteX6" fmla="*/ 9810750 w 10298413"/>
              <a:gd name="connsiteY6" fmla="*/ 5116513 h 9804400"/>
              <a:gd name="connsiteX7" fmla="*/ 9807575 w 10298413"/>
              <a:gd name="connsiteY7" fmla="*/ 6049963 h 9804400"/>
              <a:gd name="connsiteX8" fmla="*/ 9026525 w 10298413"/>
              <a:gd name="connsiteY8" fmla="*/ 5688013 h 9804400"/>
              <a:gd name="connsiteX9" fmla="*/ 9828530 w 10298413"/>
              <a:gd name="connsiteY9" fmla="*/ 9804400 h 9804400"/>
              <a:gd name="connsiteX10" fmla="*/ 1460500 w 10298413"/>
              <a:gd name="connsiteY10" fmla="*/ 9786938 h 9804400"/>
              <a:gd name="connsiteX11" fmla="*/ 0 w 10298413"/>
              <a:gd name="connsiteY11" fmla="*/ 8402638 h 9804400"/>
              <a:gd name="connsiteX12" fmla="*/ 1270 w 10298413"/>
              <a:gd name="connsiteY12" fmla="*/ 872490 h 9804400"/>
              <a:gd name="connsiteX13" fmla="*/ 5116830 w 10298413"/>
              <a:gd name="connsiteY13" fmla="*/ 880110 h 9804400"/>
              <a:gd name="connsiteX0" fmla="*/ 5116830 w 10277895"/>
              <a:gd name="connsiteY0" fmla="*/ 880110 h 9804400"/>
              <a:gd name="connsiteX1" fmla="*/ 5118100 w 10277895"/>
              <a:gd name="connsiteY1" fmla="*/ 7938 h 9804400"/>
              <a:gd name="connsiteX2" fmla="*/ 8660130 w 10277895"/>
              <a:gd name="connsiteY2" fmla="*/ 0 h 9804400"/>
              <a:gd name="connsiteX3" fmla="*/ 9055100 w 10277895"/>
              <a:gd name="connsiteY3" fmla="*/ 312738 h 9804400"/>
              <a:gd name="connsiteX4" fmla="*/ 9804400 w 10277895"/>
              <a:gd name="connsiteY4" fmla="*/ 388938 h 9804400"/>
              <a:gd name="connsiteX5" fmla="*/ 9791700 w 10277895"/>
              <a:gd name="connsiteY5" fmla="*/ 4224338 h 9804400"/>
              <a:gd name="connsiteX6" fmla="*/ 9810750 w 10277895"/>
              <a:gd name="connsiteY6" fmla="*/ 5116513 h 9804400"/>
              <a:gd name="connsiteX7" fmla="*/ 9807575 w 10277895"/>
              <a:gd name="connsiteY7" fmla="*/ 6049963 h 9804400"/>
              <a:gd name="connsiteX8" fmla="*/ 9026525 w 10277895"/>
              <a:gd name="connsiteY8" fmla="*/ 5688013 h 9804400"/>
              <a:gd name="connsiteX9" fmla="*/ 9131300 w 10277895"/>
              <a:gd name="connsiteY9" fmla="*/ 6107113 h 9804400"/>
              <a:gd name="connsiteX10" fmla="*/ 9828530 w 10277895"/>
              <a:gd name="connsiteY10" fmla="*/ 9804400 h 9804400"/>
              <a:gd name="connsiteX11" fmla="*/ 1460500 w 10277895"/>
              <a:gd name="connsiteY11" fmla="*/ 9786938 h 9804400"/>
              <a:gd name="connsiteX12" fmla="*/ 0 w 10277895"/>
              <a:gd name="connsiteY12" fmla="*/ 8402638 h 9804400"/>
              <a:gd name="connsiteX13" fmla="*/ 1270 w 10277895"/>
              <a:gd name="connsiteY13" fmla="*/ 872490 h 9804400"/>
              <a:gd name="connsiteX14" fmla="*/ 5116830 w 10277895"/>
              <a:gd name="connsiteY14" fmla="*/ 880110 h 9804400"/>
              <a:gd name="connsiteX0" fmla="*/ 5116830 w 10121037"/>
              <a:gd name="connsiteY0" fmla="*/ 880110 h 9804400"/>
              <a:gd name="connsiteX1" fmla="*/ 5118100 w 10121037"/>
              <a:gd name="connsiteY1" fmla="*/ 7938 h 9804400"/>
              <a:gd name="connsiteX2" fmla="*/ 8660130 w 10121037"/>
              <a:gd name="connsiteY2" fmla="*/ 0 h 9804400"/>
              <a:gd name="connsiteX3" fmla="*/ 9055100 w 10121037"/>
              <a:gd name="connsiteY3" fmla="*/ 312738 h 9804400"/>
              <a:gd name="connsiteX4" fmla="*/ 9804400 w 10121037"/>
              <a:gd name="connsiteY4" fmla="*/ 388938 h 9804400"/>
              <a:gd name="connsiteX5" fmla="*/ 9791700 w 10121037"/>
              <a:gd name="connsiteY5" fmla="*/ 4224338 h 9804400"/>
              <a:gd name="connsiteX6" fmla="*/ 9810750 w 10121037"/>
              <a:gd name="connsiteY6" fmla="*/ 5116513 h 9804400"/>
              <a:gd name="connsiteX7" fmla="*/ 9807575 w 10121037"/>
              <a:gd name="connsiteY7" fmla="*/ 6049963 h 9804400"/>
              <a:gd name="connsiteX8" fmla="*/ 9026525 w 10121037"/>
              <a:gd name="connsiteY8" fmla="*/ 5688013 h 9804400"/>
              <a:gd name="connsiteX9" fmla="*/ 7654925 w 10121037"/>
              <a:gd name="connsiteY9" fmla="*/ 6459538 h 9804400"/>
              <a:gd name="connsiteX10" fmla="*/ 9828530 w 10121037"/>
              <a:gd name="connsiteY10" fmla="*/ 9804400 h 9804400"/>
              <a:gd name="connsiteX11" fmla="*/ 1460500 w 10121037"/>
              <a:gd name="connsiteY11" fmla="*/ 9786938 h 9804400"/>
              <a:gd name="connsiteX12" fmla="*/ 0 w 10121037"/>
              <a:gd name="connsiteY12" fmla="*/ 8402638 h 9804400"/>
              <a:gd name="connsiteX13" fmla="*/ 1270 w 10121037"/>
              <a:gd name="connsiteY13" fmla="*/ 872490 h 9804400"/>
              <a:gd name="connsiteX14" fmla="*/ 5116830 w 10121037"/>
              <a:gd name="connsiteY14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026525 w 10185494"/>
              <a:gd name="connsiteY8" fmla="*/ 5688013 h 9804400"/>
              <a:gd name="connsiteX9" fmla="*/ 8416925 w 10185494"/>
              <a:gd name="connsiteY9" fmla="*/ 6345238 h 9804400"/>
              <a:gd name="connsiteX10" fmla="*/ 9828530 w 10185494"/>
              <a:gd name="connsiteY10" fmla="*/ 9804400 h 9804400"/>
              <a:gd name="connsiteX11" fmla="*/ 1460500 w 10185494"/>
              <a:gd name="connsiteY11" fmla="*/ 9786938 h 9804400"/>
              <a:gd name="connsiteX12" fmla="*/ 0 w 10185494"/>
              <a:gd name="connsiteY12" fmla="*/ 8402638 h 9804400"/>
              <a:gd name="connsiteX13" fmla="*/ 1270 w 10185494"/>
              <a:gd name="connsiteY13" fmla="*/ 872490 h 9804400"/>
              <a:gd name="connsiteX14" fmla="*/ 5116830 w 10185494"/>
              <a:gd name="connsiteY14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150350 w 10185494"/>
              <a:gd name="connsiteY8" fmla="*/ 5592763 h 9804400"/>
              <a:gd name="connsiteX9" fmla="*/ 8416925 w 10185494"/>
              <a:gd name="connsiteY9" fmla="*/ 6345238 h 9804400"/>
              <a:gd name="connsiteX10" fmla="*/ 9828530 w 10185494"/>
              <a:gd name="connsiteY10" fmla="*/ 9804400 h 9804400"/>
              <a:gd name="connsiteX11" fmla="*/ 1460500 w 10185494"/>
              <a:gd name="connsiteY11" fmla="*/ 9786938 h 9804400"/>
              <a:gd name="connsiteX12" fmla="*/ 0 w 10185494"/>
              <a:gd name="connsiteY12" fmla="*/ 8402638 h 9804400"/>
              <a:gd name="connsiteX13" fmla="*/ 1270 w 10185494"/>
              <a:gd name="connsiteY13" fmla="*/ 872490 h 9804400"/>
              <a:gd name="connsiteX14" fmla="*/ 5116830 w 10185494"/>
              <a:gd name="connsiteY14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169400 w 10185494"/>
              <a:gd name="connsiteY8" fmla="*/ 5754688 h 9804400"/>
              <a:gd name="connsiteX9" fmla="*/ 8416925 w 10185494"/>
              <a:gd name="connsiteY9" fmla="*/ 6345238 h 9804400"/>
              <a:gd name="connsiteX10" fmla="*/ 9828530 w 10185494"/>
              <a:gd name="connsiteY10" fmla="*/ 9804400 h 9804400"/>
              <a:gd name="connsiteX11" fmla="*/ 1460500 w 10185494"/>
              <a:gd name="connsiteY11" fmla="*/ 9786938 h 9804400"/>
              <a:gd name="connsiteX12" fmla="*/ 0 w 10185494"/>
              <a:gd name="connsiteY12" fmla="*/ 8402638 h 9804400"/>
              <a:gd name="connsiteX13" fmla="*/ 1270 w 10185494"/>
              <a:gd name="connsiteY13" fmla="*/ 872490 h 9804400"/>
              <a:gd name="connsiteX14" fmla="*/ 5116830 w 10185494"/>
              <a:gd name="connsiteY14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169400 w 10185494"/>
              <a:gd name="connsiteY8" fmla="*/ 5754688 h 9804400"/>
              <a:gd name="connsiteX9" fmla="*/ 8416925 w 10185494"/>
              <a:gd name="connsiteY9" fmla="*/ 6345238 h 9804400"/>
              <a:gd name="connsiteX10" fmla="*/ 9828530 w 10185494"/>
              <a:gd name="connsiteY10" fmla="*/ 9804400 h 9804400"/>
              <a:gd name="connsiteX11" fmla="*/ 1460500 w 10185494"/>
              <a:gd name="connsiteY11" fmla="*/ 9786938 h 9804400"/>
              <a:gd name="connsiteX12" fmla="*/ 0 w 10185494"/>
              <a:gd name="connsiteY12" fmla="*/ 8402638 h 9804400"/>
              <a:gd name="connsiteX13" fmla="*/ 1270 w 10185494"/>
              <a:gd name="connsiteY13" fmla="*/ 872490 h 9804400"/>
              <a:gd name="connsiteX14" fmla="*/ 5116830 w 10185494"/>
              <a:gd name="connsiteY14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169400 w 10185494"/>
              <a:gd name="connsiteY8" fmla="*/ 5754688 h 9804400"/>
              <a:gd name="connsiteX9" fmla="*/ 8655049 w 10185494"/>
              <a:gd name="connsiteY9" fmla="*/ 5992813 h 9804400"/>
              <a:gd name="connsiteX10" fmla="*/ 8416925 w 10185494"/>
              <a:gd name="connsiteY10" fmla="*/ 6345238 h 9804400"/>
              <a:gd name="connsiteX11" fmla="*/ 9828530 w 10185494"/>
              <a:gd name="connsiteY11" fmla="*/ 9804400 h 9804400"/>
              <a:gd name="connsiteX12" fmla="*/ 1460500 w 10185494"/>
              <a:gd name="connsiteY12" fmla="*/ 9786938 h 9804400"/>
              <a:gd name="connsiteX13" fmla="*/ 0 w 10185494"/>
              <a:gd name="connsiteY13" fmla="*/ 8402638 h 9804400"/>
              <a:gd name="connsiteX14" fmla="*/ 1270 w 10185494"/>
              <a:gd name="connsiteY14" fmla="*/ 872490 h 9804400"/>
              <a:gd name="connsiteX15" fmla="*/ 5116830 w 10185494"/>
              <a:gd name="connsiteY15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169400 w 10185494"/>
              <a:gd name="connsiteY8" fmla="*/ 5754688 h 9804400"/>
              <a:gd name="connsiteX9" fmla="*/ 8655049 w 10185494"/>
              <a:gd name="connsiteY9" fmla="*/ 5992813 h 9804400"/>
              <a:gd name="connsiteX10" fmla="*/ 8416925 w 10185494"/>
              <a:gd name="connsiteY10" fmla="*/ 6345238 h 9804400"/>
              <a:gd name="connsiteX11" fmla="*/ 9828530 w 10185494"/>
              <a:gd name="connsiteY11" fmla="*/ 9804400 h 9804400"/>
              <a:gd name="connsiteX12" fmla="*/ 1460500 w 10185494"/>
              <a:gd name="connsiteY12" fmla="*/ 9786938 h 9804400"/>
              <a:gd name="connsiteX13" fmla="*/ 0 w 10185494"/>
              <a:gd name="connsiteY13" fmla="*/ 8402638 h 9804400"/>
              <a:gd name="connsiteX14" fmla="*/ 1270 w 10185494"/>
              <a:gd name="connsiteY14" fmla="*/ 872490 h 9804400"/>
              <a:gd name="connsiteX15" fmla="*/ 5116830 w 10185494"/>
              <a:gd name="connsiteY15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169400 w 10185494"/>
              <a:gd name="connsiteY8" fmla="*/ 5754688 h 9804400"/>
              <a:gd name="connsiteX9" fmla="*/ 8655049 w 10185494"/>
              <a:gd name="connsiteY9" fmla="*/ 5992813 h 9804400"/>
              <a:gd name="connsiteX10" fmla="*/ 8416925 w 10185494"/>
              <a:gd name="connsiteY10" fmla="*/ 6345238 h 9804400"/>
              <a:gd name="connsiteX11" fmla="*/ 9828530 w 10185494"/>
              <a:gd name="connsiteY11" fmla="*/ 9804400 h 9804400"/>
              <a:gd name="connsiteX12" fmla="*/ 1460500 w 10185494"/>
              <a:gd name="connsiteY12" fmla="*/ 9786938 h 9804400"/>
              <a:gd name="connsiteX13" fmla="*/ 0 w 10185494"/>
              <a:gd name="connsiteY13" fmla="*/ 8402638 h 9804400"/>
              <a:gd name="connsiteX14" fmla="*/ 1270 w 10185494"/>
              <a:gd name="connsiteY14" fmla="*/ 872490 h 9804400"/>
              <a:gd name="connsiteX15" fmla="*/ 5116830 w 10185494"/>
              <a:gd name="connsiteY15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169400 w 10185494"/>
              <a:gd name="connsiteY8" fmla="*/ 5754688 h 9804400"/>
              <a:gd name="connsiteX9" fmla="*/ 8655049 w 10185494"/>
              <a:gd name="connsiteY9" fmla="*/ 5992813 h 9804400"/>
              <a:gd name="connsiteX10" fmla="*/ 8416925 w 10185494"/>
              <a:gd name="connsiteY10" fmla="*/ 6345238 h 9804400"/>
              <a:gd name="connsiteX11" fmla="*/ 9828530 w 10185494"/>
              <a:gd name="connsiteY11" fmla="*/ 9804400 h 9804400"/>
              <a:gd name="connsiteX12" fmla="*/ 1460500 w 10185494"/>
              <a:gd name="connsiteY12" fmla="*/ 9786938 h 9804400"/>
              <a:gd name="connsiteX13" fmla="*/ 0 w 10185494"/>
              <a:gd name="connsiteY13" fmla="*/ 8402638 h 9804400"/>
              <a:gd name="connsiteX14" fmla="*/ 1270 w 10185494"/>
              <a:gd name="connsiteY14" fmla="*/ 872490 h 9804400"/>
              <a:gd name="connsiteX15" fmla="*/ 5116830 w 10185494"/>
              <a:gd name="connsiteY15" fmla="*/ 880110 h 9804400"/>
              <a:gd name="connsiteX0" fmla="*/ 5116830 w 10185494"/>
              <a:gd name="connsiteY0" fmla="*/ 880110 h 9804400"/>
              <a:gd name="connsiteX1" fmla="*/ 5118100 w 10185494"/>
              <a:gd name="connsiteY1" fmla="*/ 7938 h 9804400"/>
              <a:gd name="connsiteX2" fmla="*/ 8660130 w 10185494"/>
              <a:gd name="connsiteY2" fmla="*/ 0 h 9804400"/>
              <a:gd name="connsiteX3" fmla="*/ 9055100 w 10185494"/>
              <a:gd name="connsiteY3" fmla="*/ 312738 h 9804400"/>
              <a:gd name="connsiteX4" fmla="*/ 9804400 w 10185494"/>
              <a:gd name="connsiteY4" fmla="*/ 388938 h 9804400"/>
              <a:gd name="connsiteX5" fmla="*/ 9791700 w 10185494"/>
              <a:gd name="connsiteY5" fmla="*/ 4224338 h 9804400"/>
              <a:gd name="connsiteX6" fmla="*/ 9810750 w 10185494"/>
              <a:gd name="connsiteY6" fmla="*/ 5116513 h 9804400"/>
              <a:gd name="connsiteX7" fmla="*/ 9807575 w 10185494"/>
              <a:gd name="connsiteY7" fmla="*/ 6049963 h 9804400"/>
              <a:gd name="connsiteX8" fmla="*/ 9169400 w 10185494"/>
              <a:gd name="connsiteY8" fmla="*/ 5754688 h 9804400"/>
              <a:gd name="connsiteX9" fmla="*/ 8655049 w 10185494"/>
              <a:gd name="connsiteY9" fmla="*/ 5992813 h 9804400"/>
              <a:gd name="connsiteX10" fmla="*/ 8416925 w 10185494"/>
              <a:gd name="connsiteY10" fmla="*/ 6345238 h 9804400"/>
              <a:gd name="connsiteX11" fmla="*/ 9828530 w 10185494"/>
              <a:gd name="connsiteY11" fmla="*/ 9804400 h 9804400"/>
              <a:gd name="connsiteX12" fmla="*/ 1460500 w 10185494"/>
              <a:gd name="connsiteY12" fmla="*/ 9786938 h 9804400"/>
              <a:gd name="connsiteX13" fmla="*/ 0 w 10185494"/>
              <a:gd name="connsiteY13" fmla="*/ 8402638 h 9804400"/>
              <a:gd name="connsiteX14" fmla="*/ 1270 w 10185494"/>
              <a:gd name="connsiteY14" fmla="*/ 872490 h 9804400"/>
              <a:gd name="connsiteX15" fmla="*/ 5116830 w 10185494"/>
              <a:gd name="connsiteY15" fmla="*/ 880110 h 9804400"/>
              <a:gd name="connsiteX0" fmla="*/ 5116830 w 10177809"/>
              <a:gd name="connsiteY0" fmla="*/ 880110 h 9804400"/>
              <a:gd name="connsiteX1" fmla="*/ 5118100 w 10177809"/>
              <a:gd name="connsiteY1" fmla="*/ 7938 h 9804400"/>
              <a:gd name="connsiteX2" fmla="*/ 8660130 w 10177809"/>
              <a:gd name="connsiteY2" fmla="*/ 0 h 9804400"/>
              <a:gd name="connsiteX3" fmla="*/ 9055100 w 10177809"/>
              <a:gd name="connsiteY3" fmla="*/ 312738 h 9804400"/>
              <a:gd name="connsiteX4" fmla="*/ 9804400 w 10177809"/>
              <a:gd name="connsiteY4" fmla="*/ 388938 h 9804400"/>
              <a:gd name="connsiteX5" fmla="*/ 9791700 w 10177809"/>
              <a:gd name="connsiteY5" fmla="*/ 4224338 h 9804400"/>
              <a:gd name="connsiteX6" fmla="*/ 9810750 w 10177809"/>
              <a:gd name="connsiteY6" fmla="*/ 5116513 h 9804400"/>
              <a:gd name="connsiteX7" fmla="*/ 9807575 w 10177809"/>
              <a:gd name="connsiteY7" fmla="*/ 6049963 h 9804400"/>
              <a:gd name="connsiteX8" fmla="*/ 9169400 w 10177809"/>
              <a:gd name="connsiteY8" fmla="*/ 5754688 h 9804400"/>
              <a:gd name="connsiteX9" fmla="*/ 8655049 w 10177809"/>
              <a:gd name="connsiteY9" fmla="*/ 5992813 h 9804400"/>
              <a:gd name="connsiteX10" fmla="*/ 8340725 w 10177809"/>
              <a:gd name="connsiteY10" fmla="*/ 6516688 h 9804400"/>
              <a:gd name="connsiteX11" fmla="*/ 9828530 w 10177809"/>
              <a:gd name="connsiteY11" fmla="*/ 9804400 h 9804400"/>
              <a:gd name="connsiteX12" fmla="*/ 1460500 w 10177809"/>
              <a:gd name="connsiteY12" fmla="*/ 9786938 h 9804400"/>
              <a:gd name="connsiteX13" fmla="*/ 0 w 10177809"/>
              <a:gd name="connsiteY13" fmla="*/ 8402638 h 9804400"/>
              <a:gd name="connsiteX14" fmla="*/ 1270 w 10177809"/>
              <a:gd name="connsiteY14" fmla="*/ 872490 h 9804400"/>
              <a:gd name="connsiteX15" fmla="*/ 5116830 w 10177809"/>
              <a:gd name="connsiteY15" fmla="*/ 880110 h 9804400"/>
              <a:gd name="connsiteX0" fmla="*/ 5116830 w 10177809"/>
              <a:gd name="connsiteY0" fmla="*/ 880110 h 9804400"/>
              <a:gd name="connsiteX1" fmla="*/ 5118100 w 10177809"/>
              <a:gd name="connsiteY1" fmla="*/ 7938 h 9804400"/>
              <a:gd name="connsiteX2" fmla="*/ 8660130 w 10177809"/>
              <a:gd name="connsiteY2" fmla="*/ 0 h 9804400"/>
              <a:gd name="connsiteX3" fmla="*/ 9055100 w 10177809"/>
              <a:gd name="connsiteY3" fmla="*/ 312738 h 9804400"/>
              <a:gd name="connsiteX4" fmla="*/ 9804400 w 10177809"/>
              <a:gd name="connsiteY4" fmla="*/ 388938 h 9804400"/>
              <a:gd name="connsiteX5" fmla="*/ 9791700 w 10177809"/>
              <a:gd name="connsiteY5" fmla="*/ 4224338 h 9804400"/>
              <a:gd name="connsiteX6" fmla="*/ 9810750 w 10177809"/>
              <a:gd name="connsiteY6" fmla="*/ 5116513 h 9804400"/>
              <a:gd name="connsiteX7" fmla="*/ 9807575 w 10177809"/>
              <a:gd name="connsiteY7" fmla="*/ 6049963 h 9804400"/>
              <a:gd name="connsiteX8" fmla="*/ 9169400 w 10177809"/>
              <a:gd name="connsiteY8" fmla="*/ 5754688 h 9804400"/>
              <a:gd name="connsiteX9" fmla="*/ 8664574 w 10177809"/>
              <a:gd name="connsiteY9" fmla="*/ 6030913 h 9804400"/>
              <a:gd name="connsiteX10" fmla="*/ 8340725 w 10177809"/>
              <a:gd name="connsiteY10" fmla="*/ 6516688 h 9804400"/>
              <a:gd name="connsiteX11" fmla="*/ 9828530 w 10177809"/>
              <a:gd name="connsiteY11" fmla="*/ 9804400 h 9804400"/>
              <a:gd name="connsiteX12" fmla="*/ 1460500 w 10177809"/>
              <a:gd name="connsiteY12" fmla="*/ 9786938 h 9804400"/>
              <a:gd name="connsiteX13" fmla="*/ 0 w 10177809"/>
              <a:gd name="connsiteY13" fmla="*/ 8402638 h 9804400"/>
              <a:gd name="connsiteX14" fmla="*/ 1270 w 10177809"/>
              <a:gd name="connsiteY14" fmla="*/ 872490 h 9804400"/>
              <a:gd name="connsiteX15" fmla="*/ 5116830 w 10177809"/>
              <a:gd name="connsiteY15" fmla="*/ 880110 h 9804400"/>
              <a:gd name="connsiteX0" fmla="*/ 5116830 w 10154132"/>
              <a:gd name="connsiteY0" fmla="*/ 880110 h 9804400"/>
              <a:gd name="connsiteX1" fmla="*/ 5118100 w 10154132"/>
              <a:gd name="connsiteY1" fmla="*/ 7938 h 9804400"/>
              <a:gd name="connsiteX2" fmla="*/ 8660130 w 10154132"/>
              <a:gd name="connsiteY2" fmla="*/ 0 h 9804400"/>
              <a:gd name="connsiteX3" fmla="*/ 9055100 w 10154132"/>
              <a:gd name="connsiteY3" fmla="*/ 312738 h 9804400"/>
              <a:gd name="connsiteX4" fmla="*/ 9804400 w 10154132"/>
              <a:gd name="connsiteY4" fmla="*/ 388938 h 9804400"/>
              <a:gd name="connsiteX5" fmla="*/ 9791700 w 10154132"/>
              <a:gd name="connsiteY5" fmla="*/ 4224338 h 9804400"/>
              <a:gd name="connsiteX6" fmla="*/ 9810750 w 10154132"/>
              <a:gd name="connsiteY6" fmla="*/ 5116513 h 9804400"/>
              <a:gd name="connsiteX7" fmla="*/ 9807575 w 10154132"/>
              <a:gd name="connsiteY7" fmla="*/ 6049963 h 9804400"/>
              <a:gd name="connsiteX8" fmla="*/ 9169400 w 10154132"/>
              <a:gd name="connsiteY8" fmla="*/ 5754688 h 9804400"/>
              <a:gd name="connsiteX9" fmla="*/ 8664574 w 10154132"/>
              <a:gd name="connsiteY9" fmla="*/ 6030913 h 9804400"/>
              <a:gd name="connsiteX10" fmla="*/ 8083550 w 10154132"/>
              <a:gd name="connsiteY10" fmla="*/ 6602413 h 9804400"/>
              <a:gd name="connsiteX11" fmla="*/ 9828530 w 10154132"/>
              <a:gd name="connsiteY11" fmla="*/ 9804400 h 9804400"/>
              <a:gd name="connsiteX12" fmla="*/ 1460500 w 10154132"/>
              <a:gd name="connsiteY12" fmla="*/ 9786938 h 9804400"/>
              <a:gd name="connsiteX13" fmla="*/ 0 w 10154132"/>
              <a:gd name="connsiteY13" fmla="*/ 8402638 h 9804400"/>
              <a:gd name="connsiteX14" fmla="*/ 1270 w 10154132"/>
              <a:gd name="connsiteY14" fmla="*/ 872490 h 9804400"/>
              <a:gd name="connsiteX15" fmla="*/ 5116830 w 10154132"/>
              <a:gd name="connsiteY15" fmla="*/ 880110 h 9804400"/>
              <a:gd name="connsiteX0" fmla="*/ 5116830 w 10186478"/>
              <a:gd name="connsiteY0" fmla="*/ 880110 h 9804400"/>
              <a:gd name="connsiteX1" fmla="*/ 5118100 w 10186478"/>
              <a:gd name="connsiteY1" fmla="*/ 7938 h 9804400"/>
              <a:gd name="connsiteX2" fmla="*/ 8660130 w 10186478"/>
              <a:gd name="connsiteY2" fmla="*/ 0 h 9804400"/>
              <a:gd name="connsiteX3" fmla="*/ 9055100 w 10186478"/>
              <a:gd name="connsiteY3" fmla="*/ 312738 h 9804400"/>
              <a:gd name="connsiteX4" fmla="*/ 9804400 w 10186478"/>
              <a:gd name="connsiteY4" fmla="*/ 388938 h 9804400"/>
              <a:gd name="connsiteX5" fmla="*/ 9791700 w 10186478"/>
              <a:gd name="connsiteY5" fmla="*/ 4224338 h 9804400"/>
              <a:gd name="connsiteX6" fmla="*/ 9810750 w 10186478"/>
              <a:gd name="connsiteY6" fmla="*/ 5116513 h 9804400"/>
              <a:gd name="connsiteX7" fmla="*/ 9807575 w 10186478"/>
              <a:gd name="connsiteY7" fmla="*/ 6049963 h 9804400"/>
              <a:gd name="connsiteX8" fmla="*/ 9169400 w 10186478"/>
              <a:gd name="connsiteY8" fmla="*/ 5754688 h 9804400"/>
              <a:gd name="connsiteX9" fmla="*/ 8664574 w 10186478"/>
              <a:gd name="connsiteY9" fmla="*/ 6030913 h 9804400"/>
              <a:gd name="connsiteX10" fmla="*/ 8426450 w 10186478"/>
              <a:gd name="connsiteY10" fmla="*/ 6335713 h 9804400"/>
              <a:gd name="connsiteX11" fmla="*/ 9828530 w 10186478"/>
              <a:gd name="connsiteY11" fmla="*/ 9804400 h 9804400"/>
              <a:gd name="connsiteX12" fmla="*/ 1460500 w 10186478"/>
              <a:gd name="connsiteY12" fmla="*/ 9786938 h 9804400"/>
              <a:gd name="connsiteX13" fmla="*/ 0 w 10186478"/>
              <a:gd name="connsiteY13" fmla="*/ 8402638 h 9804400"/>
              <a:gd name="connsiteX14" fmla="*/ 1270 w 10186478"/>
              <a:gd name="connsiteY14" fmla="*/ 872490 h 9804400"/>
              <a:gd name="connsiteX15" fmla="*/ 5116830 w 10186478"/>
              <a:gd name="connsiteY15" fmla="*/ 880110 h 9804400"/>
              <a:gd name="connsiteX0" fmla="*/ 5116830 w 10200175"/>
              <a:gd name="connsiteY0" fmla="*/ 880110 h 9804400"/>
              <a:gd name="connsiteX1" fmla="*/ 5118100 w 10200175"/>
              <a:gd name="connsiteY1" fmla="*/ 7938 h 9804400"/>
              <a:gd name="connsiteX2" fmla="*/ 8660130 w 10200175"/>
              <a:gd name="connsiteY2" fmla="*/ 0 h 9804400"/>
              <a:gd name="connsiteX3" fmla="*/ 9055100 w 10200175"/>
              <a:gd name="connsiteY3" fmla="*/ 312738 h 9804400"/>
              <a:gd name="connsiteX4" fmla="*/ 9804400 w 10200175"/>
              <a:gd name="connsiteY4" fmla="*/ 388938 h 9804400"/>
              <a:gd name="connsiteX5" fmla="*/ 9791700 w 10200175"/>
              <a:gd name="connsiteY5" fmla="*/ 4224338 h 9804400"/>
              <a:gd name="connsiteX6" fmla="*/ 9810750 w 10200175"/>
              <a:gd name="connsiteY6" fmla="*/ 5116513 h 9804400"/>
              <a:gd name="connsiteX7" fmla="*/ 9807575 w 10200175"/>
              <a:gd name="connsiteY7" fmla="*/ 6049963 h 9804400"/>
              <a:gd name="connsiteX8" fmla="*/ 9169400 w 10200175"/>
              <a:gd name="connsiteY8" fmla="*/ 5754688 h 9804400"/>
              <a:gd name="connsiteX9" fmla="*/ 8664574 w 10200175"/>
              <a:gd name="connsiteY9" fmla="*/ 6030913 h 9804400"/>
              <a:gd name="connsiteX10" fmla="*/ 8426450 w 10200175"/>
              <a:gd name="connsiteY10" fmla="*/ 6335713 h 9804400"/>
              <a:gd name="connsiteX11" fmla="*/ 8702675 w 10200175"/>
              <a:gd name="connsiteY11" fmla="*/ 6859588 h 9804400"/>
              <a:gd name="connsiteX12" fmla="*/ 9828530 w 10200175"/>
              <a:gd name="connsiteY12" fmla="*/ 9804400 h 9804400"/>
              <a:gd name="connsiteX13" fmla="*/ 1460500 w 10200175"/>
              <a:gd name="connsiteY13" fmla="*/ 9786938 h 9804400"/>
              <a:gd name="connsiteX14" fmla="*/ 0 w 10200175"/>
              <a:gd name="connsiteY14" fmla="*/ 8402638 h 9804400"/>
              <a:gd name="connsiteX15" fmla="*/ 1270 w 10200175"/>
              <a:gd name="connsiteY15" fmla="*/ 872490 h 9804400"/>
              <a:gd name="connsiteX16" fmla="*/ 5116830 w 10200175"/>
              <a:gd name="connsiteY16" fmla="*/ 880110 h 9804400"/>
              <a:gd name="connsiteX0" fmla="*/ 5116830 w 10069454"/>
              <a:gd name="connsiteY0" fmla="*/ 880110 h 9804400"/>
              <a:gd name="connsiteX1" fmla="*/ 5118100 w 10069454"/>
              <a:gd name="connsiteY1" fmla="*/ 7938 h 9804400"/>
              <a:gd name="connsiteX2" fmla="*/ 8660130 w 10069454"/>
              <a:gd name="connsiteY2" fmla="*/ 0 h 9804400"/>
              <a:gd name="connsiteX3" fmla="*/ 9055100 w 10069454"/>
              <a:gd name="connsiteY3" fmla="*/ 312738 h 9804400"/>
              <a:gd name="connsiteX4" fmla="*/ 9804400 w 10069454"/>
              <a:gd name="connsiteY4" fmla="*/ 388938 h 9804400"/>
              <a:gd name="connsiteX5" fmla="*/ 9791700 w 10069454"/>
              <a:gd name="connsiteY5" fmla="*/ 4224338 h 9804400"/>
              <a:gd name="connsiteX6" fmla="*/ 9810750 w 10069454"/>
              <a:gd name="connsiteY6" fmla="*/ 5116513 h 9804400"/>
              <a:gd name="connsiteX7" fmla="*/ 9807575 w 10069454"/>
              <a:gd name="connsiteY7" fmla="*/ 6049963 h 9804400"/>
              <a:gd name="connsiteX8" fmla="*/ 9169400 w 10069454"/>
              <a:gd name="connsiteY8" fmla="*/ 5754688 h 9804400"/>
              <a:gd name="connsiteX9" fmla="*/ 8664574 w 10069454"/>
              <a:gd name="connsiteY9" fmla="*/ 6030913 h 9804400"/>
              <a:gd name="connsiteX10" fmla="*/ 8426450 w 10069454"/>
              <a:gd name="connsiteY10" fmla="*/ 6335713 h 9804400"/>
              <a:gd name="connsiteX11" fmla="*/ 7092950 w 10069454"/>
              <a:gd name="connsiteY11" fmla="*/ 6697663 h 9804400"/>
              <a:gd name="connsiteX12" fmla="*/ 9828530 w 10069454"/>
              <a:gd name="connsiteY12" fmla="*/ 9804400 h 9804400"/>
              <a:gd name="connsiteX13" fmla="*/ 1460500 w 10069454"/>
              <a:gd name="connsiteY13" fmla="*/ 9786938 h 9804400"/>
              <a:gd name="connsiteX14" fmla="*/ 0 w 10069454"/>
              <a:gd name="connsiteY14" fmla="*/ 8402638 h 9804400"/>
              <a:gd name="connsiteX15" fmla="*/ 1270 w 10069454"/>
              <a:gd name="connsiteY15" fmla="*/ 872490 h 9804400"/>
              <a:gd name="connsiteX16" fmla="*/ 5116830 w 10069454"/>
              <a:gd name="connsiteY16" fmla="*/ 880110 h 9804400"/>
              <a:gd name="connsiteX0" fmla="*/ 5116830 w 10134538"/>
              <a:gd name="connsiteY0" fmla="*/ 880110 h 9804400"/>
              <a:gd name="connsiteX1" fmla="*/ 5118100 w 10134538"/>
              <a:gd name="connsiteY1" fmla="*/ 7938 h 9804400"/>
              <a:gd name="connsiteX2" fmla="*/ 8660130 w 10134538"/>
              <a:gd name="connsiteY2" fmla="*/ 0 h 9804400"/>
              <a:gd name="connsiteX3" fmla="*/ 9055100 w 10134538"/>
              <a:gd name="connsiteY3" fmla="*/ 312738 h 9804400"/>
              <a:gd name="connsiteX4" fmla="*/ 9804400 w 10134538"/>
              <a:gd name="connsiteY4" fmla="*/ 388938 h 9804400"/>
              <a:gd name="connsiteX5" fmla="*/ 9791700 w 10134538"/>
              <a:gd name="connsiteY5" fmla="*/ 4224338 h 9804400"/>
              <a:gd name="connsiteX6" fmla="*/ 9810750 w 10134538"/>
              <a:gd name="connsiteY6" fmla="*/ 5116513 h 9804400"/>
              <a:gd name="connsiteX7" fmla="*/ 9807575 w 10134538"/>
              <a:gd name="connsiteY7" fmla="*/ 6049963 h 9804400"/>
              <a:gd name="connsiteX8" fmla="*/ 9169400 w 10134538"/>
              <a:gd name="connsiteY8" fmla="*/ 5754688 h 9804400"/>
              <a:gd name="connsiteX9" fmla="*/ 8664574 w 10134538"/>
              <a:gd name="connsiteY9" fmla="*/ 6030913 h 9804400"/>
              <a:gd name="connsiteX10" fmla="*/ 8426450 w 10134538"/>
              <a:gd name="connsiteY10" fmla="*/ 6335713 h 9804400"/>
              <a:gd name="connsiteX11" fmla="*/ 8064500 w 10134538"/>
              <a:gd name="connsiteY11" fmla="*/ 6526213 h 9804400"/>
              <a:gd name="connsiteX12" fmla="*/ 9828530 w 10134538"/>
              <a:gd name="connsiteY12" fmla="*/ 9804400 h 9804400"/>
              <a:gd name="connsiteX13" fmla="*/ 1460500 w 10134538"/>
              <a:gd name="connsiteY13" fmla="*/ 9786938 h 9804400"/>
              <a:gd name="connsiteX14" fmla="*/ 0 w 10134538"/>
              <a:gd name="connsiteY14" fmla="*/ 8402638 h 9804400"/>
              <a:gd name="connsiteX15" fmla="*/ 1270 w 10134538"/>
              <a:gd name="connsiteY15" fmla="*/ 872490 h 9804400"/>
              <a:gd name="connsiteX16" fmla="*/ 5116830 w 10134538"/>
              <a:gd name="connsiteY16" fmla="*/ 880110 h 9804400"/>
              <a:gd name="connsiteX0" fmla="*/ 5116830 w 10134538"/>
              <a:gd name="connsiteY0" fmla="*/ 880110 h 9804400"/>
              <a:gd name="connsiteX1" fmla="*/ 5118100 w 10134538"/>
              <a:gd name="connsiteY1" fmla="*/ 7938 h 9804400"/>
              <a:gd name="connsiteX2" fmla="*/ 8660130 w 10134538"/>
              <a:gd name="connsiteY2" fmla="*/ 0 h 9804400"/>
              <a:gd name="connsiteX3" fmla="*/ 9055100 w 10134538"/>
              <a:gd name="connsiteY3" fmla="*/ 312738 h 9804400"/>
              <a:gd name="connsiteX4" fmla="*/ 9804400 w 10134538"/>
              <a:gd name="connsiteY4" fmla="*/ 388938 h 9804400"/>
              <a:gd name="connsiteX5" fmla="*/ 9791700 w 10134538"/>
              <a:gd name="connsiteY5" fmla="*/ 4224338 h 9804400"/>
              <a:gd name="connsiteX6" fmla="*/ 9810750 w 10134538"/>
              <a:gd name="connsiteY6" fmla="*/ 5116513 h 9804400"/>
              <a:gd name="connsiteX7" fmla="*/ 9807575 w 10134538"/>
              <a:gd name="connsiteY7" fmla="*/ 6049963 h 9804400"/>
              <a:gd name="connsiteX8" fmla="*/ 9169400 w 10134538"/>
              <a:gd name="connsiteY8" fmla="*/ 5754688 h 9804400"/>
              <a:gd name="connsiteX9" fmla="*/ 8664574 w 10134538"/>
              <a:gd name="connsiteY9" fmla="*/ 6030913 h 9804400"/>
              <a:gd name="connsiteX10" fmla="*/ 8426450 w 10134538"/>
              <a:gd name="connsiteY10" fmla="*/ 6335713 h 9804400"/>
              <a:gd name="connsiteX11" fmla="*/ 8064500 w 10134538"/>
              <a:gd name="connsiteY11" fmla="*/ 6526213 h 9804400"/>
              <a:gd name="connsiteX12" fmla="*/ 9828530 w 10134538"/>
              <a:gd name="connsiteY12" fmla="*/ 9804400 h 9804400"/>
              <a:gd name="connsiteX13" fmla="*/ 1460500 w 10134538"/>
              <a:gd name="connsiteY13" fmla="*/ 9786938 h 9804400"/>
              <a:gd name="connsiteX14" fmla="*/ 0 w 10134538"/>
              <a:gd name="connsiteY14" fmla="*/ 8402638 h 9804400"/>
              <a:gd name="connsiteX15" fmla="*/ 1270 w 10134538"/>
              <a:gd name="connsiteY15" fmla="*/ 872490 h 9804400"/>
              <a:gd name="connsiteX16" fmla="*/ 5116830 w 10134538"/>
              <a:gd name="connsiteY16" fmla="*/ 880110 h 9804400"/>
              <a:gd name="connsiteX0" fmla="*/ 5116830 w 10126089"/>
              <a:gd name="connsiteY0" fmla="*/ 880110 h 9804400"/>
              <a:gd name="connsiteX1" fmla="*/ 5118100 w 10126089"/>
              <a:gd name="connsiteY1" fmla="*/ 7938 h 9804400"/>
              <a:gd name="connsiteX2" fmla="*/ 8660130 w 10126089"/>
              <a:gd name="connsiteY2" fmla="*/ 0 h 9804400"/>
              <a:gd name="connsiteX3" fmla="*/ 9055100 w 10126089"/>
              <a:gd name="connsiteY3" fmla="*/ 312738 h 9804400"/>
              <a:gd name="connsiteX4" fmla="*/ 9804400 w 10126089"/>
              <a:gd name="connsiteY4" fmla="*/ 388938 h 9804400"/>
              <a:gd name="connsiteX5" fmla="*/ 9791700 w 10126089"/>
              <a:gd name="connsiteY5" fmla="*/ 4224338 h 9804400"/>
              <a:gd name="connsiteX6" fmla="*/ 9810750 w 10126089"/>
              <a:gd name="connsiteY6" fmla="*/ 5116513 h 9804400"/>
              <a:gd name="connsiteX7" fmla="*/ 9807575 w 10126089"/>
              <a:gd name="connsiteY7" fmla="*/ 6049963 h 9804400"/>
              <a:gd name="connsiteX8" fmla="*/ 9169400 w 10126089"/>
              <a:gd name="connsiteY8" fmla="*/ 5754688 h 9804400"/>
              <a:gd name="connsiteX9" fmla="*/ 8664574 w 10126089"/>
              <a:gd name="connsiteY9" fmla="*/ 6030913 h 9804400"/>
              <a:gd name="connsiteX10" fmla="*/ 8426450 w 10126089"/>
              <a:gd name="connsiteY10" fmla="*/ 6335713 h 9804400"/>
              <a:gd name="connsiteX11" fmla="*/ 8064500 w 10126089"/>
              <a:gd name="connsiteY11" fmla="*/ 6526213 h 9804400"/>
              <a:gd name="connsiteX12" fmla="*/ 8235950 w 10126089"/>
              <a:gd name="connsiteY12" fmla="*/ 6802438 h 9804400"/>
              <a:gd name="connsiteX13" fmla="*/ 9828530 w 10126089"/>
              <a:gd name="connsiteY13" fmla="*/ 9804400 h 9804400"/>
              <a:gd name="connsiteX14" fmla="*/ 1460500 w 10126089"/>
              <a:gd name="connsiteY14" fmla="*/ 9786938 h 9804400"/>
              <a:gd name="connsiteX15" fmla="*/ 0 w 10126089"/>
              <a:gd name="connsiteY15" fmla="*/ 8402638 h 9804400"/>
              <a:gd name="connsiteX16" fmla="*/ 1270 w 10126089"/>
              <a:gd name="connsiteY16" fmla="*/ 872490 h 9804400"/>
              <a:gd name="connsiteX17" fmla="*/ 5116830 w 10126089"/>
              <a:gd name="connsiteY17" fmla="*/ 880110 h 9804400"/>
              <a:gd name="connsiteX0" fmla="*/ 5116830 w 10043840"/>
              <a:gd name="connsiteY0" fmla="*/ 880110 h 9804400"/>
              <a:gd name="connsiteX1" fmla="*/ 5118100 w 10043840"/>
              <a:gd name="connsiteY1" fmla="*/ 7938 h 9804400"/>
              <a:gd name="connsiteX2" fmla="*/ 8660130 w 10043840"/>
              <a:gd name="connsiteY2" fmla="*/ 0 h 9804400"/>
              <a:gd name="connsiteX3" fmla="*/ 9055100 w 10043840"/>
              <a:gd name="connsiteY3" fmla="*/ 312738 h 9804400"/>
              <a:gd name="connsiteX4" fmla="*/ 9804400 w 10043840"/>
              <a:gd name="connsiteY4" fmla="*/ 388938 h 9804400"/>
              <a:gd name="connsiteX5" fmla="*/ 9791700 w 10043840"/>
              <a:gd name="connsiteY5" fmla="*/ 4224338 h 9804400"/>
              <a:gd name="connsiteX6" fmla="*/ 9810750 w 10043840"/>
              <a:gd name="connsiteY6" fmla="*/ 5116513 h 9804400"/>
              <a:gd name="connsiteX7" fmla="*/ 9807575 w 10043840"/>
              <a:gd name="connsiteY7" fmla="*/ 6049963 h 9804400"/>
              <a:gd name="connsiteX8" fmla="*/ 9169400 w 10043840"/>
              <a:gd name="connsiteY8" fmla="*/ 5754688 h 9804400"/>
              <a:gd name="connsiteX9" fmla="*/ 8664574 w 10043840"/>
              <a:gd name="connsiteY9" fmla="*/ 6030913 h 9804400"/>
              <a:gd name="connsiteX10" fmla="*/ 8426450 w 10043840"/>
              <a:gd name="connsiteY10" fmla="*/ 6335713 h 9804400"/>
              <a:gd name="connsiteX11" fmla="*/ 8064500 w 10043840"/>
              <a:gd name="connsiteY11" fmla="*/ 6526213 h 9804400"/>
              <a:gd name="connsiteX12" fmla="*/ 6997700 w 10043840"/>
              <a:gd name="connsiteY12" fmla="*/ 6535738 h 9804400"/>
              <a:gd name="connsiteX13" fmla="*/ 9828530 w 10043840"/>
              <a:gd name="connsiteY13" fmla="*/ 9804400 h 9804400"/>
              <a:gd name="connsiteX14" fmla="*/ 1460500 w 10043840"/>
              <a:gd name="connsiteY14" fmla="*/ 9786938 h 9804400"/>
              <a:gd name="connsiteX15" fmla="*/ 0 w 10043840"/>
              <a:gd name="connsiteY15" fmla="*/ 8402638 h 9804400"/>
              <a:gd name="connsiteX16" fmla="*/ 1270 w 10043840"/>
              <a:gd name="connsiteY16" fmla="*/ 872490 h 9804400"/>
              <a:gd name="connsiteX17" fmla="*/ 5116830 w 10043840"/>
              <a:gd name="connsiteY17" fmla="*/ 880110 h 9804400"/>
              <a:gd name="connsiteX0" fmla="*/ 5116830 w 10070660"/>
              <a:gd name="connsiteY0" fmla="*/ 880110 h 9804400"/>
              <a:gd name="connsiteX1" fmla="*/ 5118100 w 10070660"/>
              <a:gd name="connsiteY1" fmla="*/ 7938 h 9804400"/>
              <a:gd name="connsiteX2" fmla="*/ 8660130 w 10070660"/>
              <a:gd name="connsiteY2" fmla="*/ 0 h 9804400"/>
              <a:gd name="connsiteX3" fmla="*/ 9055100 w 10070660"/>
              <a:gd name="connsiteY3" fmla="*/ 312738 h 9804400"/>
              <a:gd name="connsiteX4" fmla="*/ 9804400 w 10070660"/>
              <a:gd name="connsiteY4" fmla="*/ 388938 h 9804400"/>
              <a:gd name="connsiteX5" fmla="*/ 9791700 w 10070660"/>
              <a:gd name="connsiteY5" fmla="*/ 4224338 h 9804400"/>
              <a:gd name="connsiteX6" fmla="*/ 9810750 w 10070660"/>
              <a:gd name="connsiteY6" fmla="*/ 5116513 h 9804400"/>
              <a:gd name="connsiteX7" fmla="*/ 9807575 w 10070660"/>
              <a:gd name="connsiteY7" fmla="*/ 6049963 h 9804400"/>
              <a:gd name="connsiteX8" fmla="*/ 9169400 w 10070660"/>
              <a:gd name="connsiteY8" fmla="*/ 5754688 h 9804400"/>
              <a:gd name="connsiteX9" fmla="*/ 8664574 w 10070660"/>
              <a:gd name="connsiteY9" fmla="*/ 6030913 h 9804400"/>
              <a:gd name="connsiteX10" fmla="*/ 8426450 w 10070660"/>
              <a:gd name="connsiteY10" fmla="*/ 6335713 h 9804400"/>
              <a:gd name="connsiteX11" fmla="*/ 8064500 w 10070660"/>
              <a:gd name="connsiteY11" fmla="*/ 6526213 h 9804400"/>
              <a:gd name="connsiteX12" fmla="*/ 7493000 w 10070660"/>
              <a:gd name="connsiteY12" fmla="*/ 6583363 h 9804400"/>
              <a:gd name="connsiteX13" fmla="*/ 9828530 w 10070660"/>
              <a:gd name="connsiteY13" fmla="*/ 9804400 h 9804400"/>
              <a:gd name="connsiteX14" fmla="*/ 1460500 w 10070660"/>
              <a:gd name="connsiteY14" fmla="*/ 9786938 h 9804400"/>
              <a:gd name="connsiteX15" fmla="*/ 0 w 10070660"/>
              <a:gd name="connsiteY15" fmla="*/ 8402638 h 9804400"/>
              <a:gd name="connsiteX16" fmla="*/ 1270 w 10070660"/>
              <a:gd name="connsiteY16" fmla="*/ 872490 h 9804400"/>
              <a:gd name="connsiteX17" fmla="*/ 5116830 w 10070660"/>
              <a:gd name="connsiteY17" fmla="*/ 880110 h 9804400"/>
              <a:gd name="connsiteX0" fmla="*/ 5116830 w 10070660"/>
              <a:gd name="connsiteY0" fmla="*/ 880110 h 9804400"/>
              <a:gd name="connsiteX1" fmla="*/ 5118100 w 10070660"/>
              <a:gd name="connsiteY1" fmla="*/ 7938 h 9804400"/>
              <a:gd name="connsiteX2" fmla="*/ 8660130 w 10070660"/>
              <a:gd name="connsiteY2" fmla="*/ 0 h 9804400"/>
              <a:gd name="connsiteX3" fmla="*/ 9055100 w 10070660"/>
              <a:gd name="connsiteY3" fmla="*/ 312738 h 9804400"/>
              <a:gd name="connsiteX4" fmla="*/ 9804400 w 10070660"/>
              <a:gd name="connsiteY4" fmla="*/ 388938 h 9804400"/>
              <a:gd name="connsiteX5" fmla="*/ 9791700 w 10070660"/>
              <a:gd name="connsiteY5" fmla="*/ 4224338 h 9804400"/>
              <a:gd name="connsiteX6" fmla="*/ 9810750 w 10070660"/>
              <a:gd name="connsiteY6" fmla="*/ 5116513 h 9804400"/>
              <a:gd name="connsiteX7" fmla="*/ 9807575 w 10070660"/>
              <a:gd name="connsiteY7" fmla="*/ 6049963 h 9804400"/>
              <a:gd name="connsiteX8" fmla="*/ 9169400 w 10070660"/>
              <a:gd name="connsiteY8" fmla="*/ 5754688 h 9804400"/>
              <a:gd name="connsiteX9" fmla="*/ 8664574 w 10070660"/>
              <a:gd name="connsiteY9" fmla="*/ 6030913 h 9804400"/>
              <a:gd name="connsiteX10" fmla="*/ 8426450 w 10070660"/>
              <a:gd name="connsiteY10" fmla="*/ 6335713 h 9804400"/>
              <a:gd name="connsiteX11" fmla="*/ 8064500 w 10070660"/>
              <a:gd name="connsiteY11" fmla="*/ 6526213 h 9804400"/>
              <a:gd name="connsiteX12" fmla="*/ 7493000 w 10070660"/>
              <a:gd name="connsiteY12" fmla="*/ 6583363 h 9804400"/>
              <a:gd name="connsiteX13" fmla="*/ 9828530 w 10070660"/>
              <a:gd name="connsiteY13" fmla="*/ 9804400 h 9804400"/>
              <a:gd name="connsiteX14" fmla="*/ 1460500 w 10070660"/>
              <a:gd name="connsiteY14" fmla="*/ 9786938 h 9804400"/>
              <a:gd name="connsiteX15" fmla="*/ 0 w 10070660"/>
              <a:gd name="connsiteY15" fmla="*/ 8402638 h 9804400"/>
              <a:gd name="connsiteX16" fmla="*/ 1270 w 10070660"/>
              <a:gd name="connsiteY16" fmla="*/ 872490 h 9804400"/>
              <a:gd name="connsiteX17" fmla="*/ 5116830 w 10070660"/>
              <a:gd name="connsiteY17" fmla="*/ 880110 h 9804400"/>
              <a:gd name="connsiteX0" fmla="*/ 5116830 w 10070660"/>
              <a:gd name="connsiteY0" fmla="*/ 880110 h 9804400"/>
              <a:gd name="connsiteX1" fmla="*/ 5118100 w 10070660"/>
              <a:gd name="connsiteY1" fmla="*/ 7938 h 9804400"/>
              <a:gd name="connsiteX2" fmla="*/ 8660130 w 10070660"/>
              <a:gd name="connsiteY2" fmla="*/ 0 h 9804400"/>
              <a:gd name="connsiteX3" fmla="*/ 9055100 w 10070660"/>
              <a:gd name="connsiteY3" fmla="*/ 312738 h 9804400"/>
              <a:gd name="connsiteX4" fmla="*/ 9804400 w 10070660"/>
              <a:gd name="connsiteY4" fmla="*/ 388938 h 9804400"/>
              <a:gd name="connsiteX5" fmla="*/ 9791700 w 10070660"/>
              <a:gd name="connsiteY5" fmla="*/ 4224338 h 9804400"/>
              <a:gd name="connsiteX6" fmla="*/ 9810750 w 10070660"/>
              <a:gd name="connsiteY6" fmla="*/ 5116513 h 9804400"/>
              <a:gd name="connsiteX7" fmla="*/ 9807575 w 10070660"/>
              <a:gd name="connsiteY7" fmla="*/ 6049963 h 9804400"/>
              <a:gd name="connsiteX8" fmla="*/ 9169400 w 10070660"/>
              <a:gd name="connsiteY8" fmla="*/ 5754688 h 9804400"/>
              <a:gd name="connsiteX9" fmla="*/ 8664574 w 10070660"/>
              <a:gd name="connsiteY9" fmla="*/ 6030913 h 9804400"/>
              <a:gd name="connsiteX10" fmla="*/ 8426450 w 10070660"/>
              <a:gd name="connsiteY10" fmla="*/ 6335713 h 9804400"/>
              <a:gd name="connsiteX11" fmla="*/ 8074025 w 10070660"/>
              <a:gd name="connsiteY11" fmla="*/ 6554788 h 9804400"/>
              <a:gd name="connsiteX12" fmla="*/ 7493000 w 10070660"/>
              <a:gd name="connsiteY12" fmla="*/ 6583363 h 9804400"/>
              <a:gd name="connsiteX13" fmla="*/ 9828530 w 10070660"/>
              <a:gd name="connsiteY13" fmla="*/ 9804400 h 9804400"/>
              <a:gd name="connsiteX14" fmla="*/ 1460500 w 10070660"/>
              <a:gd name="connsiteY14" fmla="*/ 9786938 h 9804400"/>
              <a:gd name="connsiteX15" fmla="*/ 0 w 10070660"/>
              <a:gd name="connsiteY15" fmla="*/ 8402638 h 9804400"/>
              <a:gd name="connsiteX16" fmla="*/ 1270 w 10070660"/>
              <a:gd name="connsiteY16" fmla="*/ 872490 h 9804400"/>
              <a:gd name="connsiteX17" fmla="*/ 5116830 w 10070660"/>
              <a:gd name="connsiteY17" fmla="*/ 880110 h 9804400"/>
              <a:gd name="connsiteX0" fmla="*/ 5116830 w 10070660"/>
              <a:gd name="connsiteY0" fmla="*/ 880110 h 9804400"/>
              <a:gd name="connsiteX1" fmla="*/ 5118100 w 10070660"/>
              <a:gd name="connsiteY1" fmla="*/ 7938 h 9804400"/>
              <a:gd name="connsiteX2" fmla="*/ 8660130 w 10070660"/>
              <a:gd name="connsiteY2" fmla="*/ 0 h 9804400"/>
              <a:gd name="connsiteX3" fmla="*/ 9055100 w 10070660"/>
              <a:gd name="connsiteY3" fmla="*/ 312738 h 9804400"/>
              <a:gd name="connsiteX4" fmla="*/ 9804400 w 10070660"/>
              <a:gd name="connsiteY4" fmla="*/ 388938 h 9804400"/>
              <a:gd name="connsiteX5" fmla="*/ 9791700 w 10070660"/>
              <a:gd name="connsiteY5" fmla="*/ 4224338 h 9804400"/>
              <a:gd name="connsiteX6" fmla="*/ 9810750 w 10070660"/>
              <a:gd name="connsiteY6" fmla="*/ 5116513 h 9804400"/>
              <a:gd name="connsiteX7" fmla="*/ 9807575 w 10070660"/>
              <a:gd name="connsiteY7" fmla="*/ 6049963 h 9804400"/>
              <a:gd name="connsiteX8" fmla="*/ 9169400 w 10070660"/>
              <a:gd name="connsiteY8" fmla="*/ 5754688 h 9804400"/>
              <a:gd name="connsiteX9" fmla="*/ 8664574 w 10070660"/>
              <a:gd name="connsiteY9" fmla="*/ 6030913 h 9804400"/>
              <a:gd name="connsiteX10" fmla="*/ 8426450 w 10070660"/>
              <a:gd name="connsiteY10" fmla="*/ 6335713 h 9804400"/>
              <a:gd name="connsiteX11" fmla="*/ 8074025 w 10070660"/>
              <a:gd name="connsiteY11" fmla="*/ 6554788 h 9804400"/>
              <a:gd name="connsiteX12" fmla="*/ 7493000 w 10070660"/>
              <a:gd name="connsiteY12" fmla="*/ 6602413 h 9804400"/>
              <a:gd name="connsiteX13" fmla="*/ 9828530 w 10070660"/>
              <a:gd name="connsiteY13" fmla="*/ 9804400 h 9804400"/>
              <a:gd name="connsiteX14" fmla="*/ 1460500 w 10070660"/>
              <a:gd name="connsiteY14" fmla="*/ 9786938 h 9804400"/>
              <a:gd name="connsiteX15" fmla="*/ 0 w 10070660"/>
              <a:gd name="connsiteY15" fmla="*/ 8402638 h 9804400"/>
              <a:gd name="connsiteX16" fmla="*/ 1270 w 10070660"/>
              <a:gd name="connsiteY16" fmla="*/ 872490 h 9804400"/>
              <a:gd name="connsiteX17" fmla="*/ 5116830 w 10070660"/>
              <a:gd name="connsiteY17" fmla="*/ 880110 h 9804400"/>
              <a:gd name="connsiteX0" fmla="*/ 5116830 w 10109705"/>
              <a:gd name="connsiteY0" fmla="*/ 880110 h 9804400"/>
              <a:gd name="connsiteX1" fmla="*/ 5118100 w 10109705"/>
              <a:gd name="connsiteY1" fmla="*/ 7938 h 9804400"/>
              <a:gd name="connsiteX2" fmla="*/ 8660130 w 10109705"/>
              <a:gd name="connsiteY2" fmla="*/ 0 h 9804400"/>
              <a:gd name="connsiteX3" fmla="*/ 9055100 w 10109705"/>
              <a:gd name="connsiteY3" fmla="*/ 312738 h 9804400"/>
              <a:gd name="connsiteX4" fmla="*/ 9804400 w 10109705"/>
              <a:gd name="connsiteY4" fmla="*/ 388938 h 9804400"/>
              <a:gd name="connsiteX5" fmla="*/ 9791700 w 10109705"/>
              <a:gd name="connsiteY5" fmla="*/ 4224338 h 9804400"/>
              <a:gd name="connsiteX6" fmla="*/ 9810750 w 10109705"/>
              <a:gd name="connsiteY6" fmla="*/ 5116513 h 9804400"/>
              <a:gd name="connsiteX7" fmla="*/ 9807575 w 10109705"/>
              <a:gd name="connsiteY7" fmla="*/ 6049963 h 9804400"/>
              <a:gd name="connsiteX8" fmla="*/ 9169400 w 10109705"/>
              <a:gd name="connsiteY8" fmla="*/ 5754688 h 9804400"/>
              <a:gd name="connsiteX9" fmla="*/ 8664574 w 10109705"/>
              <a:gd name="connsiteY9" fmla="*/ 6030913 h 9804400"/>
              <a:gd name="connsiteX10" fmla="*/ 8426450 w 10109705"/>
              <a:gd name="connsiteY10" fmla="*/ 6335713 h 9804400"/>
              <a:gd name="connsiteX11" fmla="*/ 8074025 w 10109705"/>
              <a:gd name="connsiteY11" fmla="*/ 6554788 h 9804400"/>
              <a:gd name="connsiteX12" fmla="*/ 7493000 w 10109705"/>
              <a:gd name="connsiteY12" fmla="*/ 6602413 h 9804400"/>
              <a:gd name="connsiteX13" fmla="*/ 8074026 w 10109705"/>
              <a:gd name="connsiteY13" fmla="*/ 7221538 h 9804400"/>
              <a:gd name="connsiteX14" fmla="*/ 9828530 w 10109705"/>
              <a:gd name="connsiteY14" fmla="*/ 9804400 h 9804400"/>
              <a:gd name="connsiteX15" fmla="*/ 1460500 w 10109705"/>
              <a:gd name="connsiteY15" fmla="*/ 9786938 h 9804400"/>
              <a:gd name="connsiteX16" fmla="*/ 0 w 10109705"/>
              <a:gd name="connsiteY16" fmla="*/ 8402638 h 9804400"/>
              <a:gd name="connsiteX17" fmla="*/ 1270 w 10109705"/>
              <a:gd name="connsiteY17" fmla="*/ 872490 h 9804400"/>
              <a:gd name="connsiteX18" fmla="*/ 5116830 w 10109705"/>
              <a:gd name="connsiteY18" fmla="*/ 880110 h 9804400"/>
              <a:gd name="connsiteX0" fmla="*/ 5116830 w 10015477"/>
              <a:gd name="connsiteY0" fmla="*/ 880110 h 9804400"/>
              <a:gd name="connsiteX1" fmla="*/ 5118100 w 10015477"/>
              <a:gd name="connsiteY1" fmla="*/ 7938 h 9804400"/>
              <a:gd name="connsiteX2" fmla="*/ 8660130 w 10015477"/>
              <a:gd name="connsiteY2" fmla="*/ 0 h 9804400"/>
              <a:gd name="connsiteX3" fmla="*/ 9055100 w 10015477"/>
              <a:gd name="connsiteY3" fmla="*/ 312738 h 9804400"/>
              <a:gd name="connsiteX4" fmla="*/ 9804400 w 10015477"/>
              <a:gd name="connsiteY4" fmla="*/ 388938 h 9804400"/>
              <a:gd name="connsiteX5" fmla="*/ 9791700 w 10015477"/>
              <a:gd name="connsiteY5" fmla="*/ 4224338 h 9804400"/>
              <a:gd name="connsiteX6" fmla="*/ 9810750 w 10015477"/>
              <a:gd name="connsiteY6" fmla="*/ 5116513 h 9804400"/>
              <a:gd name="connsiteX7" fmla="*/ 9807575 w 10015477"/>
              <a:gd name="connsiteY7" fmla="*/ 6049963 h 9804400"/>
              <a:gd name="connsiteX8" fmla="*/ 9169400 w 10015477"/>
              <a:gd name="connsiteY8" fmla="*/ 5754688 h 9804400"/>
              <a:gd name="connsiteX9" fmla="*/ 8664574 w 10015477"/>
              <a:gd name="connsiteY9" fmla="*/ 6030913 h 9804400"/>
              <a:gd name="connsiteX10" fmla="*/ 8426450 w 10015477"/>
              <a:gd name="connsiteY10" fmla="*/ 6335713 h 9804400"/>
              <a:gd name="connsiteX11" fmla="*/ 8074025 w 10015477"/>
              <a:gd name="connsiteY11" fmla="*/ 6554788 h 9804400"/>
              <a:gd name="connsiteX12" fmla="*/ 7493000 w 10015477"/>
              <a:gd name="connsiteY12" fmla="*/ 6602413 h 9804400"/>
              <a:gd name="connsiteX13" fmla="*/ 6426201 w 10015477"/>
              <a:gd name="connsiteY13" fmla="*/ 6497638 h 9804400"/>
              <a:gd name="connsiteX14" fmla="*/ 9828530 w 10015477"/>
              <a:gd name="connsiteY14" fmla="*/ 9804400 h 9804400"/>
              <a:gd name="connsiteX15" fmla="*/ 1460500 w 10015477"/>
              <a:gd name="connsiteY15" fmla="*/ 9786938 h 9804400"/>
              <a:gd name="connsiteX16" fmla="*/ 0 w 10015477"/>
              <a:gd name="connsiteY16" fmla="*/ 8402638 h 9804400"/>
              <a:gd name="connsiteX17" fmla="*/ 1270 w 10015477"/>
              <a:gd name="connsiteY17" fmla="*/ 872490 h 9804400"/>
              <a:gd name="connsiteX18" fmla="*/ 5116830 w 10015477"/>
              <a:gd name="connsiteY18" fmla="*/ 880110 h 9804400"/>
              <a:gd name="connsiteX0" fmla="*/ 5116830 w 10024222"/>
              <a:gd name="connsiteY0" fmla="*/ 880110 h 9804400"/>
              <a:gd name="connsiteX1" fmla="*/ 5118100 w 10024222"/>
              <a:gd name="connsiteY1" fmla="*/ 7938 h 9804400"/>
              <a:gd name="connsiteX2" fmla="*/ 8660130 w 10024222"/>
              <a:gd name="connsiteY2" fmla="*/ 0 h 9804400"/>
              <a:gd name="connsiteX3" fmla="*/ 9055100 w 10024222"/>
              <a:gd name="connsiteY3" fmla="*/ 312738 h 9804400"/>
              <a:gd name="connsiteX4" fmla="*/ 9804400 w 10024222"/>
              <a:gd name="connsiteY4" fmla="*/ 388938 h 9804400"/>
              <a:gd name="connsiteX5" fmla="*/ 9791700 w 10024222"/>
              <a:gd name="connsiteY5" fmla="*/ 4224338 h 9804400"/>
              <a:gd name="connsiteX6" fmla="*/ 9810750 w 10024222"/>
              <a:gd name="connsiteY6" fmla="*/ 5116513 h 9804400"/>
              <a:gd name="connsiteX7" fmla="*/ 9807575 w 10024222"/>
              <a:gd name="connsiteY7" fmla="*/ 6049963 h 9804400"/>
              <a:gd name="connsiteX8" fmla="*/ 9169400 w 10024222"/>
              <a:gd name="connsiteY8" fmla="*/ 5754688 h 9804400"/>
              <a:gd name="connsiteX9" fmla="*/ 8664574 w 10024222"/>
              <a:gd name="connsiteY9" fmla="*/ 6030913 h 9804400"/>
              <a:gd name="connsiteX10" fmla="*/ 8426450 w 10024222"/>
              <a:gd name="connsiteY10" fmla="*/ 6335713 h 9804400"/>
              <a:gd name="connsiteX11" fmla="*/ 8074025 w 10024222"/>
              <a:gd name="connsiteY11" fmla="*/ 6554788 h 9804400"/>
              <a:gd name="connsiteX12" fmla="*/ 7493000 w 10024222"/>
              <a:gd name="connsiteY12" fmla="*/ 6602413 h 9804400"/>
              <a:gd name="connsiteX13" fmla="*/ 6645276 w 10024222"/>
              <a:gd name="connsiteY13" fmla="*/ 5859463 h 9804400"/>
              <a:gd name="connsiteX14" fmla="*/ 9828530 w 10024222"/>
              <a:gd name="connsiteY14" fmla="*/ 9804400 h 9804400"/>
              <a:gd name="connsiteX15" fmla="*/ 1460500 w 10024222"/>
              <a:gd name="connsiteY15" fmla="*/ 9786938 h 9804400"/>
              <a:gd name="connsiteX16" fmla="*/ 0 w 10024222"/>
              <a:gd name="connsiteY16" fmla="*/ 8402638 h 9804400"/>
              <a:gd name="connsiteX17" fmla="*/ 1270 w 10024222"/>
              <a:gd name="connsiteY17" fmla="*/ 872490 h 9804400"/>
              <a:gd name="connsiteX18" fmla="*/ 5116830 w 10024222"/>
              <a:gd name="connsiteY18" fmla="*/ 880110 h 9804400"/>
              <a:gd name="connsiteX0" fmla="*/ 5116830 w 9855056"/>
              <a:gd name="connsiteY0" fmla="*/ 880110 h 9786938"/>
              <a:gd name="connsiteX1" fmla="*/ 5118100 w 9855056"/>
              <a:gd name="connsiteY1" fmla="*/ 7938 h 9786938"/>
              <a:gd name="connsiteX2" fmla="*/ 8660130 w 9855056"/>
              <a:gd name="connsiteY2" fmla="*/ 0 h 9786938"/>
              <a:gd name="connsiteX3" fmla="*/ 9055100 w 9855056"/>
              <a:gd name="connsiteY3" fmla="*/ 312738 h 9786938"/>
              <a:gd name="connsiteX4" fmla="*/ 9804400 w 9855056"/>
              <a:gd name="connsiteY4" fmla="*/ 388938 h 9786938"/>
              <a:gd name="connsiteX5" fmla="*/ 9791700 w 9855056"/>
              <a:gd name="connsiteY5" fmla="*/ 4224338 h 9786938"/>
              <a:gd name="connsiteX6" fmla="*/ 9810750 w 9855056"/>
              <a:gd name="connsiteY6" fmla="*/ 5116513 h 9786938"/>
              <a:gd name="connsiteX7" fmla="*/ 9807575 w 9855056"/>
              <a:gd name="connsiteY7" fmla="*/ 6049963 h 9786938"/>
              <a:gd name="connsiteX8" fmla="*/ 9169400 w 9855056"/>
              <a:gd name="connsiteY8" fmla="*/ 5754688 h 9786938"/>
              <a:gd name="connsiteX9" fmla="*/ 8664574 w 9855056"/>
              <a:gd name="connsiteY9" fmla="*/ 6030913 h 9786938"/>
              <a:gd name="connsiteX10" fmla="*/ 8426450 w 9855056"/>
              <a:gd name="connsiteY10" fmla="*/ 6335713 h 9786938"/>
              <a:gd name="connsiteX11" fmla="*/ 8074025 w 9855056"/>
              <a:gd name="connsiteY11" fmla="*/ 6554788 h 9786938"/>
              <a:gd name="connsiteX12" fmla="*/ 7493000 w 9855056"/>
              <a:gd name="connsiteY12" fmla="*/ 6602413 h 9786938"/>
              <a:gd name="connsiteX13" fmla="*/ 6645276 w 9855056"/>
              <a:gd name="connsiteY13" fmla="*/ 5859463 h 9786938"/>
              <a:gd name="connsiteX14" fmla="*/ 5647055 w 9855056"/>
              <a:gd name="connsiteY14" fmla="*/ 9775825 h 9786938"/>
              <a:gd name="connsiteX15" fmla="*/ 1460500 w 9855056"/>
              <a:gd name="connsiteY15" fmla="*/ 9786938 h 9786938"/>
              <a:gd name="connsiteX16" fmla="*/ 0 w 9855056"/>
              <a:gd name="connsiteY16" fmla="*/ 8402638 h 9786938"/>
              <a:gd name="connsiteX17" fmla="*/ 1270 w 9855056"/>
              <a:gd name="connsiteY17" fmla="*/ 872490 h 9786938"/>
              <a:gd name="connsiteX18" fmla="*/ 5116830 w 9855056"/>
              <a:gd name="connsiteY18" fmla="*/ 880110 h 9786938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6645276 w 9855056"/>
              <a:gd name="connsiteY13" fmla="*/ 5859463 h 9804400"/>
              <a:gd name="connsiteX14" fmla="*/ 5923280 w 9855056"/>
              <a:gd name="connsiteY14" fmla="*/ 9804400 h 9804400"/>
              <a:gd name="connsiteX15" fmla="*/ 1460500 w 9855056"/>
              <a:gd name="connsiteY15" fmla="*/ 9786938 h 9804400"/>
              <a:gd name="connsiteX16" fmla="*/ 0 w 9855056"/>
              <a:gd name="connsiteY16" fmla="*/ 8402638 h 9804400"/>
              <a:gd name="connsiteX17" fmla="*/ 1270 w 9855056"/>
              <a:gd name="connsiteY17" fmla="*/ 872490 h 9804400"/>
              <a:gd name="connsiteX18" fmla="*/ 5116830 w 9855056"/>
              <a:gd name="connsiteY1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6645276 w 9855056"/>
              <a:gd name="connsiteY13" fmla="*/ 5859463 h 9804400"/>
              <a:gd name="connsiteX14" fmla="*/ 6835775 w 9855056"/>
              <a:gd name="connsiteY14" fmla="*/ 6697663 h 9804400"/>
              <a:gd name="connsiteX15" fmla="*/ 5923280 w 9855056"/>
              <a:gd name="connsiteY15" fmla="*/ 9804400 h 9804400"/>
              <a:gd name="connsiteX16" fmla="*/ 1460500 w 9855056"/>
              <a:gd name="connsiteY16" fmla="*/ 9786938 h 9804400"/>
              <a:gd name="connsiteX17" fmla="*/ 0 w 9855056"/>
              <a:gd name="connsiteY17" fmla="*/ 8402638 h 9804400"/>
              <a:gd name="connsiteX18" fmla="*/ 1270 w 9855056"/>
              <a:gd name="connsiteY18" fmla="*/ 872490 h 9804400"/>
              <a:gd name="connsiteX19" fmla="*/ 5116830 w 9855056"/>
              <a:gd name="connsiteY1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6645276 w 9855056"/>
              <a:gd name="connsiteY13" fmla="*/ 5859463 h 9804400"/>
              <a:gd name="connsiteX14" fmla="*/ 6835775 w 9855056"/>
              <a:gd name="connsiteY14" fmla="*/ 6697663 h 9804400"/>
              <a:gd name="connsiteX15" fmla="*/ 5923280 w 9855056"/>
              <a:gd name="connsiteY15" fmla="*/ 9804400 h 9804400"/>
              <a:gd name="connsiteX16" fmla="*/ 1460500 w 9855056"/>
              <a:gd name="connsiteY16" fmla="*/ 9786938 h 9804400"/>
              <a:gd name="connsiteX17" fmla="*/ 0 w 9855056"/>
              <a:gd name="connsiteY17" fmla="*/ 8402638 h 9804400"/>
              <a:gd name="connsiteX18" fmla="*/ 1270 w 9855056"/>
              <a:gd name="connsiteY18" fmla="*/ 872490 h 9804400"/>
              <a:gd name="connsiteX19" fmla="*/ 5116830 w 9855056"/>
              <a:gd name="connsiteY1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6645276 w 9855056"/>
              <a:gd name="connsiteY13" fmla="*/ 5859463 h 9804400"/>
              <a:gd name="connsiteX14" fmla="*/ 6835775 w 9855056"/>
              <a:gd name="connsiteY14" fmla="*/ 6697663 h 9804400"/>
              <a:gd name="connsiteX15" fmla="*/ 5923280 w 9855056"/>
              <a:gd name="connsiteY15" fmla="*/ 9804400 h 9804400"/>
              <a:gd name="connsiteX16" fmla="*/ 1460500 w 9855056"/>
              <a:gd name="connsiteY16" fmla="*/ 9786938 h 9804400"/>
              <a:gd name="connsiteX17" fmla="*/ 0 w 9855056"/>
              <a:gd name="connsiteY17" fmla="*/ 8402638 h 9804400"/>
              <a:gd name="connsiteX18" fmla="*/ 1270 w 9855056"/>
              <a:gd name="connsiteY18" fmla="*/ 872490 h 9804400"/>
              <a:gd name="connsiteX19" fmla="*/ 5116830 w 9855056"/>
              <a:gd name="connsiteY1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007225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226300 w 9855056"/>
              <a:gd name="connsiteY13" fmla="*/ 5735638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454900 w 9855056"/>
              <a:gd name="connsiteY13" fmla="*/ 57070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12025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12025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6645276 w 9855056"/>
              <a:gd name="connsiteY14" fmla="*/ 5859463 h 9804400"/>
              <a:gd name="connsiteX15" fmla="*/ 6835775 w 9855056"/>
              <a:gd name="connsiteY15" fmla="*/ 6697663 h 9804400"/>
              <a:gd name="connsiteX16" fmla="*/ 5923280 w 9855056"/>
              <a:gd name="connsiteY16" fmla="*/ 9804400 h 9804400"/>
              <a:gd name="connsiteX17" fmla="*/ 1460500 w 9855056"/>
              <a:gd name="connsiteY17" fmla="*/ 9786938 h 9804400"/>
              <a:gd name="connsiteX18" fmla="*/ 0 w 9855056"/>
              <a:gd name="connsiteY18" fmla="*/ 8402638 h 9804400"/>
              <a:gd name="connsiteX19" fmla="*/ 1270 w 9855056"/>
              <a:gd name="connsiteY19" fmla="*/ 872490 h 9804400"/>
              <a:gd name="connsiteX20" fmla="*/ 5116830 w 9855056"/>
              <a:gd name="connsiteY20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011988 w 9855056"/>
              <a:gd name="connsiteY14" fmla="*/ 5749926 h 9804400"/>
              <a:gd name="connsiteX15" fmla="*/ 6645276 w 9855056"/>
              <a:gd name="connsiteY15" fmla="*/ 5859463 h 9804400"/>
              <a:gd name="connsiteX16" fmla="*/ 6835775 w 9855056"/>
              <a:gd name="connsiteY16" fmla="*/ 6697663 h 9804400"/>
              <a:gd name="connsiteX17" fmla="*/ 5923280 w 9855056"/>
              <a:gd name="connsiteY17" fmla="*/ 9804400 h 9804400"/>
              <a:gd name="connsiteX18" fmla="*/ 1460500 w 9855056"/>
              <a:gd name="connsiteY18" fmla="*/ 9786938 h 9804400"/>
              <a:gd name="connsiteX19" fmla="*/ 0 w 9855056"/>
              <a:gd name="connsiteY19" fmla="*/ 8402638 h 9804400"/>
              <a:gd name="connsiteX20" fmla="*/ 1270 w 9855056"/>
              <a:gd name="connsiteY20" fmla="*/ 872490 h 9804400"/>
              <a:gd name="connsiteX21" fmla="*/ 5116830 w 9855056"/>
              <a:gd name="connsiteY21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035801 w 9855056"/>
              <a:gd name="connsiteY14" fmla="*/ 5492751 h 9804400"/>
              <a:gd name="connsiteX15" fmla="*/ 6645276 w 9855056"/>
              <a:gd name="connsiteY15" fmla="*/ 5859463 h 9804400"/>
              <a:gd name="connsiteX16" fmla="*/ 6835775 w 9855056"/>
              <a:gd name="connsiteY16" fmla="*/ 6697663 h 9804400"/>
              <a:gd name="connsiteX17" fmla="*/ 5923280 w 9855056"/>
              <a:gd name="connsiteY17" fmla="*/ 9804400 h 9804400"/>
              <a:gd name="connsiteX18" fmla="*/ 1460500 w 9855056"/>
              <a:gd name="connsiteY18" fmla="*/ 9786938 h 9804400"/>
              <a:gd name="connsiteX19" fmla="*/ 0 w 9855056"/>
              <a:gd name="connsiteY19" fmla="*/ 8402638 h 9804400"/>
              <a:gd name="connsiteX20" fmla="*/ 1270 w 9855056"/>
              <a:gd name="connsiteY20" fmla="*/ 872490 h 9804400"/>
              <a:gd name="connsiteX21" fmla="*/ 5116830 w 9855056"/>
              <a:gd name="connsiteY21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54863 w 9855056"/>
              <a:gd name="connsiteY14" fmla="*/ 5468939 h 9804400"/>
              <a:gd name="connsiteX15" fmla="*/ 6645276 w 9855056"/>
              <a:gd name="connsiteY15" fmla="*/ 5859463 h 9804400"/>
              <a:gd name="connsiteX16" fmla="*/ 6835775 w 9855056"/>
              <a:gd name="connsiteY16" fmla="*/ 6697663 h 9804400"/>
              <a:gd name="connsiteX17" fmla="*/ 5923280 w 9855056"/>
              <a:gd name="connsiteY17" fmla="*/ 9804400 h 9804400"/>
              <a:gd name="connsiteX18" fmla="*/ 1460500 w 9855056"/>
              <a:gd name="connsiteY18" fmla="*/ 9786938 h 9804400"/>
              <a:gd name="connsiteX19" fmla="*/ 0 w 9855056"/>
              <a:gd name="connsiteY19" fmla="*/ 8402638 h 9804400"/>
              <a:gd name="connsiteX20" fmla="*/ 1270 w 9855056"/>
              <a:gd name="connsiteY20" fmla="*/ 872490 h 9804400"/>
              <a:gd name="connsiteX21" fmla="*/ 5116830 w 9855056"/>
              <a:gd name="connsiteY21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645276 w 9855056"/>
              <a:gd name="connsiteY15" fmla="*/ 5859463 h 9804400"/>
              <a:gd name="connsiteX16" fmla="*/ 6835775 w 9855056"/>
              <a:gd name="connsiteY16" fmla="*/ 6697663 h 9804400"/>
              <a:gd name="connsiteX17" fmla="*/ 5923280 w 9855056"/>
              <a:gd name="connsiteY17" fmla="*/ 9804400 h 9804400"/>
              <a:gd name="connsiteX18" fmla="*/ 1460500 w 9855056"/>
              <a:gd name="connsiteY18" fmla="*/ 9786938 h 9804400"/>
              <a:gd name="connsiteX19" fmla="*/ 0 w 9855056"/>
              <a:gd name="connsiteY19" fmla="*/ 8402638 h 9804400"/>
              <a:gd name="connsiteX20" fmla="*/ 1270 w 9855056"/>
              <a:gd name="connsiteY20" fmla="*/ 872490 h 9804400"/>
              <a:gd name="connsiteX21" fmla="*/ 5116830 w 9855056"/>
              <a:gd name="connsiteY21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645276 w 9855056"/>
              <a:gd name="connsiteY15" fmla="*/ 5859463 h 9804400"/>
              <a:gd name="connsiteX16" fmla="*/ 6835775 w 9855056"/>
              <a:gd name="connsiteY16" fmla="*/ 6697663 h 9804400"/>
              <a:gd name="connsiteX17" fmla="*/ 5923280 w 9855056"/>
              <a:gd name="connsiteY17" fmla="*/ 9804400 h 9804400"/>
              <a:gd name="connsiteX18" fmla="*/ 1460500 w 9855056"/>
              <a:gd name="connsiteY18" fmla="*/ 9786938 h 9804400"/>
              <a:gd name="connsiteX19" fmla="*/ 0 w 9855056"/>
              <a:gd name="connsiteY19" fmla="*/ 8402638 h 9804400"/>
              <a:gd name="connsiteX20" fmla="*/ 1270 w 9855056"/>
              <a:gd name="connsiteY20" fmla="*/ 872490 h 9804400"/>
              <a:gd name="connsiteX21" fmla="*/ 5116830 w 9855056"/>
              <a:gd name="connsiteY21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645276 w 9855056"/>
              <a:gd name="connsiteY15" fmla="*/ 5859463 h 9804400"/>
              <a:gd name="connsiteX16" fmla="*/ 6835775 w 9855056"/>
              <a:gd name="connsiteY16" fmla="*/ 6697663 h 9804400"/>
              <a:gd name="connsiteX17" fmla="*/ 5923280 w 9855056"/>
              <a:gd name="connsiteY17" fmla="*/ 9804400 h 9804400"/>
              <a:gd name="connsiteX18" fmla="*/ 1460500 w 9855056"/>
              <a:gd name="connsiteY18" fmla="*/ 9786938 h 9804400"/>
              <a:gd name="connsiteX19" fmla="*/ 0 w 9855056"/>
              <a:gd name="connsiteY19" fmla="*/ 8402638 h 9804400"/>
              <a:gd name="connsiteX20" fmla="*/ 1270 w 9855056"/>
              <a:gd name="connsiteY20" fmla="*/ 872490 h 9804400"/>
              <a:gd name="connsiteX21" fmla="*/ 5116830 w 9855056"/>
              <a:gd name="connsiteY21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645276 w 9855056"/>
              <a:gd name="connsiteY15" fmla="*/ 5859463 h 9804400"/>
              <a:gd name="connsiteX16" fmla="*/ 6835775 w 9855056"/>
              <a:gd name="connsiteY16" fmla="*/ 6697663 h 9804400"/>
              <a:gd name="connsiteX17" fmla="*/ 5923280 w 9855056"/>
              <a:gd name="connsiteY17" fmla="*/ 9804400 h 9804400"/>
              <a:gd name="connsiteX18" fmla="*/ 1460500 w 9855056"/>
              <a:gd name="connsiteY18" fmla="*/ 9786938 h 9804400"/>
              <a:gd name="connsiteX19" fmla="*/ 0 w 9855056"/>
              <a:gd name="connsiteY19" fmla="*/ 8402638 h 9804400"/>
              <a:gd name="connsiteX20" fmla="*/ 1270 w 9855056"/>
              <a:gd name="connsiteY20" fmla="*/ 872490 h 9804400"/>
              <a:gd name="connsiteX21" fmla="*/ 5116830 w 9855056"/>
              <a:gd name="connsiteY21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988175 w 9855056"/>
              <a:gd name="connsiteY15" fmla="*/ 5711826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959600 w 9855056"/>
              <a:gd name="connsiteY15" fmla="*/ 5573713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873875 w 9855056"/>
              <a:gd name="connsiteY15" fmla="*/ 5573713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897688 w 9855056"/>
              <a:gd name="connsiteY15" fmla="*/ 5573713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897688 w 9855056"/>
              <a:gd name="connsiteY15" fmla="*/ 5573713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897688 w 9855056"/>
              <a:gd name="connsiteY15" fmla="*/ 5573713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897688 w 9855056"/>
              <a:gd name="connsiteY15" fmla="*/ 5573713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97726 w 9855056"/>
              <a:gd name="connsiteY14" fmla="*/ 5754689 h 9804400"/>
              <a:gd name="connsiteX15" fmla="*/ 6897688 w 9855056"/>
              <a:gd name="connsiteY15" fmla="*/ 5573713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45276 w 9855056"/>
              <a:gd name="connsiteY16" fmla="*/ 5859463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59564 w 9855056"/>
              <a:gd name="connsiteY16" fmla="*/ 5883275 h 9804400"/>
              <a:gd name="connsiteX17" fmla="*/ 6835775 w 9855056"/>
              <a:gd name="connsiteY17" fmla="*/ 6697663 h 9804400"/>
              <a:gd name="connsiteX18" fmla="*/ 5923280 w 9855056"/>
              <a:gd name="connsiteY18" fmla="*/ 9804400 h 9804400"/>
              <a:gd name="connsiteX19" fmla="*/ 1460500 w 9855056"/>
              <a:gd name="connsiteY19" fmla="*/ 9786938 h 9804400"/>
              <a:gd name="connsiteX20" fmla="*/ 0 w 9855056"/>
              <a:gd name="connsiteY20" fmla="*/ 8402638 h 9804400"/>
              <a:gd name="connsiteX21" fmla="*/ 1270 w 9855056"/>
              <a:gd name="connsiteY21" fmla="*/ 872490 h 9804400"/>
              <a:gd name="connsiteX22" fmla="*/ 5116830 w 9855056"/>
              <a:gd name="connsiteY22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735763 w 9855056"/>
              <a:gd name="connsiteY16" fmla="*/ 5692776 h 9804400"/>
              <a:gd name="connsiteX17" fmla="*/ 6659564 w 9855056"/>
              <a:gd name="connsiteY17" fmla="*/ 5883275 h 9804400"/>
              <a:gd name="connsiteX18" fmla="*/ 6835775 w 9855056"/>
              <a:gd name="connsiteY18" fmla="*/ 66976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8138 w 9855056"/>
              <a:gd name="connsiteY16" fmla="*/ 5688013 h 9804400"/>
              <a:gd name="connsiteX17" fmla="*/ 6659564 w 9855056"/>
              <a:gd name="connsiteY17" fmla="*/ 5883275 h 9804400"/>
              <a:gd name="connsiteX18" fmla="*/ 6835775 w 9855056"/>
              <a:gd name="connsiteY18" fmla="*/ 66976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835775 w 9855056"/>
              <a:gd name="connsiteY18" fmla="*/ 66976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835775 w 9855056"/>
              <a:gd name="connsiteY18" fmla="*/ 66976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835775 w 9855056"/>
              <a:gd name="connsiteY18" fmla="*/ 66976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835775 w 9855056"/>
              <a:gd name="connsiteY18" fmla="*/ 66976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835775 w 9855056"/>
              <a:gd name="connsiteY18" fmla="*/ 66976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835775 w 9855056"/>
              <a:gd name="connsiteY18" fmla="*/ 66976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754812 w 9855056"/>
              <a:gd name="connsiteY18" fmla="*/ 6711950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669087 w 9855056"/>
              <a:gd name="connsiteY18" fmla="*/ 6721475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397625 w 9855056"/>
              <a:gd name="connsiteY18" fmla="*/ 6702425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0 w 9855056"/>
              <a:gd name="connsiteY18" fmla="*/ 6088063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2888 w 9855056"/>
              <a:gd name="connsiteY18" fmla="*/ 6169025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2888 w 9855056"/>
              <a:gd name="connsiteY18" fmla="*/ 6169025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50026 w 9855056"/>
              <a:gd name="connsiteY18" fmla="*/ 6173788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5923280 w 9855056"/>
              <a:gd name="connsiteY19" fmla="*/ 9804400 h 9804400"/>
              <a:gd name="connsiteX20" fmla="*/ 1460500 w 9855056"/>
              <a:gd name="connsiteY20" fmla="*/ 9786938 h 9804400"/>
              <a:gd name="connsiteX21" fmla="*/ 0 w 9855056"/>
              <a:gd name="connsiteY21" fmla="*/ 8402638 h 9804400"/>
              <a:gd name="connsiteX22" fmla="*/ 1270 w 9855056"/>
              <a:gd name="connsiteY22" fmla="*/ 872490 h 9804400"/>
              <a:gd name="connsiteX23" fmla="*/ 5116830 w 9855056"/>
              <a:gd name="connsiteY23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607175 w 9855056"/>
              <a:gd name="connsiteY19" fmla="*/ 7359651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959600 w 9855056"/>
              <a:gd name="connsiteY19" fmla="*/ 7254876 h 9804400"/>
              <a:gd name="connsiteX20" fmla="*/ 5923280 w 9855056"/>
              <a:gd name="connsiteY20" fmla="*/ 9804400 h 9804400"/>
              <a:gd name="connsiteX21" fmla="*/ 1460500 w 9855056"/>
              <a:gd name="connsiteY21" fmla="*/ 9786938 h 9804400"/>
              <a:gd name="connsiteX22" fmla="*/ 0 w 9855056"/>
              <a:gd name="connsiteY22" fmla="*/ 8402638 h 9804400"/>
              <a:gd name="connsiteX23" fmla="*/ 1270 w 9855056"/>
              <a:gd name="connsiteY23" fmla="*/ 872490 h 9804400"/>
              <a:gd name="connsiteX24" fmla="*/ 5116830 w 9855056"/>
              <a:gd name="connsiteY24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07575 w 9855056"/>
              <a:gd name="connsiteY7" fmla="*/ 6049963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5923280 w 9855056"/>
              <a:gd name="connsiteY21" fmla="*/ 9804400 h 9804400"/>
              <a:gd name="connsiteX22" fmla="*/ 1460500 w 9855056"/>
              <a:gd name="connsiteY22" fmla="*/ 9786938 h 9804400"/>
              <a:gd name="connsiteX23" fmla="*/ 0 w 9855056"/>
              <a:gd name="connsiteY23" fmla="*/ 8402638 h 9804400"/>
              <a:gd name="connsiteX24" fmla="*/ 1270 w 9855056"/>
              <a:gd name="connsiteY24" fmla="*/ 872490 h 9804400"/>
              <a:gd name="connsiteX25" fmla="*/ 5116830 w 9855056"/>
              <a:gd name="connsiteY25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6888163 w 9855056"/>
              <a:gd name="connsiteY21" fmla="*/ 7659688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702551 w 9855056"/>
              <a:gd name="connsiteY21" fmla="*/ 765492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702551 w 9855056"/>
              <a:gd name="connsiteY21" fmla="*/ 765492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702551 w 9855056"/>
              <a:gd name="connsiteY21" fmla="*/ 765492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702551 w 9855056"/>
              <a:gd name="connsiteY21" fmla="*/ 765492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923280 w 9855056"/>
              <a:gd name="connsiteY22" fmla="*/ 9804400 h 9804400"/>
              <a:gd name="connsiteX23" fmla="*/ 1460500 w 9855056"/>
              <a:gd name="connsiteY23" fmla="*/ 9786938 h 9804400"/>
              <a:gd name="connsiteX24" fmla="*/ 0 w 9855056"/>
              <a:gd name="connsiteY24" fmla="*/ 8402638 h 9804400"/>
              <a:gd name="connsiteX25" fmla="*/ 1270 w 9855056"/>
              <a:gd name="connsiteY25" fmla="*/ 872490 h 9804400"/>
              <a:gd name="connsiteX26" fmla="*/ 5116830 w 9855056"/>
              <a:gd name="connsiteY26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6602413 w 9855056"/>
              <a:gd name="connsiteY22" fmla="*/ 8821738 h 9804400"/>
              <a:gd name="connsiteX23" fmla="*/ 5923280 w 9855056"/>
              <a:gd name="connsiteY23" fmla="*/ 9804400 h 9804400"/>
              <a:gd name="connsiteX24" fmla="*/ 1460500 w 9855056"/>
              <a:gd name="connsiteY24" fmla="*/ 9786938 h 9804400"/>
              <a:gd name="connsiteX25" fmla="*/ 0 w 9855056"/>
              <a:gd name="connsiteY25" fmla="*/ 8402638 h 9804400"/>
              <a:gd name="connsiteX26" fmla="*/ 1270 w 9855056"/>
              <a:gd name="connsiteY26" fmla="*/ 872490 h 9804400"/>
              <a:gd name="connsiteX27" fmla="*/ 5116830 w 9855056"/>
              <a:gd name="connsiteY27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6140451 w 9855056"/>
              <a:gd name="connsiteY22" fmla="*/ 8593138 h 9804400"/>
              <a:gd name="connsiteX23" fmla="*/ 5923280 w 9855056"/>
              <a:gd name="connsiteY23" fmla="*/ 9804400 h 9804400"/>
              <a:gd name="connsiteX24" fmla="*/ 1460500 w 9855056"/>
              <a:gd name="connsiteY24" fmla="*/ 9786938 h 9804400"/>
              <a:gd name="connsiteX25" fmla="*/ 0 w 9855056"/>
              <a:gd name="connsiteY25" fmla="*/ 8402638 h 9804400"/>
              <a:gd name="connsiteX26" fmla="*/ 1270 w 9855056"/>
              <a:gd name="connsiteY26" fmla="*/ 872490 h 9804400"/>
              <a:gd name="connsiteX27" fmla="*/ 5116830 w 9855056"/>
              <a:gd name="connsiteY27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921376 w 9855056"/>
              <a:gd name="connsiteY22" fmla="*/ 8455026 h 9804400"/>
              <a:gd name="connsiteX23" fmla="*/ 5923280 w 9855056"/>
              <a:gd name="connsiteY23" fmla="*/ 9804400 h 9804400"/>
              <a:gd name="connsiteX24" fmla="*/ 1460500 w 9855056"/>
              <a:gd name="connsiteY24" fmla="*/ 9786938 h 9804400"/>
              <a:gd name="connsiteX25" fmla="*/ 0 w 9855056"/>
              <a:gd name="connsiteY25" fmla="*/ 8402638 h 9804400"/>
              <a:gd name="connsiteX26" fmla="*/ 1270 w 9855056"/>
              <a:gd name="connsiteY26" fmla="*/ 872490 h 9804400"/>
              <a:gd name="connsiteX27" fmla="*/ 5116830 w 9855056"/>
              <a:gd name="connsiteY27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645151 w 9855056"/>
              <a:gd name="connsiteY22" fmla="*/ 8250238 h 9804400"/>
              <a:gd name="connsiteX23" fmla="*/ 5923280 w 9855056"/>
              <a:gd name="connsiteY23" fmla="*/ 9804400 h 9804400"/>
              <a:gd name="connsiteX24" fmla="*/ 1460500 w 9855056"/>
              <a:gd name="connsiteY24" fmla="*/ 9786938 h 9804400"/>
              <a:gd name="connsiteX25" fmla="*/ 0 w 9855056"/>
              <a:gd name="connsiteY25" fmla="*/ 8402638 h 9804400"/>
              <a:gd name="connsiteX26" fmla="*/ 1270 w 9855056"/>
              <a:gd name="connsiteY26" fmla="*/ 872490 h 9804400"/>
              <a:gd name="connsiteX27" fmla="*/ 5116830 w 9855056"/>
              <a:gd name="connsiteY27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073651 w 9855056"/>
              <a:gd name="connsiteY22" fmla="*/ 7854951 h 9804400"/>
              <a:gd name="connsiteX23" fmla="*/ 5923280 w 9855056"/>
              <a:gd name="connsiteY23" fmla="*/ 9804400 h 9804400"/>
              <a:gd name="connsiteX24" fmla="*/ 1460500 w 9855056"/>
              <a:gd name="connsiteY24" fmla="*/ 9786938 h 9804400"/>
              <a:gd name="connsiteX25" fmla="*/ 0 w 9855056"/>
              <a:gd name="connsiteY25" fmla="*/ 8402638 h 9804400"/>
              <a:gd name="connsiteX26" fmla="*/ 1270 w 9855056"/>
              <a:gd name="connsiteY26" fmla="*/ 872490 h 9804400"/>
              <a:gd name="connsiteX27" fmla="*/ 5116830 w 9855056"/>
              <a:gd name="connsiteY27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073651 w 9855056"/>
              <a:gd name="connsiteY22" fmla="*/ 7854951 h 9804400"/>
              <a:gd name="connsiteX23" fmla="*/ 6107113 w 9855056"/>
              <a:gd name="connsiteY23" fmla="*/ 9493251 h 9804400"/>
              <a:gd name="connsiteX24" fmla="*/ 59232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073651 w 9855056"/>
              <a:gd name="connsiteY22" fmla="*/ 7854951 h 9804400"/>
              <a:gd name="connsiteX23" fmla="*/ 6188076 w 9855056"/>
              <a:gd name="connsiteY23" fmla="*/ 9493251 h 9804400"/>
              <a:gd name="connsiteX24" fmla="*/ 59232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073651 w 9855056"/>
              <a:gd name="connsiteY22" fmla="*/ 7854951 h 9804400"/>
              <a:gd name="connsiteX23" fmla="*/ 6188076 w 9855056"/>
              <a:gd name="connsiteY23" fmla="*/ 9493251 h 9804400"/>
              <a:gd name="connsiteX24" fmla="*/ 59232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073651 w 9855056"/>
              <a:gd name="connsiteY22" fmla="*/ 7854951 h 9804400"/>
              <a:gd name="connsiteX23" fmla="*/ 6188076 w 9855056"/>
              <a:gd name="connsiteY23" fmla="*/ 9493251 h 9804400"/>
              <a:gd name="connsiteX24" fmla="*/ 59613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5073651 w 9855056"/>
              <a:gd name="connsiteY22" fmla="*/ 7854951 h 9804400"/>
              <a:gd name="connsiteX23" fmla="*/ 6207126 w 9855056"/>
              <a:gd name="connsiteY23" fmla="*/ 9507538 h 9804400"/>
              <a:gd name="connsiteX24" fmla="*/ 59613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6178550 w 9855056"/>
              <a:gd name="connsiteY22" fmla="*/ 7693026 h 9804400"/>
              <a:gd name="connsiteX23" fmla="*/ 5073651 w 9855056"/>
              <a:gd name="connsiteY23" fmla="*/ 7854951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6259512 w 9855056"/>
              <a:gd name="connsiteY22" fmla="*/ 8116888 h 9804400"/>
              <a:gd name="connsiteX23" fmla="*/ 5073651 w 9855056"/>
              <a:gd name="connsiteY23" fmla="*/ 7854951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3026 w 9855056"/>
              <a:gd name="connsiteY21" fmla="*/ 7635875 h 9804400"/>
              <a:gd name="connsiteX22" fmla="*/ 6259512 w 9855056"/>
              <a:gd name="connsiteY22" fmla="*/ 8116888 h 9804400"/>
              <a:gd name="connsiteX23" fmla="*/ 5073651 w 9855056"/>
              <a:gd name="connsiteY23" fmla="*/ 7854951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35875 h 9804400"/>
              <a:gd name="connsiteX22" fmla="*/ 6259512 w 9855056"/>
              <a:gd name="connsiteY22" fmla="*/ 8116888 h 9804400"/>
              <a:gd name="connsiteX23" fmla="*/ 5073651 w 9855056"/>
              <a:gd name="connsiteY23" fmla="*/ 7854951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35875 h 9804400"/>
              <a:gd name="connsiteX22" fmla="*/ 6259512 w 9855056"/>
              <a:gd name="connsiteY22" fmla="*/ 8116888 h 9804400"/>
              <a:gd name="connsiteX23" fmla="*/ 5073651 w 9855056"/>
              <a:gd name="connsiteY23" fmla="*/ 7854951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35875 h 9804400"/>
              <a:gd name="connsiteX22" fmla="*/ 6259512 w 9855056"/>
              <a:gd name="connsiteY22" fmla="*/ 8116888 h 9804400"/>
              <a:gd name="connsiteX23" fmla="*/ 5073651 w 9855056"/>
              <a:gd name="connsiteY23" fmla="*/ 7854951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073651 w 9855056"/>
              <a:gd name="connsiteY23" fmla="*/ 7854951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6207126 w 9855056"/>
              <a:gd name="connsiteY23" fmla="*/ 9507538 h 9804400"/>
              <a:gd name="connsiteX24" fmla="*/ 59613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6207126 w 9855056"/>
              <a:gd name="connsiteY23" fmla="*/ 9507538 h 9804400"/>
              <a:gd name="connsiteX24" fmla="*/ 59613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6207126 w 9855056"/>
              <a:gd name="connsiteY23" fmla="*/ 9507538 h 9804400"/>
              <a:gd name="connsiteX24" fmla="*/ 59613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6207126 w 9855056"/>
              <a:gd name="connsiteY23" fmla="*/ 9507538 h 9804400"/>
              <a:gd name="connsiteX24" fmla="*/ 59613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6207126 w 9855056"/>
              <a:gd name="connsiteY23" fmla="*/ 9507538 h 9804400"/>
              <a:gd name="connsiteX24" fmla="*/ 5961380 w 9855056"/>
              <a:gd name="connsiteY24" fmla="*/ 9804400 h 9804400"/>
              <a:gd name="connsiteX25" fmla="*/ 1460500 w 9855056"/>
              <a:gd name="connsiteY25" fmla="*/ 9786938 h 9804400"/>
              <a:gd name="connsiteX26" fmla="*/ 0 w 9855056"/>
              <a:gd name="connsiteY26" fmla="*/ 8402638 h 9804400"/>
              <a:gd name="connsiteX27" fmla="*/ 1270 w 9855056"/>
              <a:gd name="connsiteY27" fmla="*/ 872490 h 9804400"/>
              <a:gd name="connsiteX28" fmla="*/ 5116830 w 9855056"/>
              <a:gd name="connsiteY28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6149975 w 9855056"/>
              <a:gd name="connsiteY23" fmla="*/ 8736013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768975 w 9855056"/>
              <a:gd name="connsiteY23" fmla="*/ 8797926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426075 w 9855056"/>
              <a:gd name="connsiteY23" fmla="*/ 887888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  <a:gd name="connsiteX0" fmla="*/ 5116830 w 9855056"/>
              <a:gd name="connsiteY0" fmla="*/ 880110 h 9804400"/>
              <a:gd name="connsiteX1" fmla="*/ 5118100 w 9855056"/>
              <a:gd name="connsiteY1" fmla="*/ 7938 h 9804400"/>
              <a:gd name="connsiteX2" fmla="*/ 8660130 w 9855056"/>
              <a:gd name="connsiteY2" fmla="*/ 0 h 9804400"/>
              <a:gd name="connsiteX3" fmla="*/ 9055100 w 9855056"/>
              <a:gd name="connsiteY3" fmla="*/ 312738 h 9804400"/>
              <a:gd name="connsiteX4" fmla="*/ 9804400 w 9855056"/>
              <a:gd name="connsiteY4" fmla="*/ 388938 h 9804400"/>
              <a:gd name="connsiteX5" fmla="*/ 9791700 w 9855056"/>
              <a:gd name="connsiteY5" fmla="*/ 4224338 h 9804400"/>
              <a:gd name="connsiteX6" fmla="*/ 9810750 w 9855056"/>
              <a:gd name="connsiteY6" fmla="*/ 5116513 h 9804400"/>
              <a:gd name="connsiteX7" fmla="*/ 9817100 w 9855056"/>
              <a:gd name="connsiteY7" fmla="*/ 6078538 h 9804400"/>
              <a:gd name="connsiteX8" fmla="*/ 9169400 w 9855056"/>
              <a:gd name="connsiteY8" fmla="*/ 5754688 h 9804400"/>
              <a:gd name="connsiteX9" fmla="*/ 8664574 w 9855056"/>
              <a:gd name="connsiteY9" fmla="*/ 6030913 h 9804400"/>
              <a:gd name="connsiteX10" fmla="*/ 8426450 w 9855056"/>
              <a:gd name="connsiteY10" fmla="*/ 6335713 h 9804400"/>
              <a:gd name="connsiteX11" fmla="*/ 8074025 w 9855056"/>
              <a:gd name="connsiteY11" fmla="*/ 6554788 h 9804400"/>
              <a:gd name="connsiteX12" fmla="*/ 7493000 w 9855056"/>
              <a:gd name="connsiteY12" fmla="*/ 6602413 h 9804400"/>
              <a:gd name="connsiteX13" fmla="*/ 7307263 w 9855056"/>
              <a:gd name="connsiteY13" fmla="*/ 6164263 h 9804400"/>
              <a:gd name="connsiteX14" fmla="*/ 7169151 w 9855056"/>
              <a:gd name="connsiteY14" fmla="*/ 5754689 h 9804400"/>
              <a:gd name="connsiteX15" fmla="*/ 6897688 w 9855056"/>
              <a:gd name="connsiteY15" fmla="*/ 5573713 h 9804400"/>
              <a:gd name="connsiteX16" fmla="*/ 6683375 w 9855056"/>
              <a:gd name="connsiteY16" fmla="*/ 5702300 h 9804400"/>
              <a:gd name="connsiteX17" fmla="*/ 6659564 w 9855056"/>
              <a:gd name="connsiteY17" fmla="*/ 5883275 h 9804400"/>
              <a:gd name="connsiteX18" fmla="*/ 6597651 w 9855056"/>
              <a:gd name="connsiteY18" fmla="*/ 6216650 h 9804400"/>
              <a:gd name="connsiteX19" fmla="*/ 6778625 w 9855056"/>
              <a:gd name="connsiteY19" fmla="*/ 6773863 h 9804400"/>
              <a:gd name="connsiteX20" fmla="*/ 6959600 w 9855056"/>
              <a:gd name="connsiteY20" fmla="*/ 7254876 h 9804400"/>
              <a:gd name="connsiteX21" fmla="*/ 7697788 w 9855056"/>
              <a:gd name="connsiteY21" fmla="*/ 7645400 h 9804400"/>
              <a:gd name="connsiteX22" fmla="*/ 6259512 w 9855056"/>
              <a:gd name="connsiteY22" fmla="*/ 8116888 h 9804400"/>
              <a:gd name="connsiteX23" fmla="*/ 5597525 w 9855056"/>
              <a:gd name="connsiteY23" fmla="*/ 9050338 h 9804400"/>
              <a:gd name="connsiteX24" fmla="*/ 6207126 w 9855056"/>
              <a:gd name="connsiteY24" fmla="*/ 9507538 h 9804400"/>
              <a:gd name="connsiteX25" fmla="*/ 5961380 w 9855056"/>
              <a:gd name="connsiteY25" fmla="*/ 9804400 h 9804400"/>
              <a:gd name="connsiteX26" fmla="*/ 1460500 w 9855056"/>
              <a:gd name="connsiteY26" fmla="*/ 9786938 h 9804400"/>
              <a:gd name="connsiteX27" fmla="*/ 0 w 9855056"/>
              <a:gd name="connsiteY27" fmla="*/ 8402638 h 9804400"/>
              <a:gd name="connsiteX28" fmla="*/ 1270 w 9855056"/>
              <a:gd name="connsiteY28" fmla="*/ 872490 h 9804400"/>
              <a:gd name="connsiteX29" fmla="*/ 5116830 w 9855056"/>
              <a:gd name="connsiteY29" fmla="*/ 880110 h 980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55056" h="9804400">
                <a:moveTo>
                  <a:pt x="5116830" y="880110"/>
                </a:moveTo>
                <a:cubicBezTo>
                  <a:pt x="5117253" y="589386"/>
                  <a:pt x="5117677" y="298662"/>
                  <a:pt x="5118100" y="7938"/>
                </a:cubicBezTo>
                <a:lnTo>
                  <a:pt x="8660130" y="0"/>
                </a:lnTo>
                <a:cubicBezTo>
                  <a:pt x="8474287" y="155046"/>
                  <a:pt x="8009043" y="462492"/>
                  <a:pt x="9055100" y="312738"/>
                </a:cubicBezTo>
                <a:cubicBezTo>
                  <a:pt x="9177867" y="439738"/>
                  <a:pt x="9465733" y="592138"/>
                  <a:pt x="9804400" y="388938"/>
                </a:cubicBezTo>
                <a:cubicBezTo>
                  <a:pt x="9927167" y="1040871"/>
                  <a:pt x="9787678" y="2655094"/>
                  <a:pt x="9791700" y="4224338"/>
                </a:cubicBezTo>
                <a:cubicBezTo>
                  <a:pt x="9433983" y="4310592"/>
                  <a:pt x="9322012" y="4856428"/>
                  <a:pt x="9810750" y="5116513"/>
                </a:cubicBezTo>
                <a:cubicBezTo>
                  <a:pt x="9809692" y="5427663"/>
                  <a:pt x="9818158" y="5767388"/>
                  <a:pt x="9817100" y="6078538"/>
                </a:cubicBezTo>
                <a:lnTo>
                  <a:pt x="9169400" y="5754688"/>
                </a:lnTo>
                <a:cubicBezTo>
                  <a:pt x="9039225" y="5859463"/>
                  <a:pt x="9137649" y="5611813"/>
                  <a:pt x="8664574" y="6030913"/>
                </a:cubicBezTo>
                <a:lnTo>
                  <a:pt x="8426450" y="6335713"/>
                </a:lnTo>
                <a:lnTo>
                  <a:pt x="8074025" y="6554788"/>
                </a:lnTo>
                <a:lnTo>
                  <a:pt x="7493000" y="6602413"/>
                </a:lnTo>
                <a:cubicBezTo>
                  <a:pt x="7431088" y="6456363"/>
                  <a:pt x="7331075" y="6319838"/>
                  <a:pt x="7307263" y="6164263"/>
                </a:cubicBezTo>
                <a:cubicBezTo>
                  <a:pt x="7536656" y="5860257"/>
                  <a:pt x="7241382" y="5748339"/>
                  <a:pt x="7169151" y="5754689"/>
                </a:cubicBezTo>
                <a:cubicBezTo>
                  <a:pt x="7130258" y="5679283"/>
                  <a:pt x="7056438" y="5551488"/>
                  <a:pt x="6897688" y="5573713"/>
                </a:cubicBezTo>
                <a:cubicBezTo>
                  <a:pt x="6825457" y="5563394"/>
                  <a:pt x="6723062" y="5650706"/>
                  <a:pt x="6683375" y="5702300"/>
                </a:cubicBezTo>
                <a:cubicBezTo>
                  <a:pt x="6651626" y="5762625"/>
                  <a:pt x="6629401" y="5822950"/>
                  <a:pt x="6659564" y="5883275"/>
                </a:cubicBezTo>
                <a:cubicBezTo>
                  <a:pt x="6573840" y="5932488"/>
                  <a:pt x="6603684" y="6225911"/>
                  <a:pt x="6597651" y="6216650"/>
                </a:cubicBezTo>
                <a:cubicBezTo>
                  <a:pt x="6657976" y="6402388"/>
                  <a:pt x="6718300" y="6607175"/>
                  <a:pt x="6778625" y="6773863"/>
                </a:cubicBezTo>
                <a:cubicBezTo>
                  <a:pt x="6815138" y="7000876"/>
                  <a:pt x="6842125" y="7113588"/>
                  <a:pt x="6959600" y="7254876"/>
                </a:cubicBezTo>
                <a:cubicBezTo>
                  <a:pt x="7030244" y="7402513"/>
                  <a:pt x="7332346" y="7520517"/>
                  <a:pt x="7697788" y="7645400"/>
                </a:cubicBezTo>
                <a:cubicBezTo>
                  <a:pt x="6594476" y="7834314"/>
                  <a:pt x="6281737" y="8147050"/>
                  <a:pt x="6259512" y="8116888"/>
                </a:cubicBezTo>
                <a:cubicBezTo>
                  <a:pt x="5549106" y="8622507"/>
                  <a:pt x="5606255" y="8851900"/>
                  <a:pt x="5597525" y="9050338"/>
                </a:cubicBezTo>
                <a:cubicBezTo>
                  <a:pt x="5650707" y="9282113"/>
                  <a:pt x="5981383" y="9524737"/>
                  <a:pt x="6207126" y="9507538"/>
                </a:cubicBezTo>
                <a:lnTo>
                  <a:pt x="5961380" y="9804400"/>
                </a:lnTo>
                <a:lnTo>
                  <a:pt x="1460500" y="9786938"/>
                </a:lnTo>
                <a:cubicBezTo>
                  <a:pt x="1773767" y="8969905"/>
                  <a:pt x="1007533" y="8000471"/>
                  <a:pt x="0" y="8402638"/>
                </a:cubicBezTo>
                <a:cubicBezTo>
                  <a:pt x="423" y="5892589"/>
                  <a:pt x="847" y="3382539"/>
                  <a:pt x="1270" y="872490"/>
                </a:cubicBezTo>
                <a:lnTo>
                  <a:pt x="5116830" y="8801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800" baseline="0">
                <a:latin typeface="Montserrat" panose="00000500000000000000" pitchFamily="50" charset="0"/>
              </a:defRPr>
            </a:lvl1pPr>
          </a:lstStyle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6283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3" r:id="rId3"/>
    <p:sldLayoutId id="2147483652" r:id="rId4"/>
  </p:sldLayoutIdLst>
  <p:transition spd="med"/>
  <p:txStyles>
    <p:titleStyle>
      <a:lvl1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FD5D16DC-09CE-4419-AA12-2EF054F02471}"/>
              </a:ext>
            </a:extLst>
          </p:cNvPr>
          <p:cNvGrpSpPr/>
          <p:nvPr/>
        </p:nvGrpSpPr>
        <p:grpSpPr>
          <a:xfrm>
            <a:off x="0" y="0"/>
            <a:ext cx="11430004" cy="11430000"/>
            <a:chOff x="0" y="0"/>
            <a:chExt cx="11430004" cy="1143000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71DA5FB3-468C-4EA1-8BB0-6401A771F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957"/>
            <a:stretch/>
          </p:blipFill>
          <p:spPr>
            <a:xfrm>
              <a:off x="0" y="5438274"/>
              <a:ext cx="11430000" cy="5991726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05A90F39-88FF-402F-9327-A7891DD94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1956" y="4167509"/>
              <a:ext cx="419100" cy="4572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Google Shape;54;p13" descr="Picture Placeholder 2">
              <a:extLst>
                <a:ext uri="{FF2B5EF4-FFF2-40B4-BE49-F238E27FC236}">
                  <a16:creationId xmlns:a16="http://schemas.microsoft.com/office/drawing/2014/main" id="{84682E67-9CB3-4236-AA4F-85A223E7397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5899" r="37226" b="6410"/>
            <a:stretch/>
          </p:blipFill>
          <p:spPr>
            <a:xfrm>
              <a:off x="4" y="0"/>
              <a:ext cx="11430000" cy="1143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55;p13">
              <a:extLst>
                <a:ext uri="{FF2B5EF4-FFF2-40B4-BE49-F238E27FC236}">
                  <a16:creationId xmlns:a16="http://schemas.microsoft.com/office/drawing/2014/main" id="{D4E4429E-739A-43D7-8DC8-C394BEF7D6F1}"/>
                </a:ext>
              </a:extLst>
            </p:cNvPr>
            <p:cNvSpPr/>
            <p:nvPr/>
          </p:nvSpPr>
          <p:spPr>
            <a:xfrm>
              <a:off x="0" y="0"/>
              <a:ext cx="11430000" cy="11430000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Open Sans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" name="Google Shape;56;p13">
              <a:extLst>
                <a:ext uri="{FF2B5EF4-FFF2-40B4-BE49-F238E27FC236}">
                  <a16:creationId xmlns:a16="http://schemas.microsoft.com/office/drawing/2014/main" id="{DEF36C29-E6F4-4ECF-85CB-A539C79ED8E5}"/>
                </a:ext>
              </a:extLst>
            </p:cNvPr>
            <p:cNvSpPr txBox="1"/>
            <p:nvPr/>
          </p:nvSpPr>
          <p:spPr>
            <a:xfrm>
              <a:off x="1233479" y="1357702"/>
              <a:ext cx="9103348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3000" dirty="0">
                  <a:solidFill>
                    <a:srgbClr val="F1C232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¿Cómo insertar las fotos en el Marco Digital?</a:t>
              </a:r>
              <a:r>
                <a:rPr lang="es-419" sz="3000" dirty="0">
                  <a:solidFill>
                    <a:srgbClr val="FF990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 </a:t>
              </a:r>
              <a:endParaRPr sz="3000" dirty="0">
                <a:solidFill>
                  <a:srgbClr val="FF99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7" name="Google Shape;57;p13">
              <a:extLst>
                <a:ext uri="{FF2B5EF4-FFF2-40B4-BE49-F238E27FC236}">
                  <a16:creationId xmlns:a16="http://schemas.microsoft.com/office/drawing/2014/main" id="{5E801664-9324-41E8-A36A-8EC413080DAD}"/>
                </a:ext>
              </a:extLst>
            </p:cNvPr>
            <p:cNvSpPr txBox="1"/>
            <p:nvPr/>
          </p:nvSpPr>
          <p:spPr>
            <a:xfrm>
              <a:off x="1976078" y="2548135"/>
              <a:ext cx="9103349" cy="7086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55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1C232"/>
                </a:buClr>
                <a:buSzPts val="2000"/>
                <a:buFont typeface="Montserrat"/>
                <a:buAutoNum type="arabicPeriod"/>
              </a:pPr>
              <a:r>
                <a:rPr lang="es-419" sz="2300" b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Guarda la foto que tomaste en tu computadora o selecciona la mejor foto de tu experiencia en </a:t>
              </a:r>
              <a:r>
                <a:rPr lang="es-419" sz="2300" b="0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Iconnection</a:t>
              </a:r>
              <a:endParaRPr sz="23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lvl="0" indent="-355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1C232"/>
                </a:buClr>
                <a:buSzPts val="2000"/>
                <a:buFont typeface="Montserrat"/>
                <a:buAutoNum type="arabicPeriod"/>
              </a:pPr>
              <a:r>
                <a:rPr lang="es-419" sz="2300" b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Selecciona el marco que más te guste</a:t>
              </a:r>
              <a:endParaRPr sz="23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lvl="0" indent="-355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1C232"/>
                </a:buClr>
                <a:buSzPts val="2000"/>
                <a:buFont typeface="Montserrat"/>
                <a:buAutoNum type="arabicPeriod"/>
              </a:pPr>
              <a:r>
                <a:rPr lang="es-419" sz="2300" b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Haz clic en el </a:t>
              </a:r>
              <a:r>
                <a:rPr lang="es-419" sz="23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botón central dentro del marco </a:t>
              </a:r>
              <a:r>
                <a:rPr lang="es-419" sz="2300" b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para insertar tu foto</a:t>
              </a:r>
            </a:p>
            <a:p>
              <a:pPr marL="457200" lvl="0" indent="-355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1C232"/>
                </a:buClr>
                <a:buSzPts val="2000"/>
                <a:buFont typeface="Montserrat"/>
                <a:buAutoNum type="arabicPeriod"/>
              </a:pPr>
              <a:r>
                <a:rPr lang="es-419" sz="2300" b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Una vez que hayas insertado tu foto en tu marco preferido, haz clic en </a:t>
              </a:r>
              <a:r>
                <a:rPr lang="es-419" sz="23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Archivo</a:t>
              </a:r>
              <a:r>
                <a:rPr lang="es-419" sz="2300" b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y después en </a:t>
              </a:r>
              <a:r>
                <a:rPr lang="es-419" sz="23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Exportar</a:t>
              </a:r>
            </a:p>
            <a:p>
              <a:pPr marL="457200" lvl="0" indent="-355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1C232"/>
                </a:buClr>
                <a:buSzPts val="2000"/>
                <a:buFont typeface="Montserrat"/>
                <a:buAutoNum type="arabicPeriod"/>
              </a:pPr>
              <a:r>
                <a:rPr lang="es-419" sz="2300" b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Selecciona </a:t>
              </a:r>
              <a:r>
                <a:rPr lang="es-419" sz="23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Cambiar el tipo de archivo</a:t>
              </a:r>
              <a:r>
                <a:rPr lang="es-419" sz="2300" b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y selecciona </a:t>
              </a:r>
              <a:r>
                <a:rPr lang="es-419" sz="23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PNG</a:t>
              </a:r>
            </a:p>
            <a:p>
              <a:pPr marL="457200" lvl="0" indent="-355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1C232"/>
                </a:buClr>
                <a:buSzPts val="2000"/>
                <a:buFont typeface="Montserrat"/>
                <a:buAutoNum type="arabicPeriod"/>
              </a:pPr>
              <a:r>
                <a:rPr lang="es-ES" sz="2300" b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Haz clic en </a:t>
              </a:r>
              <a:r>
                <a:rPr lang="es-ES" sz="23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Guardar</a:t>
              </a:r>
            </a:p>
            <a:p>
              <a:pPr marL="457200" lvl="0" indent="-355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1C232"/>
                </a:buClr>
                <a:buSzPts val="2000"/>
                <a:buFont typeface="Montserrat"/>
                <a:buAutoNum type="arabicPeriod"/>
              </a:pPr>
              <a:r>
                <a:rPr lang="es-ES" sz="2300" b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 la ventana </a:t>
              </a:r>
              <a:r>
                <a:rPr lang="es-ES" sz="23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¿Qué diapositivas desea exportar? </a:t>
              </a:r>
              <a:r>
                <a:rPr lang="es-ES" sz="2300" b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Selecciona: </a:t>
              </a:r>
              <a:r>
                <a:rPr lang="es-ES" sz="23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Solo esta</a:t>
              </a:r>
              <a:endParaRPr sz="23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lvl="0" indent="-355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1C232"/>
                </a:buClr>
                <a:buSzPts val="2000"/>
                <a:buFont typeface="Montserrat"/>
                <a:buAutoNum type="arabicPeriod"/>
              </a:pPr>
              <a:r>
                <a:rPr lang="es-419" sz="2300" b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¡Sube tu foto a tus redes sociales! Agrega los hashtags </a:t>
              </a:r>
              <a:r>
                <a:rPr lang="es-419" sz="23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#Iconnection #ConIconnEsMejor</a:t>
              </a:r>
              <a:r>
                <a:rPr lang="es-419" sz="2300" b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y etiquétanos</a:t>
              </a:r>
              <a:endParaRPr sz="23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" name="Google Shape;58;p13">
              <a:extLst>
                <a:ext uri="{FF2B5EF4-FFF2-40B4-BE49-F238E27FC236}">
                  <a16:creationId xmlns:a16="http://schemas.microsoft.com/office/drawing/2014/main" id="{20B46A4F-B321-450E-A7C0-6D56B034A51C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23" y="4124161"/>
              <a:ext cx="0" cy="7305839"/>
            </a:xfrm>
            <a:prstGeom prst="straightConnector1">
              <a:avLst/>
            </a:prstGeom>
            <a:noFill/>
            <a:ln w="25400" cap="flat" cmpd="sng">
              <a:solidFill>
                <a:srgbClr val="F35D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9" name="Google Shape;59;p13">
              <a:extLst>
                <a:ext uri="{FF2B5EF4-FFF2-40B4-BE49-F238E27FC236}">
                  <a16:creationId xmlns:a16="http://schemas.microsoft.com/office/drawing/2014/main" id="{2734DA4F-6842-4E75-93C5-71A5AB24929C}"/>
                </a:ext>
              </a:extLst>
            </p:cNvPr>
            <p:cNvSpPr/>
            <p:nvPr/>
          </p:nvSpPr>
          <p:spPr>
            <a:xfrm>
              <a:off x="813759" y="2647209"/>
              <a:ext cx="572130" cy="989234"/>
            </a:xfrm>
            <a:custGeom>
              <a:avLst/>
              <a:gdLst/>
              <a:ahLst/>
              <a:cxnLst/>
              <a:rect l="l" t="t" r="r" b="b"/>
              <a:pathLst>
                <a:path w="21600" h="21599" extrusionOk="0">
                  <a:moveTo>
                    <a:pt x="18025" y="14058"/>
                  </a:moveTo>
                  <a:lnTo>
                    <a:pt x="18025" y="11315"/>
                  </a:lnTo>
                  <a:cubicBezTo>
                    <a:pt x="18025" y="5194"/>
                    <a:pt x="13548" y="1497"/>
                    <a:pt x="11676" y="219"/>
                  </a:cubicBezTo>
                  <a:cubicBezTo>
                    <a:pt x="11474" y="80"/>
                    <a:pt x="11177" y="1"/>
                    <a:pt x="10864" y="0"/>
                  </a:cubicBezTo>
                  <a:cubicBezTo>
                    <a:pt x="10551" y="-1"/>
                    <a:pt x="10254" y="78"/>
                    <a:pt x="10048" y="215"/>
                  </a:cubicBezTo>
                  <a:cubicBezTo>
                    <a:pt x="8145" y="1491"/>
                    <a:pt x="3578" y="5189"/>
                    <a:pt x="3578" y="11315"/>
                  </a:cubicBezTo>
                  <a:lnTo>
                    <a:pt x="3578" y="14059"/>
                  </a:lnTo>
                  <a:lnTo>
                    <a:pt x="2702" y="14400"/>
                  </a:lnTo>
                  <a:cubicBezTo>
                    <a:pt x="1013" y="15059"/>
                    <a:pt x="0" y="16160"/>
                    <a:pt x="0" y="17339"/>
                  </a:cubicBezTo>
                  <a:lnTo>
                    <a:pt x="0" y="20613"/>
                  </a:lnTo>
                  <a:cubicBezTo>
                    <a:pt x="0" y="20807"/>
                    <a:pt x="185" y="20987"/>
                    <a:pt x="481" y="21079"/>
                  </a:cubicBezTo>
                  <a:cubicBezTo>
                    <a:pt x="778" y="21171"/>
                    <a:pt x="1137" y="21160"/>
                    <a:pt x="1416" y="21052"/>
                  </a:cubicBezTo>
                  <a:lnTo>
                    <a:pt x="4262" y="19956"/>
                  </a:lnTo>
                  <a:cubicBezTo>
                    <a:pt x="5061" y="19649"/>
                    <a:pt x="5998" y="19484"/>
                    <a:pt x="6958" y="19484"/>
                  </a:cubicBezTo>
                  <a:lnTo>
                    <a:pt x="9051" y="19484"/>
                  </a:lnTo>
                  <a:lnTo>
                    <a:pt x="9051" y="21071"/>
                  </a:lnTo>
                  <a:cubicBezTo>
                    <a:pt x="9051" y="21363"/>
                    <a:pt x="9459" y="21599"/>
                    <a:pt x="9963" y="21599"/>
                  </a:cubicBezTo>
                  <a:lnTo>
                    <a:pt x="11638" y="21599"/>
                  </a:lnTo>
                  <a:cubicBezTo>
                    <a:pt x="12142" y="21599"/>
                    <a:pt x="12550" y="21363"/>
                    <a:pt x="12550" y="21071"/>
                  </a:cubicBezTo>
                  <a:lnTo>
                    <a:pt x="12550" y="19484"/>
                  </a:lnTo>
                  <a:lnTo>
                    <a:pt x="14642" y="19484"/>
                  </a:lnTo>
                  <a:cubicBezTo>
                    <a:pt x="15602" y="19484"/>
                    <a:pt x="16540" y="19647"/>
                    <a:pt x="17341" y="19957"/>
                  </a:cubicBezTo>
                  <a:lnTo>
                    <a:pt x="20184" y="21052"/>
                  </a:lnTo>
                  <a:cubicBezTo>
                    <a:pt x="20463" y="21160"/>
                    <a:pt x="20822" y="21171"/>
                    <a:pt x="21119" y="21079"/>
                  </a:cubicBezTo>
                  <a:cubicBezTo>
                    <a:pt x="21415" y="20987"/>
                    <a:pt x="21600" y="20807"/>
                    <a:pt x="21600" y="20613"/>
                  </a:cubicBezTo>
                  <a:lnTo>
                    <a:pt x="21600" y="17339"/>
                  </a:lnTo>
                  <a:cubicBezTo>
                    <a:pt x="21600" y="16162"/>
                    <a:pt x="20586" y="15060"/>
                    <a:pt x="18898" y="14400"/>
                  </a:cubicBezTo>
                  <a:lnTo>
                    <a:pt x="18025" y="14058"/>
                  </a:lnTo>
                  <a:close/>
                  <a:moveTo>
                    <a:pt x="10802" y="9760"/>
                  </a:moveTo>
                  <a:cubicBezTo>
                    <a:pt x="9064" y="9760"/>
                    <a:pt x="7653" y="8945"/>
                    <a:pt x="7653" y="7940"/>
                  </a:cubicBezTo>
                  <a:cubicBezTo>
                    <a:pt x="7653" y="6934"/>
                    <a:pt x="9064" y="6119"/>
                    <a:pt x="10802" y="6119"/>
                  </a:cubicBezTo>
                  <a:cubicBezTo>
                    <a:pt x="12538" y="6119"/>
                    <a:pt x="13949" y="6934"/>
                    <a:pt x="13949" y="7940"/>
                  </a:cubicBezTo>
                  <a:cubicBezTo>
                    <a:pt x="13949" y="8945"/>
                    <a:pt x="12538" y="9760"/>
                    <a:pt x="10802" y="9760"/>
                  </a:cubicBezTo>
                  <a:close/>
                </a:path>
              </a:pathLst>
            </a:custGeom>
            <a:solidFill>
              <a:srgbClr val="F3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Open Sans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0" name="Google Shape;60;p13" descr="COLOR.png">
              <a:extLst>
                <a:ext uri="{FF2B5EF4-FFF2-40B4-BE49-F238E27FC236}">
                  <a16:creationId xmlns:a16="http://schemas.microsoft.com/office/drawing/2014/main" id="{B651C71B-5B75-4DC8-A0FA-EFE0A9E8BDB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20074" t="32988" r="20074" b="42321"/>
            <a:stretch/>
          </p:blipFill>
          <p:spPr>
            <a:xfrm>
              <a:off x="8316479" y="450199"/>
              <a:ext cx="2762952" cy="641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F9B5375-0AD2-475C-96B4-50B9D2116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500" t="68972" r="32167" b="24317"/>
            <a:stretch/>
          </p:blipFill>
          <p:spPr>
            <a:xfrm>
              <a:off x="3301956" y="10095352"/>
              <a:ext cx="5490902" cy="661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93652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693AED8-3F8D-48E5-A3D6-BE6503FAD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6734264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F3050BDD-F1E9-4CD1-8E39-6B94D75DB8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542186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58DEE36-7EEE-461A-AC48-750D7E0826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8133352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4648" tIns="44648" rIns="44648" bIns="44648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4648" tIns="44648" rIns="44648" bIns="44648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4648" tIns="44648" rIns="44648" bIns="44648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4648" tIns="44648" rIns="44648" bIns="44648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112</Words>
  <Application>Microsoft Macintosh PowerPoint</Application>
  <PresentationFormat>Personalizado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Helvetica Neue</vt:lpstr>
      <vt:lpstr>Montserrat</vt:lpstr>
      <vt:lpstr>Montserrat ExtraBold</vt:lpstr>
      <vt:lpstr>Open Sans</vt:lpstr>
      <vt:lpstr>White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Karla Leticia Escamilla Miranda</dc:creator>
  <cp:lastModifiedBy>Microsoft Office User</cp:lastModifiedBy>
  <cp:revision>26</cp:revision>
  <dcterms:modified xsi:type="dcterms:W3CDTF">2021-02-23T15:32:14Z</dcterms:modified>
</cp:coreProperties>
</file>