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CB996-D968-4325-B67B-7C3AEB72D532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F1BDE-CB6C-40BC-A3C7-B4D8D0D754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80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F1BDE-CB6C-40BC-A3C7-B4D8D0D754F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82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473E9-9D33-2F51-9EB8-4841CAB4F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C03D5-F309-879E-D009-EED5FBC7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77E7D-B9EC-5DD6-3D88-0F18FB1C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EC3E2-1CAA-BDF2-7CA9-FCE857D8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D797D-A54A-535D-5392-0F0FE16C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70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D231E-42CC-72D2-4059-3C9642B6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496F3C-FA3C-E597-D249-F1B6D3AE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FC625-8669-B2B9-9695-1BB94769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80ADB-A210-70E1-2C67-18028C68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88AA6-5D7B-86B0-3CFE-F191BBFB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73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575E9-896F-2F02-8D91-F141F0AB2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E439D-AF64-317E-3FD0-A6033F253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EBECE-D47D-1E31-E172-0C839293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D3C21-2329-8DAC-D055-22B28130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AC2A1-BA4C-8720-9377-59500A6B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3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2099-D784-DB67-F394-A2ED4538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2B74F-2EF5-530D-3668-9B653990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0910D-9411-9908-0989-4622F0F2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9521A-854C-ADC9-BEC5-0E0B10D6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F1562-A9C1-4E91-5F6C-FB532152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C9769-A9DA-5C5B-2011-FA7BD318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A09B33-748B-8669-B4BD-5E9B464D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2EE9B-537C-022A-C601-5EB97F35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F6409-1F50-1333-3184-7DBEE74F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8AD4B-7192-92D2-12D3-1598CF5D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68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2E034-E06C-1F8F-12CA-49D16AF8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BFEE5-E95E-57E0-3E1A-01DDEE244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BA771-4582-2EA1-33A2-067A3DACA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D9C952-F1C8-0CFB-2493-6F75427C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90DE4F-48F1-1C3F-CBC5-4965DABC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ED9DE0-00C2-C319-35A6-2F33719B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53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CDDCD-FAF4-8054-AB83-99B4CE56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CBF2E-7B9F-7458-0A4F-9F0C164A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174EEB-109C-675D-BE0F-2D99E870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AE5E2A-20D9-EA1D-68DC-7FC05B25B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68EF44-BE81-E5AA-0B69-56ED62731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C53BB-93F4-839B-7917-8197C12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55D9BA-B76B-70EB-5A1B-3BCD7E37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6700BF-C99C-0253-0FE2-35B196E2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7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37244-E0E5-E81D-EFC3-9A8A9C28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1CAAF0-3F13-2FD6-1A03-4CC17F09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4452B6-226D-54CC-E021-26C32F2E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28218E-0D0F-649E-DA8A-B5DCAEA3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20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35BF31-78F4-7F1C-F6D3-62F381C5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F4C2BD-0E39-6369-25DC-CB99B7EE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BBD2B3-8903-2F65-0A72-E9F4E454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0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CE59B-E752-A46B-8229-122CAD03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562D0-D758-A8EF-A20A-EF93DB1D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9AE9EB-854A-2DFF-EC6E-64EB0EA86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2994F7-A0D9-12E2-8A10-A434EEEC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31DF40-284D-4C6C-4876-3C9601D6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C6D16-0978-AFC8-0917-C12ECA7A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6E1A7-77BE-A972-C301-B045618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CA25E9-EE49-BA7A-5FB1-41085069E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3751E5-2127-C35D-6EC9-B764681B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11B16-654B-85BA-2287-2E774ED6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2D201-EA65-2784-23DB-F429C927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1AC6FA-F88D-5401-4203-9304691B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FEB9F0-4BA1-BC70-462D-30DA57E7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8E7716-C2E8-9452-A694-7EE4B4C1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B8578-B889-3DA1-7296-8FA25AD18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EF3AE-C7ED-4DAE-BDD8-990A24E9FB1C}" type="datetimeFigureOut">
              <a:rPr lang="es-MX" smtClean="0"/>
              <a:t>23/06/2024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09824-1A58-20C4-3571-EC0064405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182A2-4A28-29BF-F497-1A31B7B12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F51A0-C692-4161-96FA-9A3C27E963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6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illustration of ethernet cable icon in dark color and white  background 26496842 Vector Art at Vecteezy">
            <a:extLst>
              <a:ext uri="{FF2B5EF4-FFF2-40B4-BE49-F238E27FC236}">
                <a16:creationId xmlns:a16="http://schemas.microsoft.com/office/drawing/2014/main" id="{C7650E9C-4C94-8A49-EE7A-79745F95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8" y="463345"/>
            <a:ext cx="806245" cy="80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C8C2DE8-E0E4-886D-C469-24D10255038B}"/>
              </a:ext>
            </a:extLst>
          </p:cNvPr>
          <p:cNvCxnSpPr/>
          <p:nvPr/>
        </p:nvCxnSpPr>
        <p:spPr>
          <a:xfrm>
            <a:off x="679380" y="610828"/>
            <a:ext cx="169114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thernet Hub Icons - Free SVG &amp; PNG Ethernet Hub Images - Noun Project">
            <a:extLst>
              <a:ext uri="{FF2B5EF4-FFF2-40B4-BE49-F238E27FC236}">
                <a16:creationId xmlns:a16="http://schemas.microsoft.com/office/drawing/2014/main" id="{7901B088-FAAF-DB51-B693-9A6DF766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28" y="0"/>
            <a:ext cx="1269590" cy="126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BCA3FE-371D-56DD-AB25-D632C78E36DB}"/>
              </a:ext>
            </a:extLst>
          </p:cNvPr>
          <p:cNvSpPr txBox="1"/>
          <p:nvPr/>
        </p:nvSpPr>
        <p:spPr>
          <a:xfrm>
            <a:off x="1146878" y="278679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WTC</a:t>
            </a:r>
            <a:endParaRPr lang="es-MX" b="1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2572694-5931-D74D-C773-895376429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85571"/>
              </p:ext>
            </p:extLst>
          </p:nvPr>
        </p:nvGraphicFramePr>
        <p:xfrm>
          <a:off x="5123836" y="243494"/>
          <a:ext cx="657535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49">
                  <a:extLst>
                    <a:ext uri="{9D8B030D-6E8A-4147-A177-3AD203B41FA5}">
                      <a16:colId xmlns:a16="http://schemas.microsoft.com/office/drawing/2014/main" val="1477175020"/>
                    </a:ext>
                  </a:extLst>
                </a:gridCol>
                <a:gridCol w="2484001">
                  <a:extLst>
                    <a:ext uri="{9D8B030D-6E8A-4147-A177-3AD203B41FA5}">
                      <a16:colId xmlns:a16="http://schemas.microsoft.com/office/drawing/2014/main" val="27234181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87176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Actividad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7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CAJA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Laptop para capturar Datos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0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CAJA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 Laptop para capturar Datos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5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CAJA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 Laptop para capturar Datos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7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REGISTROS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Tablet iPad 9 con lector QR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REGISTROS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Tablet iPad 9 con lector QR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3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REGISTROS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Tablet iPad 9 con lector QR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0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REGISTROS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Tablet iPad 9 con lector QR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EXPOSITORES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 Laptop para capturar Datos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CASOS ESPECIALES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 Laptop para capturar Datos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PROFESORES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Tablet iPad 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0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PROFESORES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Tablet iPad 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ENTREGA DE GAFETES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Tablet iPad Mini 2 con lector QR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3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ENTREGA DE GAFETES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Tablet iPad Mini 2 con lector QR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ENTREGA DE GAFETES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Tablet iPad Mini 2 con lector QR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ENTREGA DE GAFETES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Tablet iPad Mini 2</a:t>
                      </a:r>
                      <a:r>
                        <a:rPr lang="es-MX" dirty="0"/>
                        <a:t>, </a:t>
                      </a:r>
                      <a:r>
                        <a:rPr lang="es-ES" dirty="0"/>
                        <a:t>con lector QR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7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Printer</a:t>
                      </a:r>
                      <a:r>
                        <a:rPr lang="es-MX" dirty="0"/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Laptop con 3 Primera LX500c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02325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7CA1170-197A-D788-B111-9A545519B6D6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3640118" y="442524"/>
            <a:ext cx="1483718" cy="192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4EB85A-9189-E701-05E2-5B77C69740A3}"/>
              </a:ext>
            </a:extLst>
          </p:cNvPr>
          <p:cNvSpPr txBox="1"/>
          <p:nvPr/>
        </p:nvSpPr>
        <p:spPr>
          <a:xfrm>
            <a:off x="3439016" y="665520"/>
            <a:ext cx="168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YH</a:t>
            </a:r>
          </a:p>
          <a:p>
            <a:pPr algn="ctr"/>
            <a:r>
              <a:rPr lang="es-ES" b="1" dirty="0"/>
              <a:t>16 conexiones</a:t>
            </a:r>
            <a:endParaRPr lang="es-MX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62C46AE-D4C5-9768-AEB9-9DDE67650263}"/>
              </a:ext>
            </a:extLst>
          </p:cNvPr>
          <p:cNvCxnSpPr>
            <a:cxnSpLocks/>
          </p:cNvCxnSpPr>
          <p:nvPr/>
        </p:nvCxnSpPr>
        <p:spPr>
          <a:xfrm flipH="1">
            <a:off x="1762335" y="997678"/>
            <a:ext cx="897218" cy="1616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33D993-E61F-C879-55A7-F67804C81773}"/>
              </a:ext>
            </a:extLst>
          </p:cNvPr>
          <p:cNvSpPr txBox="1"/>
          <p:nvPr/>
        </p:nvSpPr>
        <p:spPr>
          <a:xfrm>
            <a:off x="743597" y="1608507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/>
              <a:t>YH</a:t>
            </a:r>
          </a:p>
          <a:p>
            <a:pPr algn="r"/>
            <a:r>
              <a:rPr lang="es-ES" b="1" dirty="0"/>
              <a:t>1 conexión</a:t>
            </a:r>
            <a:endParaRPr lang="es-MX" b="1" dirty="0"/>
          </a:p>
        </p:txBody>
      </p:sp>
      <p:pic>
        <p:nvPicPr>
          <p:cNvPr id="1030" name="Picture 6" descr="Wifi router - Free computer icons">
            <a:extLst>
              <a:ext uri="{FF2B5EF4-FFF2-40B4-BE49-F238E27FC236}">
                <a16:creationId xmlns:a16="http://schemas.microsoft.com/office/drawing/2014/main" id="{F66D50A4-7578-6768-4D72-C0E6959B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10" y="2366363"/>
            <a:ext cx="1344423" cy="134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9022F230-6C13-F020-1960-4D25741D2509}"/>
              </a:ext>
            </a:extLst>
          </p:cNvPr>
          <p:cNvGrpSpPr/>
          <p:nvPr/>
        </p:nvGrpSpPr>
        <p:grpSpPr>
          <a:xfrm>
            <a:off x="289806" y="3606253"/>
            <a:ext cx="4543732" cy="602753"/>
            <a:chOff x="333068" y="3759511"/>
            <a:chExt cx="5828233" cy="679655"/>
          </a:xfrm>
        </p:grpSpPr>
        <p:pic>
          <p:nvPicPr>
            <p:cNvPr id="1034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31E295EA-7803-476A-33DD-F1FF724DFD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68" y="3759511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6436150B-8AAB-4487-CBD7-B904D6BA9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729" y="3759511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D1106D62-6660-E07A-E75C-9E8205AEB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390" y="3759511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C4DA436D-7EBD-E48B-FEAB-763949BFE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051" y="3759511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7C9673D0-6CA9-9BD2-4236-1093F3462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663" y="3759511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AD2AFF48-7E90-0EFB-B2B2-2489B03C9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24" y="3759511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05F7999F-E07B-A752-522C-57A60816F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85" y="3759511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41816B0A-11D1-DAAD-9717-6B1472893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646" y="3759511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E8B6B83A-82ED-29F7-4191-71BBEF67D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16" y="3805075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AC431763-7869-8122-38C6-29DCCA4EA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927" y="3852010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B4947565-9FCC-25F1-4CC8-B5B7A3CCF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639" y="3837811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77A4060F-E59C-56EC-37CD-52DFCB212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750" y="3884746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EF6C2572-F4B8-B269-8975-9F4776C7E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534" y="3817786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FBBDD5BE-B0E5-B496-D9E8-741B3029E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645" y="3864721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2A91556F-0B54-413E-2283-9F81CA6E1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357" y="3817786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69AE229D-78C1-80E2-5DD7-72A0DC553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468" y="3864721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B12D0AD-688C-4005-6159-5723D35EBEFA}"/>
              </a:ext>
            </a:extLst>
          </p:cNvPr>
          <p:cNvSpPr txBox="1"/>
          <p:nvPr/>
        </p:nvSpPr>
        <p:spPr>
          <a:xfrm>
            <a:off x="2254972" y="3038124"/>
            <a:ext cx="24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YH – Entrada Principal</a:t>
            </a:r>
          </a:p>
          <a:p>
            <a:pPr algn="ctr"/>
            <a:r>
              <a:rPr lang="es-ES" b="1" dirty="0"/>
              <a:t>8 iPad Mini 2</a:t>
            </a:r>
            <a:endParaRPr lang="es-MX" b="1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DC3690B-A059-895B-46B7-C09FDA7325DF}"/>
              </a:ext>
            </a:extLst>
          </p:cNvPr>
          <p:cNvGrpSpPr/>
          <p:nvPr/>
        </p:nvGrpSpPr>
        <p:grpSpPr>
          <a:xfrm>
            <a:off x="265062" y="5990595"/>
            <a:ext cx="4332911" cy="679655"/>
            <a:chOff x="265062" y="5990595"/>
            <a:chExt cx="4332911" cy="679655"/>
          </a:xfrm>
        </p:grpSpPr>
        <p:pic>
          <p:nvPicPr>
            <p:cNvPr id="40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461A52FC-EC9D-9D2D-25F5-A11B712A61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62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5FD65206-2BC9-44F1-0682-772D1FA86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723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442ACF69-449F-4A0C-2C5A-85AC3CC5A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384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20ABD447-EC8B-E354-82B7-AAEBDD748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045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A6ECE065-EEA8-024C-6890-4BD8F2818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657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5D58D596-9B89-A8CD-8204-FD2313597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318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DA996C9E-FC24-5CAA-C444-F97394A44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0" y="6036159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893EFCE2-2554-494C-929B-9E6B51295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6083094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BF868A25-E4BA-98B3-DE8E-BD8937AC6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633" y="6068895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5B0D696C-E882-172A-4D2C-8A163366A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4744" y="6115830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105D5ECE-1C6D-8E49-13D2-AC44FD435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528" y="6048870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66E3D86C-699A-0698-E20E-AB86476B3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351" y="6048870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D680CCB-3FF9-41AE-C269-E8D45FC551A1}"/>
              </a:ext>
            </a:extLst>
          </p:cNvPr>
          <p:cNvSpPr txBox="1"/>
          <p:nvPr/>
        </p:nvSpPr>
        <p:spPr>
          <a:xfrm>
            <a:off x="170392" y="4856181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YH – Entrada Salones 12 iPad Mini 2</a:t>
            </a:r>
            <a:endParaRPr lang="es-MX" b="1" dirty="0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CDC25035-A58C-025B-FDBC-E9ACAF8B8682}"/>
              </a:ext>
            </a:extLst>
          </p:cNvPr>
          <p:cNvGrpSpPr/>
          <p:nvPr/>
        </p:nvGrpSpPr>
        <p:grpSpPr>
          <a:xfrm>
            <a:off x="235695" y="5237255"/>
            <a:ext cx="4332911" cy="679655"/>
            <a:chOff x="265062" y="5990595"/>
            <a:chExt cx="4332911" cy="679655"/>
          </a:xfrm>
        </p:grpSpPr>
        <p:pic>
          <p:nvPicPr>
            <p:cNvPr id="60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7894B0C2-4CAC-84D6-3E56-C91F9036D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62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9EDF95E5-54B6-5499-6013-EE4F92298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723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F2182068-7633-3742-E602-D121683246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384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77050020-A457-6772-B983-82823B1D2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045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9FA89A8B-C5E7-A5D7-78A2-8F6346032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657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10" descr="Ipad Mini Icons - Free SVG &amp; PNG Ipad Mini Images - Noun Project">
              <a:extLst>
                <a:ext uri="{FF2B5EF4-FFF2-40B4-BE49-F238E27FC236}">
                  <a16:creationId xmlns:a16="http://schemas.microsoft.com/office/drawing/2014/main" id="{4A240112-7DF3-26F2-4E2A-02B730B35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318" y="5990595"/>
              <a:ext cx="679655" cy="67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FFF12A42-7403-82D0-0E47-B1625FE3D7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0" y="6036159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F89E8B7B-B8EF-D1C0-D9ED-34B7CD243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6083094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42857380-BF51-3AB0-2924-6F9129176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633" y="6068895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BDF89FA2-4A65-7C0E-E149-9566AE04E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4744" y="6115830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6F8CECB5-90C5-E528-EEC0-9165FE74E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528" y="6048870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2" descr="Imágenes de Qr Code Icon: descubre bancos de fotos, ilustraciones, vectores  y vídeos de 44,954 | Adobe Stock">
              <a:extLst>
                <a:ext uri="{FF2B5EF4-FFF2-40B4-BE49-F238E27FC236}">
                  <a16:creationId xmlns:a16="http://schemas.microsoft.com/office/drawing/2014/main" id="{95C72BD3-4236-13C4-6EC9-4FCB91A84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351" y="6048870"/>
              <a:ext cx="360000" cy="24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1" name="Conector recto de flecha 1040">
            <a:extLst>
              <a:ext uri="{FF2B5EF4-FFF2-40B4-BE49-F238E27FC236}">
                <a16:creationId xmlns:a16="http://schemas.microsoft.com/office/drawing/2014/main" id="{15C96E9C-063F-904C-A9BF-8FE40A3D55EA}"/>
              </a:ext>
            </a:extLst>
          </p:cNvPr>
          <p:cNvCxnSpPr>
            <a:cxnSpLocks/>
          </p:cNvCxnSpPr>
          <p:nvPr/>
        </p:nvCxnSpPr>
        <p:spPr>
          <a:xfrm>
            <a:off x="2666317" y="957015"/>
            <a:ext cx="546157" cy="1206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6" descr="Wifi router - Free computer icons">
            <a:extLst>
              <a:ext uri="{FF2B5EF4-FFF2-40B4-BE49-F238E27FC236}">
                <a16:creationId xmlns:a16="http://schemas.microsoft.com/office/drawing/2014/main" id="{6076F9A2-609B-640D-7597-DD18443F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52" y="1311851"/>
            <a:ext cx="1344423" cy="134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CuadroTexto 1045">
            <a:extLst>
              <a:ext uri="{FF2B5EF4-FFF2-40B4-BE49-F238E27FC236}">
                <a16:creationId xmlns:a16="http://schemas.microsoft.com/office/drawing/2014/main" id="{1B1C2FAF-3763-1C4D-E184-91EBF2078E7E}"/>
              </a:ext>
            </a:extLst>
          </p:cNvPr>
          <p:cNvSpPr txBox="1"/>
          <p:nvPr/>
        </p:nvSpPr>
        <p:spPr>
          <a:xfrm>
            <a:off x="2839650" y="2083628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YH</a:t>
            </a:r>
          </a:p>
          <a:p>
            <a:r>
              <a:rPr lang="es-ES" b="1" dirty="0"/>
              <a:t>1 conexión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02738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165</Words>
  <Application>Microsoft Office PowerPoint</Application>
  <PresentationFormat>Panorámica</PresentationFormat>
  <Paragraphs>62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Emilio San Miguel V.</dc:creator>
  <cp:lastModifiedBy>Emilio San Miguel V.</cp:lastModifiedBy>
  <cp:revision>1</cp:revision>
  <dcterms:created xsi:type="dcterms:W3CDTF">2024-06-23T20:17:56Z</dcterms:created>
  <dcterms:modified xsi:type="dcterms:W3CDTF">2024-06-23T22:14:51Z</dcterms:modified>
</cp:coreProperties>
</file>