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22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2AA-80FE-48BA-B8E3-16FA32DB040B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D47-94E7-4E45-92B6-B1877782FD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84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2AA-80FE-48BA-B8E3-16FA32DB040B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D47-94E7-4E45-92B6-B1877782FD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49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2AA-80FE-48BA-B8E3-16FA32DB040B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D47-94E7-4E45-92B6-B1877782FD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50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2AA-80FE-48BA-B8E3-16FA32DB040B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D47-94E7-4E45-92B6-B1877782FD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113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2AA-80FE-48BA-B8E3-16FA32DB040B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D47-94E7-4E45-92B6-B1877782FD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41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2AA-80FE-48BA-B8E3-16FA32DB040B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D47-94E7-4E45-92B6-B1877782FD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728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2AA-80FE-48BA-B8E3-16FA32DB040B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D47-94E7-4E45-92B6-B1877782FD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035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2AA-80FE-48BA-B8E3-16FA32DB040B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D47-94E7-4E45-92B6-B1877782FD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930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2AA-80FE-48BA-B8E3-16FA32DB040B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D47-94E7-4E45-92B6-B1877782FD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404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2AA-80FE-48BA-B8E3-16FA32DB040B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D47-94E7-4E45-92B6-B1877782FD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856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2AA-80FE-48BA-B8E3-16FA32DB040B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CD47-94E7-4E45-92B6-B1877782FD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445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082AA-80FE-48BA-B8E3-16FA32DB040B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DCD47-94E7-4E45-92B6-B1877782FD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491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lustración del mapa del mundo - Descargar PNG/SVG transparente">
            <a:extLst>
              <a:ext uri="{FF2B5EF4-FFF2-40B4-BE49-F238E27FC236}">
                <a16:creationId xmlns:a16="http://schemas.microsoft.com/office/drawing/2014/main" id="{892AC093-1A93-4F41-B802-EE8279370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3420" y="-571500"/>
            <a:ext cx="19392900" cy="1939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02BA980-F7B6-46E0-BD35-8B9CC479C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3" y="13059151"/>
            <a:ext cx="6705614" cy="4514097"/>
          </a:xfrm>
          <a:prstGeom prst="rect">
            <a:avLst/>
          </a:prstGeom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8326008-524F-43C2-9C08-C927A8D11EC9}"/>
              </a:ext>
            </a:extLst>
          </p:cNvPr>
          <p:cNvSpPr txBox="1"/>
          <p:nvPr/>
        </p:nvSpPr>
        <p:spPr>
          <a:xfrm>
            <a:off x="2604194" y="1143000"/>
            <a:ext cx="1279767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3800" dirty="0">
                <a:latin typeface="Cooper Black" panose="0208090404030B020404" pitchFamily="18" charset="0"/>
              </a:rPr>
              <a:t>#</a:t>
            </a:r>
            <a:r>
              <a:rPr lang="es-MX" sz="13800" dirty="0" err="1">
                <a:latin typeface="Cooper Black" panose="0208090404030B020404" pitchFamily="18" charset="0"/>
              </a:rPr>
              <a:t>TodosUnidos</a:t>
            </a:r>
            <a:endParaRPr lang="es-MX" sz="138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04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02BA980-F7B6-46E0-BD35-8B9CC479C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3" y="13392174"/>
            <a:ext cx="6705614" cy="4514097"/>
          </a:xfrm>
          <a:prstGeom prst="rect">
            <a:avLst/>
          </a:prstGeom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8326008-524F-43C2-9C08-C927A8D11EC9}"/>
              </a:ext>
            </a:extLst>
          </p:cNvPr>
          <p:cNvSpPr txBox="1"/>
          <p:nvPr/>
        </p:nvSpPr>
        <p:spPr>
          <a:xfrm>
            <a:off x="2440891" y="381729"/>
            <a:ext cx="1279767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3800" dirty="0">
                <a:latin typeface="Cooper Black" panose="0208090404030B020404" pitchFamily="18" charset="0"/>
              </a:rPr>
              <a:t>#</a:t>
            </a:r>
            <a:r>
              <a:rPr lang="es-MX" sz="13800" dirty="0" err="1">
                <a:latin typeface="Cooper Black" panose="0208090404030B020404" pitchFamily="18" charset="0"/>
              </a:rPr>
              <a:t>TodosUnidos</a:t>
            </a:r>
            <a:endParaRPr lang="es-MX" sz="13800" dirty="0">
              <a:latin typeface="Cooper Black" panose="0208090404030B0204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ADC927-9193-4A0B-AA99-678741E25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5097"/>
            <a:ext cx="17679454" cy="1202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Imagen que contiene mujer, computadora, laptop, camiseta&#10;&#10;Descripción generada automáticamente">
            <a:extLst>
              <a:ext uri="{FF2B5EF4-FFF2-40B4-BE49-F238E27FC236}">
                <a16:creationId xmlns:a16="http://schemas.microsoft.com/office/drawing/2014/main" id="{4307B019-E0E1-4C8B-9D91-E1B2B1A9A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452" y="3880874"/>
            <a:ext cx="5564155" cy="365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9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02BA980-F7B6-46E0-BD35-8B9CC479C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3" y="13392174"/>
            <a:ext cx="6705614" cy="4514097"/>
          </a:xfrm>
          <a:prstGeom prst="rect">
            <a:avLst/>
          </a:prstGeom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8326008-524F-43C2-9C08-C927A8D11EC9}"/>
              </a:ext>
            </a:extLst>
          </p:cNvPr>
          <p:cNvSpPr txBox="1"/>
          <p:nvPr/>
        </p:nvSpPr>
        <p:spPr>
          <a:xfrm>
            <a:off x="2440891" y="381729"/>
            <a:ext cx="1279767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3800" dirty="0">
                <a:latin typeface="Cooper Black" panose="0208090404030B020404" pitchFamily="18" charset="0"/>
              </a:rPr>
              <a:t>#</a:t>
            </a:r>
            <a:r>
              <a:rPr lang="es-MX" sz="13800" dirty="0" err="1">
                <a:latin typeface="Cooper Black" panose="0208090404030B020404" pitchFamily="18" charset="0"/>
              </a:rPr>
              <a:t>TodosUnidos</a:t>
            </a:r>
            <a:endParaRPr lang="es-MX" sz="13800" dirty="0">
              <a:latin typeface="Cooper Black" panose="0208090404030B020404" pitchFamily="18" charset="0"/>
            </a:endParaRPr>
          </a:p>
        </p:txBody>
      </p:sp>
      <p:pic>
        <p:nvPicPr>
          <p:cNvPr id="3" name="Imagen 2" descr="Imagen que contiene mujer, computadora, laptop, camiseta&#10;&#10;Descripción generada automáticamente">
            <a:extLst>
              <a:ext uri="{FF2B5EF4-FFF2-40B4-BE49-F238E27FC236}">
                <a16:creationId xmlns:a16="http://schemas.microsoft.com/office/drawing/2014/main" id="{4307B019-E0E1-4C8B-9D91-E1B2B1A9A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452" y="3880874"/>
            <a:ext cx="5564155" cy="365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59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6</Words>
  <Application>Microsoft Office PowerPoint</Application>
  <PresentationFormat>Personalizado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Cooper Black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Emilio San Miguel V</dc:creator>
  <cp:lastModifiedBy>Emilio San Miguel V</cp:lastModifiedBy>
  <cp:revision>2</cp:revision>
  <dcterms:created xsi:type="dcterms:W3CDTF">2020-05-08T16:51:38Z</dcterms:created>
  <dcterms:modified xsi:type="dcterms:W3CDTF">2020-05-08T19:30:10Z</dcterms:modified>
</cp:coreProperties>
</file>