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66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dirty="0" smtClean="0"/>
              <a:t>社群媒體分析</a:t>
            </a:r>
            <a:r>
              <a:rPr lang="zh-TW" b="1" dirty="0" smtClean="0"/>
              <a:t>期末</a:t>
            </a:r>
            <a:r>
              <a:rPr lang="zh-TW" b="1" dirty="0"/>
              <a:t>報</a:t>
            </a:r>
            <a:r>
              <a:rPr lang="zh-TW" b="1" dirty="0" smtClean="0"/>
              <a:t>告</a:t>
            </a:r>
            <a:endParaRPr lang="zh-TW"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姓</a:t>
            </a:r>
            <a:r>
              <a: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浦梅</a:t>
            </a:r>
            <a:endParaRPr lang="zh-TW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日期</a:t>
            </a:r>
            <a:r>
              <a:rPr 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zh-TW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b="1" dirty="0">
                <a:solidFill>
                  <a:schemeClr val="tx1"/>
                </a:solidFill>
              </a:rPr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2998" y="1152475"/>
            <a:ext cx="8209302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</a:rPr>
              <a:t>背景與觀察</a:t>
            </a:r>
          </a:p>
          <a:p>
            <a:pPr marL="457200" lvl="0" indent="-228600" rtl="0">
              <a:spcBef>
                <a:spcPts val="0"/>
              </a:spcBef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</a:rPr>
              <a:t>分析方法與目的</a:t>
            </a:r>
          </a:p>
          <a:p>
            <a:pPr marL="457200" lvl="0" indent="-228600" rtl="0">
              <a:spcBef>
                <a:spcPts val="0"/>
              </a:spcBef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</a:rPr>
              <a:t>資料統計</a:t>
            </a:r>
          </a:p>
          <a:p>
            <a:pPr marL="457200" lvl="0" indent="-228600" rtl="0">
              <a:spcBef>
                <a:spcPts val="0"/>
              </a:spcBef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</a:rPr>
              <a:t>資料分析結果</a:t>
            </a:r>
          </a:p>
          <a:p>
            <a:pPr marL="457200" lvl="0" indent="-228600">
              <a:spcBef>
                <a:spcPts val="0"/>
              </a:spcBef>
              <a:buFont typeface="Wingdings" pitchFamily="2" charset="2"/>
              <a:buChar char="l"/>
            </a:pPr>
            <a:r>
              <a:rPr lang="zh-TW" dirty="0">
                <a:solidFill>
                  <a:schemeClr val="tx1"/>
                </a:solidFill>
              </a:rPr>
              <a:t>結論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5492" y="2039812"/>
            <a:ext cx="1340687" cy="158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9969" y="2069957"/>
            <a:ext cx="1342431" cy="156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68136" y="2073761"/>
            <a:ext cx="1393579" cy="154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</a:rPr>
              <a:t>我選擇的是</a:t>
            </a:r>
            <a:r>
              <a:rPr lang="zh-TW" altLang="en-US" sz="1600" dirty="0" smtClean="0">
                <a:solidFill>
                  <a:srgbClr val="FF0000"/>
                </a:solidFill>
              </a:rPr>
              <a:t>「臺灣大哥大」</a:t>
            </a:r>
            <a:r>
              <a:rPr lang="zh-CN" altLang="en-US" sz="1600" dirty="0" smtClean="0">
                <a:solidFill>
                  <a:schemeClr val="tx1"/>
                </a:solidFill>
              </a:rPr>
              <a:t>、 </a:t>
            </a:r>
            <a:r>
              <a:rPr lang="zh-CN" altLang="en-US" sz="1600" dirty="0" smtClean="0">
                <a:solidFill>
                  <a:srgbClr val="FF0000"/>
                </a:solidFill>
              </a:rPr>
              <a:t>「</a:t>
            </a:r>
            <a:r>
              <a:rPr lang="en-US" altLang="zh-CN" sz="1600" dirty="0" smtClean="0">
                <a:solidFill>
                  <a:srgbClr val="FF0000"/>
                </a:solidFill>
              </a:rPr>
              <a:t>IKEA Taiwan</a:t>
            </a:r>
            <a:r>
              <a:rPr lang="zh-TW" altLang="en-US" sz="1600" dirty="0" smtClean="0">
                <a:solidFill>
                  <a:srgbClr val="FF0000"/>
                </a:solidFill>
              </a:rPr>
              <a:t>宜家家居粉絲團」</a:t>
            </a:r>
            <a:r>
              <a:rPr lang="zh-CN" altLang="en-US" sz="1600" dirty="0" smtClean="0">
                <a:solidFill>
                  <a:schemeClr val="tx1"/>
                </a:solidFill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「大同</a:t>
            </a:r>
            <a:r>
              <a:rPr lang="en-US" altLang="zh-CN" sz="1600" dirty="0" smtClean="0">
                <a:solidFill>
                  <a:srgbClr val="FF0000"/>
                </a:solidFill>
              </a:rPr>
              <a:t>TATUNG</a:t>
            </a:r>
            <a:r>
              <a:rPr lang="zh-CN" altLang="en-US" sz="1600" dirty="0" smtClean="0">
                <a:solidFill>
                  <a:srgbClr val="FF0000"/>
                </a:solidFill>
              </a:rPr>
              <a:t>同樂會」</a:t>
            </a:r>
            <a:r>
              <a:rPr lang="zh-CN" altLang="en-US" sz="1600" dirty="0" smtClean="0">
                <a:solidFill>
                  <a:schemeClr val="tx1"/>
                </a:solidFill>
              </a:rPr>
              <a:t>的粉絲頁；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1600" dirty="0" smtClean="0">
                <a:solidFill>
                  <a:schemeClr val="tx1"/>
                </a:solidFill>
              </a:rPr>
              <a:t>選擇理由：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TW" altLang="en-US" sz="1600" dirty="0" smtClean="0">
                <a:solidFill>
                  <a:schemeClr val="tx1"/>
                </a:solidFill>
              </a:rPr>
              <a:t>「臺灣大哥大」：發文時間有一定規律，</a:t>
            </a:r>
            <a:r>
              <a:rPr lang="zh-CN" altLang="en-US" sz="1600" dirty="0" smtClean="0">
                <a:solidFill>
                  <a:srgbClr val="0070C0"/>
                </a:solidFill>
              </a:rPr>
              <a:t>大多数发文时间为每天的</a:t>
            </a:r>
            <a:r>
              <a:rPr lang="en-US" altLang="zh-CN" sz="1600" dirty="0" smtClean="0">
                <a:solidFill>
                  <a:srgbClr val="0070C0"/>
                </a:solidFill>
              </a:rPr>
              <a:t>8:00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12:00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19:00,</a:t>
            </a:r>
            <a:r>
              <a:rPr lang="zh-TW" altLang="en-US" sz="1600" dirty="0" smtClean="0">
                <a:solidFill>
                  <a:srgbClr val="0070C0"/>
                </a:solidFill>
              </a:rPr>
              <a:t>且經常都是整點發文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1600" dirty="0" smtClean="0">
                <a:solidFill>
                  <a:schemeClr val="tx1"/>
                </a:solidFill>
              </a:rPr>
              <a:t>「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IKEATaiwan</a:t>
            </a:r>
            <a:r>
              <a:rPr lang="zh-TW" altLang="en-US" sz="1600" dirty="0" smtClean="0">
                <a:solidFill>
                  <a:schemeClr val="tx1"/>
                </a:solidFill>
              </a:rPr>
              <a:t>宜家家居粉絲團</a:t>
            </a:r>
            <a:r>
              <a:rPr lang="zh-CN" altLang="en-US" sz="1600" dirty="0" smtClean="0">
                <a:solidFill>
                  <a:schemeClr val="tx1"/>
                </a:solidFill>
              </a:rPr>
              <a:t>」：發文时间也有一定规律，</a:t>
            </a:r>
            <a:r>
              <a:rPr lang="zh-TW" altLang="en-US" sz="1600" dirty="0" smtClean="0">
                <a:solidFill>
                  <a:srgbClr val="0070C0"/>
                </a:solidFill>
              </a:rPr>
              <a:t>大多數發文時間為每天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en-US" altLang="zh-CN" sz="1600" dirty="0" smtClean="0">
                <a:solidFill>
                  <a:srgbClr val="0070C0"/>
                </a:solidFill>
              </a:rPr>
              <a:t>21:00</a:t>
            </a:r>
            <a:r>
              <a:rPr lang="zh-CN" altLang="en-US" sz="1600" dirty="0" smtClean="0">
                <a:solidFill>
                  <a:srgbClr val="0070C0"/>
                </a:solidFill>
              </a:rPr>
              <a:t>前後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1600" dirty="0" smtClean="0">
                <a:solidFill>
                  <a:schemeClr val="tx1"/>
                </a:solidFill>
              </a:rPr>
              <a:t>「大同</a:t>
            </a:r>
            <a:r>
              <a:rPr lang="en-US" altLang="zh-CN" sz="1600" dirty="0" smtClean="0">
                <a:solidFill>
                  <a:schemeClr val="tx1"/>
                </a:solidFill>
              </a:rPr>
              <a:t>TATUNG</a:t>
            </a:r>
            <a:r>
              <a:rPr lang="zh-CN" altLang="en-US" sz="1600" dirty="0" smtClean="0">
                <a:solidFill>
                  <a:schemeClr val="tx1"/>
                </a:solidFill>
              </a:rPr>
              <a:t>同樂會」：</a:t>
            </a:r>
            <a:r>
              <a:rPr lang="zh-TW" altLang="en-US" sz="1600" dirty="0" smtClean="0">
                <a:solidFill>
                  <a:schemeClr val="tx1"/>
                </a:solidFill>
              </a:rPr>
              <a:t>發文時間也有一定規律，</a:t>
            </a:r>
            <a:r>
              <a:rPr lang="zh-CN" altLang="en-US" sz="1600" dirty="0" smtClean="0">
                <a:solidFill>
                  <a:srgbClr val="0070C0"/>
                </a:solidFill>
              </a:rPr>
              <a:t>大多數发文時間為每天的中午时段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>
                <a:solidFill>
                  <a:schemeClr val="tx1"/>
                </a:solidFill>
              </a:rPr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3481" y="1008476"/>
            <a:ext cx="7646796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/>
                </a:solidFill>
              </a:rPr>
              <a:t>每天固定時間發文，是否發文數量線性穩定？是否也能固定時間回復評論？是否評論的暴增點也在某一固定時間？所以希望能進一步了解這背後的狀況是否還有很多的</a:t>
            </a:r>
            <a:r>
              <a:rPr lang="zh-CN" altLang="en-US" sz="1600" dirty="0" smtClean="0">
                <a:solidFill>
                  <a:srgbClr val="FF0000"/>
                </a:solidFill>
              </a:rPr>
              <a:t>規律性或者共通性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zh-TW" sz="16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5" y="2051208"/>
            <a:ext cx="4724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57" y="2519241"/>
            <a:ext cx="4686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142" y="2997846"/>
            <a:ext cx="4733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187" y="3484406"/>
            <a:ext cx="4705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25397" y="2047492"/>
            <a:ext cx="4191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32253" y="2533528"/>
            <a:ext cx="42576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16395" y="2985704"/>
            <a:ext cx="422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71923" y="3423069"/>
            <a:ext cx="42386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zh-CN" altLang="en-US" dirty="0" smtClean="0">
                <a:solidFill>
                  <a:schemeClr val="tx1"/>
                </a:solidFill>
              </a:rPr>
              <a:t>為我本身專業方向不太涉及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  <a:r>
              <a:rPr lang="zh-CN" altLang="en-US" dirty="0" smtClean="0">
                <a:solidFill>
                  <a:schemeClr val="tx1"/>
                </a:solidFill>
              </a:rPr>
              <a:t>，所以進展較慢，暫且只能分析老師的程式了。不足之處，敬請見諒</a:t>
            </a:r>
            <a:endParaRPr 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/>
              <a:t>資料統</a:t>
            </a:r>
            <a:r>
              <a:rPr lang="zh-TW" b="1" dirty="0" smtClean="0"/>
              <a:t>計</a:t>
            </a:r>
            <a:endParaRPr lang="zh-TW" b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Box plot (distribution #comments/each post among different </a:t>
            </a:r>
            <a:r>
              <a:rPr lang="en-US" dirty="0" err="1" smtClean="0">
                <a:solidFill>
                  <a:schemeClr val="tx1"/>
                </a:solidFill>
              </a:rPr>
              <a:t>facebook</a:t>
            </a:r>
            <a:r>
              <a:rPr lang="en-US" dirty="0" smtClean="0">
                <a:solidFill>
                  <a:schemeClr val="tx1"/>
                </a:solidFill>
              </a:rPr>
              <a:t> fans pages)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105" y="1839571"/>
            <a:ext cx="4260502" cy="272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/>
              <a:t>資料統</a:t>
            </a:r>
            <a:r>
              <a:rPr lang="zh-TW" b="1" dirty="0" smtClean="0"/>
              <a:t>計</a:t>
            </a:r>
            <a:endParaRPr lang="zh-TW" b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Box plot (#post per month for specified page)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           宜家家居                             台灣大哥大                       大同同樂會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zh-TW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031" y="2171878"/>
            <a:ext cx="2516781" cy="168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279" y="2186155"/>
            <a:ext cx="2459631" cy="165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8672" y="2181819"/>
            <a:ext cx="2396173" cy="160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>
                <a:solidFill>
                  <a:schemeClr val="tx1"/>
                </a:solidFill>
              </a:rPr>
              <a:t>資料分析結</a:t>
            </a:r>
            <a:r>
              <a:rPr lang="zh-TW" b="1" dirty="0" smtClean="0">
                <a:solidFill>
                  <a:schemeClr val="tx1"/>
                </a:solidFill>
              </a:rPr>
              <a:t>果</a:t>
            </a:r>
            <a:endParaRPr lang="zh-TW" b="1" dirty="0">
              <a:solidFill>
                <a:schemeClr val="tx1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雖然我不太能看懂那個</a:t>
            </a:r>
            <a:r>
              <a:rPr lang="en-US" altLang="zh-CN" dirty="0" smtClean="0">
                <a:solidFill>
                  <a:schemeClr val="tx1"/>
                </a:solidFill>
              </a:rPr>
              <a:t>box plot</a:t>
            </a:r>
            <a:r>
              <a:rPr lang="zh-CN" altLang="en-US" dirty="0" smtClean="0">
                <a:solidFill>
                  <a:schemeClr val="tx1"/>
                </a:solidFill>
              </a:rPr>
              <a:t>，但是我的理解是：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宜家家居的每月發文數量總體來說是偏少的，但相對來說還算穩定；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台灣大哥大的每月發文是較多的，但又有不穩定因素；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大同同樂會發文的離散狀況比較大；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endParaRPr 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每節課都有來聽老師講課，並且確實很喜歡社群分析；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之前沒有接觸過這塊專業知識，所以基礎較差；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內心很想學好，但是實際操作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  <a:r>
              <a:rPr lang="zh-CN" altLang="en-US" dirty="0" smtClean="0">
                <a:solidFill>
                  <a:schemeClr val="tx1"/>
                </a:solidFill>
              </a:rPr>
              <a:t>總是會遇到很多問題，進展很慢；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由於期末作業的時間限制，只能暫且提交；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有很多不足，希望老師見諒；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我是交換生，下學期就回去了，不過可能因為老師您的前期指引，後面我還是有信心慢慢繼續探索，畢竟我還不想放棄；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希望老師能給個還</a:t>
            </a:r>
            <a:r>
              <a:rPr lang="en-US" altLang="zh-CN" dirty="0" smtClean="0">
                <a:solidFill>
                  <a:schemeClr val="tx1"/>
                </a:solidFill>
              </a:rPr>
              <a:t>OK</a:t>
            </a:r>
            <a:r>
              <a:rPr lang="zh-CN" altLang="en-US" dirty="0" smtClean="0">
                <a:solidFill>
                  <a:schemeClr val="tx1"/>
                </a:solidFill>
              </a:rPr>
              <a:t>的分數，辛苦老師，新年快樂；</a:t>
            </a:r>
            <a:endParaRPr 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584</Words>
  <Application>Microsoft Office PowerPoint</Application>
  <PresentationFormat>全屏显示(16:9)</PresentationFormat>
  <Paragraphs>37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simple-light-2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</vt:lpstr>
      <vt:lpstr>資料統計</vt:lpstr>
      <vt:lpstr>資料分析結果</vt:lpstr>
      <vt:lpstr>結語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donhzhi</cp:lastModifiedBy>
  <cp:revision>12</cp:revision>
  <dcterms:modified xsi:type="dcterms:W3CDTF">2017-01-14T20:04:28Z</dcterms:modified>
</cp:coreProperties>
</file>