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1" r:id="rId2"/>
    <p:sldId id="262" r:id="rId3"/>
    <p:sldId id="260" r:id="rId4"/>
    <p:sldId id="272" r:id="rId5"/>
    <p:sldId id="273" r:id="rId6"/>
    <p:sldId id="274" r:id="rId7"/>
    <p:sldId id="275" r:id="rId8"/>
    <p:sldId id="277" r:id="rId9"/>
    <p:sldId id="276" r:id="rId10"/>
    <p:sldId id="263" r:id="rId11"/>
    <p:sldId id="258" r:id="rId12"/>
    <p:sldId id="259" r:id="rId13"/>
    <p:sldId id="261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90" d="100"/>
          <a:sy n="90" d="100"/>
        </p:scale>
        <p:origin x="816" y="7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179389" y="3291830"/>
            <a:ext cx="8601073" cy="144016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54297" y="3382338"/>
            <a:ext cx="8421689" cy="840025"/>
          </a:xfrm>
        </p:spPr>
        <p:txBody>
          <a:bodyPr/>
          <a:lstStyle/>
          <a:p>
            <a:r>
              <a:rPr lang="en-US" dirty="0"/>
              <a:t>Automatic Merging Attributes for Data Preparation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354299" y="4126579"/>
            <a:ext cx="8421687" cy="695919"/>
          </a:xfrm>
        </p:spPr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  <p:pic>
        <p:nvPicPr>
          <p:cNvPr id="4098" name="Picture 2" descr="https://memegenerator.net/img/instances/53679372.jpg">
            <a:extLst>
              <a:ext uri="{FF2B5EF4-FFF2-40B4-BE49-F238E27FC236}">
                <a16:creationId xmlns:a16="http://schemas.microsoft.com/office/drawing/2014/main" id="{FF99B098-889F-4CF7-84A1-450F3741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8750"/>
            <a:ext cx="3707188" cy="26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Felix </a:t>
            </a:r>
            <a:r>
              <a:rPr lang="en-US" dirty="0" err="1"/>
              <a:t>Grzelka</a:t>
            </a:r>
            <a:r>
              <a:rPr lang="en-US" dirty="0"/>
              <a:t>, Margaux </a:t>
            </a:r>
            <a:r>
              <a:rPr lang="en-US" dirty="0" err="1"/>
              <a:t>Gatrio</a:t>
            </a:r>
            <a:endParaRPr lang="en-US" dirty="0"/>
          </a:p>
        </p:txBody>
      </p:sp>
      <p:pic>
        <p:nvPicPr>
          <p:cNvPr id="5122" name="Picture 2" descr="http://www.businessintelligence-solutions.com/wp-content/uploads/2017/04/chuck-norris-approves-data-science-team-and-chuck-norris-approved.jpg">
            <a:extLst>
              <a:ext uri="{FF2B5EF4-FFF2-40B4-BE49-F238E27FC236}">
                <a16:creationId xmlns:a16="http://schemas.microsoft.com/office/drawing/2014/main" id="{C6CC3B7A-ABF2-4D86-AD1A-04153F1E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34510"/>
            <a:ext cx="3024336" cy="233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358773" y="2926794"/>
            <a:ext cx="8421689" cy="1031637"/>
          </a:xfrm>
        </p:spPr>
        <p:txBody>
          <a:bodyPr tIns="0">
            <a:noAutofit/>
          </a:bodyPr>
          <a:lstStyle/>
          <a:p>
            <a:r>
              <a:rPr lang="de-DE" dirty="0" err="1"/>
              <a:t>Merge</a:t>
            </a:r>
            <a:r>
              <a:rPr lang="de-DE" dirty="0"/>
              <a:t> Attributes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err="1"/>
              <a:t>Grzelka</a:t>
            </a:r>
            <a:r>
              <a:rPr lang="de-DE" dirty="0"/>
              <a:t>, Margaux </a:t>
            </a:r>
            <a:r>
              <a:rPr lang="de-DE" dirty="0" err="1"/>
              <a:t>Gatrio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Merge duplicated columns</a:t>
            </a:r>
          </a:p>
          <a:p>
            <a:pPr lvl="1"/>
            <a:r>
              <a:rPr lang="en-US" dirty="0"/>
              <a:t>Merge date parts</a:t>
            </a:r>
          </a:p>
          <a:p>
            <a:pPr lvl="1"/>
            <a:r>
              <a:rPr lang="en-US" dirty="0"/>
              <a:t>Merge interleaving columns</a:t>
            </a:r>
          </a:p>
          <a:p>
            <a:r>
              <a:rPr lang="en-US" dirty="0"/>
              <a:t>Statistic test?</a:t>
            </a:r>
          </a:p>
          <a:p>
            <a:r>
              <a:rPr lang="en-US" dirty="0" err="1"/>
              <a:t>calApplicability</a:t>
            </a:r>
            <a:r>
              <a:rPr lang="en-US" dirty="0"/>
              <a:t>?</a:t>
            </a:r>
          </a:p>
          <a:p>
            <a:r>
              <a:rPr lang="en-US" dirty="0"/>
              <a:t>Open tasks</a:t>
            </a:r>
          </a:p>
          <a:p>
            <a:r>
              <a:rPr lang="en-US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ttp://www.acheronanalytics.com/uploads/9/8/6/3/98636884/editor/51764130_1.jpg?1491762379">
            <a:extLst>
              <a:ext uri="{FF2B5EF4-FFF2-40B4-BE49-F238E27FC236}">
                <a16:creationId xmlns:a16="http://schemas.microsoft.com/office/drawing/2014/main" id="{656B66AB-D37F-4056-B617-315BAE45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87153"/>
            <a:ext cx="2869307" cy="28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Last time:</a:t>
            </a: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7ECAF9-74E8-461B-A35D-6D16B498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1239"/>
            <a:ext cx="5615360" cy="3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73771" y="1829407"/>
            <a:ext cx="3880954" cy="210528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Use Case 1: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Duplicates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 descr="https://www.meme-arsenal.com/memes/d9e244455685fe3d641caa8833fb7a84.jpg">
            <a:extLst>
              <a:ext uri="{FF2B5EF4-FFF2-40B4-BE49-F238E27FC236}">
                <a16:creationId xmlns:a16="http://schemas.microsoft.com/office/drawing/2014/main" id="{78D3CD00-7446-498F-AB0B-67A581EC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7" y="1006424"/>
            <a:ext cx="2857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pfocus.com/wp-content/uploads/55908063.jpg">
            <a:extLst>
              <a:ext uri="{FF2B5EF4-FFF2-40B4-BE49-F238E27FC236}">
                <a16:creationId xmlns:a16="http://schemas.microsoft.com/office/drawing/2014/main" id="{D0010D16-BD55-457B-A438-E5F797EC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24" y="133638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nuvemconsulting.com/wp-content/uploads/sites/2/2017/09/Salesforce-memes-4.png">
            <a:extLst>
              <a:ext uri="{FF2B5EF4-FFF2-40B4-BE49-F238E27FC236}">
                <a16:creationId xmlns:a16="http://schemas.microsoft.com/office/drawing/2014/main" id="{381AB1D1-1904-43F8-AB94-16C24AED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70620"/>
            <a:ext cx="2492582" cy="28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A87283F-B569-4B49-BCCF-856E735F9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232BE0-0C96-421D-A252-419040151F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0AF25F-C3D6-4A76-83FA-BA5E2AAFC9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EB334-7939-4943-AE85-5A96F57E0F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BDA6A90-4ED4-4BD5-82D4-6AFF3E2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2: </a:t>
            </a:r>
            <a:r>
              <a:rPr lang="de-DE" dirty="0" err="1"/>
              <a:t>Merge</a:t>
            </a:r>
            <a:r>
              <a:rPr lang="de-DE" dirty="0"/>
              <a:t> date </a:t>
            </a:r>
            <a:r>
              <a:rPr lang="de-DE" dirty="0" err="1"/>
              <a:t>parts</a:t>
            </a:r>
            <a:endParaRPr lang="en-US" dirty="0"/>
          </a:p>
        </p:txBody>
      </p:sp>
      <p:pic>
        <p:nvPicPr>
          <p:cNvPr id="2050" name="Picture 2" descr="Bildergebnis fÃ¼r memes days months years">
            <a:extLst>
              <a:ext uri="{FF2B5EF4-FFF2-40B4-BE49-F238E27FC236}">
                <a16:creationId xmlns:a16="http://schemas.microsoft.com/office/drawing/2014/main" id="{6BD4CCF2-B4C5-44F2-B5FD-4D9CE50F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2974"/>
            <a:ext cx="2701749" cy="35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memes days months years">
            <a:extLst>
              <a:ext uri="{FF2B5EF4-FFF2-40B4-BE49-F238E27FC236}">
                <a16:creationId xmlns:a16="http://schemas.microsoft.com/office/drawing/2014/main" id="{38951761-5594-4490-86FD-88C07C5F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673" y="1552742"/>
            <a:ext cx="2133773" cy="29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929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9C4072F-6BE8-4EBA-9E9B-691FD5445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5639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2D66F2-2807-496E-A75B-01634C853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682C4-9BE1-4323-A59B-313B10743E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C0E5E1-56ED-4259-AC4B-21D928396D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D532AD3-CEB6-4C46-AC96-27DF5012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3: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Interleaving</a:t>
            </a:r>
            <a:r>
              <a:rPr lang="de-DE" dirty="0"/>
              <a:t> </a:t>
            </a:r>
            <a:r>
              <a:rPr lang="de-DE" dirty="0" err="1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5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1231EE-A075-41CF-8FAA-77851EDFA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91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1231EE-A075-41CF-8FAA-77851EDFA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860AD6-B309-4219-9204-ABFEE376F4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C53F2-DB4F-4A5D-9A80-FF6C261EF8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F28578-858C-4D61-9387-A9306A7DA2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0F6ED1-9F6F-4266-AA73-CD7A54F8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tasks</a:t>
            </a:r>
          </a:p>
        </p:txBody>
      </p:sp>
    </p:spTree>
    <p:extLst>
      <p:ext uri="{BB962C8B-B14F-4D97-AF65-F5344CB8AC3E}">
        <p14:creationId xmlns:p14="http://schemas.microsoft.com/office/powerpoint/2010/main" val="41654487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2B83C09-FE1F-46A1-8020-B1FA87485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Excel picture to summarize functions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B64A4D-36C0-49CE-9738-AAA1E22C6B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CADC62-A632-4E4D-BAB3-B3A6E7C901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A79446-A52B-4DAB-802C-673114152B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0DBCB8A-71C6-45C3-B574-382F0DD1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555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Grand_Präsi</Template>
  <TotalTime>0</TotalTime>
  <Words>318</Words>
  <Application>Microsoft Office PowerPoint</Application>
  <PresentationFormat>Bildschirmpräsentation (16:9)</PresentationFormat>
  <Paragraphs>99</Paragraphs>
  <Slides>17</Slides>
  <Notes>11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Verdana</vt:lpstr>
      <vt:lpstr>TEMPLATE_Fakultät_11_EXP v201702</vt:lpstr>
      <vt:lpstr>Automatic Merging Attributes for Data Preparation</vt:lpstr>
      <vt:lpstr>Agenda</vt:lpstr>
      <vt:lpstr>Introduction</vt:lpstr>
      <vt:lpstr>Use Case 1: Merge Duplicates</vt:lpstr>
      <vt:lpstr>Use Case 2: Merge date parts</vt:lpstr>
      <vt:lpstr>Use Case 3: Merge Interleaving columns</vt:lpstr>
      <vt:lpstr>PowerPoint-Präsentation</vt:lpstr>
      <vt:lpstr>Open tasks</vt:lpstr>
      <vt:lpstr>Summary</vt:lpstr>
      <vt:lpstr>Thank you  for your attention!</vt:lpstr>
      <vt:lpstr>Merge Attributes</vt:lpstr>
      <vt:lpstr>PowerPoint-Präsentation</vt:lpstr>
      <vt:lpstr>PowerPoint-Präsentation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Gauxi</dc:creator>
  <cp:lastModifiedBy>Gauxi</cp:lastModifiedBy>
  <cp:revision>9</cp:revision>
  <cp:lastPrinted>2014-05-07T12:19:03Z</cp:lastPrinted>
  <dcterms:created xsi:type="dcterms:W3CDTF">2019-02-02T15:48:00Z</dcterms:created>
  <dcterms:modified xsi:type="dcterms:W3CDTF">2019-02-03T16:14:20Z</dcterms:modified>
</cp:coreProperties>
</file>