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262" r:id="rId3"/>
    <p:sldId id="260" r:id="rId4"/>
    <p:sldId id="272" r:id="rId5"/>
    <p:sldId id="273" r:id="rId6"/>
    <p:sldId id="274" r:id="rId7"/>
    <p:sldId id="263" r:id="rId8"/>
    <p:sldId id="259" r:id="rId9"/>
    <p:sldId id="261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37" autoAdjust="0"/>
  </p:normalViewPr>
  <p:slideViewPr>
    <p:cSldViewPr snapToObjects="1" showGuides="1">
      <p:cViewPr varScale="1">
        <p:scale>
          <a:sx n="75" d="100"/>
          <a:sy n="75" d="100"/>
        </p:scale>
        <p:origin x="546" y="7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Projections on the labor market dire shortfalls in the analytical talent available for Big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Need of techniques to simplify labor-intensive tasks in the data lifecycle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Most-cited bottleneck in manually  wrangling the various sources of data required for each distinct use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Challenges in DT come from unbounded variety of inputs and outputs to the problem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2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Interaction </a:t>
            </a:r>
            <a:r>
              <a:rPr lang="de-DE" dirty="0" err="1"/>
              <a:t>for</a:t>
            </a:r>
            <a:r>
              <a:rPr lang="de-DE" dirty="0"/>
              <a:t> Data Transformation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/>
              <a:t>Explanations</a:t>
            </a:r>
            <a:br>
              <a:rPr lang="en-US"/>
            </a:br>
            <a:r>
              <a:rPr lang="en-US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First text layer for running text. </a:t>
            </a:r>
          </a:p>
          <a:p>
            <a:pPr lvl="1"/>
            <a:r>
              <a:rPr lang="en-US" dirty="0"/>
              <a:t>Second level for bullet points</a:t>
            </a:r>
          </a:p>
          <a:p>
            <a:pPr lvl="2"/>
            <a:r>
              <a:rPr lang="en-US" dirty="0"/>
              <a:t>Third level for bullet points</a:t>
            </a:r>
          </a:p>
          <a:p>
            <a:pPr lvl="3"/>
            <a:r>
              <a:rPr lang="en-US" dirty="0"/>
              <a:t>Fourth level for bullet points</a:t>
            </a:r>
          </a:p>
          <a:p>
            <a:pPr lvl="4"/>
            <a:r>
              <a:rPr lang="en-US" dirty="0"/>
              <a:t>Fifth level for numberings</a:t>
            </a:r>
          </a:p>
          <a:p>
            <a:pPr lvl="5"/>
            <a:r>
              <a:rPr lang="en-US" dirty="0"/>
              <a:t>Sixth level for listings</a:t>
            </a:r>
          </a:p>
          <a:p>
            <a:pPr lvl="6"/>
            <a:r>
              <a:rPr lang="en-US" dirty="0"/>
              <a:t>Seventh text layer </a:t>
            </a:r>
            <a:br>
              <a:rPr lang="en-US" dirty="0"/>
            </a:br>
            <a:r>
              <a:rPr lang="en-US" dirty="0"/>
              <a:t>for Core Messages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In this template, we pre-formatted different text layers </a:t>
            </a:r>
            <a:br>
              <a:rPr lang="en-US" dirty="0"/>
            </a:br>
            <a:r>
              <a:rPr lang="en-US" dirty="0"/>
              <a:t>(as you can see on the right side).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have to generate </a:t>
            </a:r>
            <a:br>
              <a:rPr lang="en-US" dirty="0"/>
            </a:br>
            <a:r>
              <a:rPr lang="en-US" dirty="0"/>
              <a:t>bullet points manually. </a:t>
            </a:r>
            <a:br>
              <a:rPr lang="en-US" dirty="0"/>
            </a:br>
            <a:r>
              <a:rPr lang="en-US" b="1" dirty="0"/>
              <a:t>By the way: Please avoid this!</a:t>
            </a:r>
          </a:p>
          <a:p>
            <a:r>
              <a:rPr lang="en-US" dirty="0"/>
              <a:t>To change from one text layer</a:t>
            </a:r>
            <a:br>
              <a:rPr lang="en-US" dirty="0"/>
            </a:br>
            <a:r>
              <a:rPr lang="en-US" dirty="0"/>
              <a:t>to the next, use the </a:t>
            </a:r>
            <a:br>
              <a:rPr lang="en-US" dirty="0"/>
            </a:br>
            <a:r>
              <a:rPr lang="en-US" dirty="0"/>
              <a:t>Increase / Decrease List Level buttons: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/>
              <a:t>You can insert or change </a:t>
            </a:r>
            <a:br>
              <a:rPr lang="en-GB" noProof="1"/>
            </a:br>
            <a:r>
              <a:rPr lang="en-GB" noProof="1"/>
              <a:t>your presentation‘s footer. </a:t>
            </a:r>
            <a:br>
              <a:rPr lang="en-GB" noProof="1"/>
            </a:br>
            <a:r>
              <a:rPr lang="en-GB" noProof="1"/>
              <a:t>Click on the Insert-tab | Header </a:t>
            </a:r>
            <a:br>
              <a:rPr lang="en-GB" noProof="1"/>
            </a:br>
            <a:r>
              <a:rPr lang="en-GB" noProof="1"/>
              <a:t>and Footer | After filling in your descriptions click on </a:t>
            </a:r>
            <a:r>
              <a:rPr lang="en-GB" b="1" noProof="1"/>
              <a:t>Apply to All.</a:t>
            </a:r>
            <a:endParaRPr lang="en-GB" noProof="1"/>
          </a:p>
          <a:p>
            <a:br>
              <a:rPr lang="en-GB" b="1" noProof="1"/>
            </a:br>
            <a:r>
              <a:rPr lang="en-GB" b="1" noProof="1"/>
              <a:t>Descriptions:</a:t>
            </a:r>
          </a:p>
          <a:p>
            <a:pPr lvl="1"/>
            <a:r>
              <a:rPr lang="en-GB" noProof="1"/>
              <a:t>Activate date and time and write in:</a:t>
            </a:r>
            <a:r>
              <a:rPr lang="en-US" i="1" dirty="0"/>
              <a:t>Speaker, Job Description</a:t>
            </a:r>
          </a:p>
          <a:p>
            <a:pPr lvl="1"/>
            <a:r>
              <a:rPr lang="en-GB" noProof="1"/>
              <a:t>Activate the slide number.</a:t>
            </a:r>
          </a:p>
          <a:p>
            <a:pPr lvl="1"/>
            <a:r>
              <a:rPr lang="en-GB" noProof="1"/>
              <a:t>Activate the footer and write in:</a:t>
            </a:r>
            <a:br>
              <a:rPr lang="en-GB" noProof="1"/>
            </a:br>
            <a:r>
              <a:rPr lang="en-US" i="1" dirty="0"/>
              <a:t>Presentation Title</a:t>
            </a:r>
            <a:br>
              <a:rPr lang="en-US" i="1" dirty="0"/>
            </a:br>
            <a:endParaRPr lang="en-US" i="1" dirty="0"/>
          </a:p>
          <a:p>
            <a:r>
              <a:rPr lang="de-DE" b="1" dirty="0" err="1">
                <a:solidFill>
                  <a:schemeClr val="accent1"/>
                </a:solidFill>
              </a:rPr>
              <a:t>Don‘t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use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template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 err="1">
                <a:solidFill>
                  <a:schemeClr val="accent1"/>
                </a:solidFill>
              </a:rPr>
              <a:t>without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complete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footer</a:t>
            </a:r>
            <a:r>
              <a:rPr lang="de-DE" b="1" dirty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Drawing guides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enable your guide-lines to align objects on the slide </a:t>
            </a:r>
            <a:r>
              <a:rPr lang="en-US" b="1" noProof="1"/>
              <a:t>(View | Show | Select the option „Guides“)</a:t>
            </a:r>
          </a:p>
          <a:p>
            <a:r>
              <a:rPr lang="en-US" noProof="1"/>
              <a:t>Or hit the right mouse button outside </a:t>
            </a:r>
            <a:br>
              <a:rPr lang="en-US" noProof="1"/>
            </a:br>
            <a:r>
              <a:rPr lang="en-US" noProof="1"/>
              <a:t>the slide and go at </a:t>
            </a:r>
            <a:br>
              <a:rPr lang="en-US" noProof="1"/>
            </a:br>
            <a:r>
              <a:rPr lang="en-US" noProof="1"/>
              <a:t>„Grid and Guides…“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Slide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choose between different </a:t>
            </a:r>
            <a:br>
              <a:rPr lang="en-US" noProof="1"/>
            </a:br>
            <a:r>
              <a:rPr lang="en-US" noProof="1"/>
              <a:t>slide layouts. </a:t>
            </a:r>
            <a:br>
              <a:rPr lang="en-US" noProof="1"/>
            </a:br>
            <a:r>
              <a:rPr lang="en-US" noProof="1"/>
              <a:t>These pre-defined layouts gives you the oportunity to use text and visualisations just the right way.</a:t>
            </a:r>
          </a:p>
          <a:p>
            <a:endParaRPr lang="en-US" noProof="1"/>
          </a:p>
          <a:p>
            <a:r>
              <a:rPr lang="en-US" b="1" noProof="1"/>
              <a:t>To use these layouts:</a:t>
            </a:r>
          </a:p>
          <a:p>
            <a:r>
              <a:rPr lang="en-US" noProof="1"/>
              <a:t>Click on the Home-tab | New Slide or Layout | and choose one out of the layouts</a:t>
            </a:r>
          </a:p>
          <a:p>
            <a:br>
              <a:rPr lang="de-DE" noProof="1"/>
            </a:br>
            <a:r>
              <a:rPr lang="de-DE" noProof="1"/>
              <a:t>Click „Reset“ to reset to the predefined slide layout.</a:t>
            </a:r>
            <a:endParaRPr lang="en-US" noProof="1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Write your first topic here</a:t>
            </a:r>
          </a:p>
          <a:p>
            <a:r>
              <a:rPr lang="de-DE"/>
              <a:t>Write your second topic here</a:t>
            </a:r>
          </a:p>
          <a:p>
            <a:r>
              <a:rPr lang="de-DE" b="1"/>
              <a:t>Highlight your topics by using bold font (change manually)</a:t>
            </a:r>
          </a:p>
          <a:p>
            <a:r>
              <a:rPr lang="de-DE"/>
              <a:t>Write your fourth topic here</a:t>
            </a:r>
          </a:p>
          <a:p>
            <a:pPr lvl="1"/>
            <a:r>
              <a:rPr lang="de-DE"/>
              <a:t>If you need further details</a:t>
            </a:r>
          </a:p>
          <a:p>
            <a:pPr lvl="1"/>
            <a:r>
              <a:rPr lang="de-DE"/>
              <a:t>Choose the second text layer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Approach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AD01A80-C60E-4425-A5BD-E37242309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170923-DA43-4711-BE29-6DAAA65593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06B264-52EC-4FE6-902F-7BA360A9D8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95CED-E7FF-470B-B37E-B433138656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DF2E56-85C0-45DA-ABFF-AADC9159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4019055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81F4A6A-18C2-44F3-93C5-BA4D2384D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0E6817-0F7A-4231-AF03-A5485511EB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B3357C-60A0-4BD8-A5B2-1BC406801F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0D2687-F8EE-4CC0-99A2-5224DF514B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D4C320-34CD-44C9-848A-2F09AF88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9585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3348" r="212" b="23920"/>
          <a:stretch/>
        </p:blipFill>
        <p:spPr>
          <a:xfrm>
            <a:off x="358775" y="1058864"/>
            <a:ext cx="8605838" cy="374491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0</TotalTime>
  <Words>317</Words>
  <Application>Microsoft Office PowerPoint</Application>
  <PresentationFormat>Bildschirmpräsentation (16:9)</PresentationFormat>
  <Paragraphs>82</Paragraphs>
  <Slides>13</Slides>
  <Notes>10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Verdana</vt:lpstr>
      <vt:lpstr>TEMPLATE_Fakultät_11_EXP v201702</vt:lpstr>
      <vt:lpstr>Predictive Interaction for Data Transformation</vt:lpstr>
      <vt:lpstr>Agenda</vt:lpstr>
      <vt:lpstr>Problem</vt:lpstr>
      <vt:lpstr>Approach</vt:lpstr>
      <vt:lpstr>Use Case</vt:lpstr>
      <vt:lpstr>Data Preparation</vt:lpstr>
      <vt:lpstr>Thank you  for your attention!</vt:lpstr>
      <vt:lpstr>PowerPoint-Präsentation</vt:lpstr>
      <vt:lpstr>PowerPoint-Präsentation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Interaction for Data Transformation</dc:title>
  <dc:creator>Gauxi</dc:creator>
  <cp:lastModifiedBy>Gauxi</cp:lastModifiedBy>
  <cp:revision>2</cp:revision>
  <cp:lastPrinted>2014-05-07T12:19:03Z</cp:lastPrinted>
  <dcterms:created xsi:type="dcterms:W3CDTF">2019-01-21T08:12:51Z</dcterms:created>
  <dcterms:modified xsi:type="dcterms:W3CDTF">2019-01-21T09:41:09Z</dcterms:modified>
</cp:coreProperties>
</file>