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07"/>
    <p:restoredTop sz="94619"/>
  </p:normalViewPr>
  <p:slideViewPr>
    <p:cSldViewPr snapToGrid="0" snapToObjects="1">
      <p:cViewPr varScale="1">
        <p:scale>
          <a:sx n="128" d="100"/>
          <a:sy n="128" d="100"/>
        </p:scale>
        <p:origin x="200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6E601-352C-BF43-A90A-885A28990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325D7-4DAB-C149-B56A-CA5932304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CDCC5-54E4-9740-B1CF-DBB42D5AD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6F4C3-BA1C-1746-86D9-900BEE203F48}" type="datetimeFigureOut">
              <a:rPr lang="en-MX" smtClean="0"/>
              <a:t>27/04/20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D25EE-4B0C-A742-A3FE-7898AC73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C1011-7133-6B48-BCD5-B8BDE3665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A52C9-84AB-5C45-9D6A-D59F1877DC70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57810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C2836-B69B-D248-BEC0-7AFE80CAE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81748-31BD-AB45-B1FF-F0C365357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3A6A4-BAB4-6F43-BD4B-618AD085F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6F4C3-BA1C-1746-86D9-900BEE203F48}" type="datetimeFigureOut">
              <a:rPr lang="en-MX" smtClean="0"/>
              <a:t>27/04/20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C4966-6F90-E14B-9D0E-EC8D1DD76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739C0-B76B-7549-B6E1-5823FD791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A52C9-84AB-5C45-9D6A-D59F1877DC70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658821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94195-C543-5549-9E3E-5DE232679C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4A001E-1F4D-2445-955D-AC68F5410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7B670-3841-D541-8189-0F65F5347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6F4C3-BA1C-1746-86D9-900BEE203F48}" type="datetimeFigureOut">
              <a:rPr lang="en-MX" smtClean="0"/>
              <a:t>27/04/20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DFA00-A6E0-5A42-8BEA-E59FF568D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B395B-0F51-5E4C-8A45-1DD12C208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A52C9-84AB-5C45-9D6A-D59F1877DC70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138514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338B1-2BE0-FF43-85FA-80B1D2A37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CA975-12AF-6344-BE3A-1231F70DE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043A2-94A6-A843-887A-680F34AA5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6F4C3-BA1C-1746-86D9-900BEE203F48}" type="datetimeFigureOut">
              <a:rPr lang="en-MX" smtClean="0"/>
              <a:t>27/04/20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D1AD7-EF2D-D54F-BFDE-693D357B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411D9-E422-AE48-830A-D14071EDE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A52C9-84AB-5C45-9D6A-D59F1877DC70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69868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75E1B-8D93-364F-98F8-078ACCB7E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B899C-E5F9-8745-981D-0482912A9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34E4B-69D6-FA43-B92C-63A85400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6F4C3-BA1C-1746-86D9-900BEE203F48}" type="datetimeFigureOut">
              <a:rPr lang="en-MX" smtClean="0"/>
              <a:t>27/04/20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87DCB-23B1-E146-9EDD-C2E5DE728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E99F7-C044-FD40-969F-C68AF0A4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A52C9-84AB-5C45-9D6A-D59F1877DC70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677854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D4D6E-762A-A643-A31D-04423DB6E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51E8B-87E9-644A-97B4-334FABBC4E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51FC-ED61-CC4B-9FFE-80E6FEBEC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44F7D-CAC1-7345-89BE-19A3EB1F9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6F4C3-BA1C-1746-86D9-900BEE203F48}" type="datetimeFigureOut">
              <a:rPr lang="en-MX" smtClean="0"/>
              <a:t>27/04/20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5BD71-6CD9-894F-9E23-F7E71CDC9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2F574-5613-984C-ACF9-71BFD4A95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A52C9-84AB-5C45-9D6A-D59F1877DC70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791859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6F301-5449-5F4D-A07C-3550D509F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BA4FD-91DD-8644-A07E-0C96CC3B1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8965C-5983-4C4A-96AF-1E916B691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77BEB3-63E3-1442-A16A-4B958E9970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1D2E28-2196-F544-98BC-FF1A3F8B2B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9D45D9-B145-9843-8E41-83C2E5A9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6F4C3-BA1C-1746-86D9-900BEE203F48}" type="datetimeFigureOut">
              <a:rPr lang="en-MX" smtClean="0"/>
              <a:t>27/04/20</a:t>
            </a:fld>
            <a:endParaRPr lang="en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A59232-9C19-7C4C-A2FB-1BC28DCE3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1CBC01-E039-B04C-814B-D11C7630D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A52C9-84AB-5C45-9D6A-D59F1877DC70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052150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FA489-61D2-E840-9FCC-8ED7F3452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D502F1-AC4B-9D40-9912-78C12DF0C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6F4C3-BA1C-1746-86D9-900BEE203F48}" type="datetimeFigureOut">
              <a:rPr lang="en-MX" smtClean="0"/>
              <a:t>27/04/20</a:t>
            </a:fld>
            <a:endParaRPr lang="en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47D3F-DBE2-7045-A51D-BE27EC856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8C764D-0ABC-EA40-9A9C-DEFBDA30C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A52C9-84AB-5C45-9D6A-D59F1877DC70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25386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703F2F-7F5B-C64B-B346-56983825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6F4C3-BA1C-1746-86D9-900BEE203F48}" type="datetimeFigureOut">
              <a:rPr lang="en-MX" smtClean="0"/>
              <a:t>27/04/20</a:t>
            </a:fld>
            <a:endParaRPr lang="en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CBA0B0-87C2-2143-9656-101BD3F0B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2EFE10-25E2-D048-8F17-8353A4DD5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A52C9-84AB-5C45-9D6A-D59F1877DC70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248051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9807C-F25D-2943-B35F-376658D84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CBD00-F693-2F47-9560-E59B5454B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1AC78-7DB0-3C49-82C8-859751237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2303E-192B-F247-88B8-F73B5E575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6F4C3-BA1C-1746-86D9-900BEE203F48}" type="datetimeFigureOut">
              <a:rPr lang="en-MX" smtClean="0"/>
              <a:t>27/04/20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510BA-946F-B740-8EC9-6F537D0E4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B69A8-6016-D84B-9851-194B96300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A52C9-84AB-5C45-9D6A-D59F1877DC70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33350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C5573-9F48-604B-BC64-0D547CC86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6CCD0D-7B45-2048-B755-B90F767A65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895FFC-49D3-F948-A01E-B566ACDA9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26CAE-8A26-D14C-989D-2E13FB57E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6F4C3-BA1C-1746-86D9-900BEE203F48}" type="datetimeFigureOut">
              <a:rPr lang="en-MX" smtClean="0"/>
              <a:t>27/04/20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40AED-EFDB-BB44-B2FB-018714D1D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39A12-81CC-3D48-953D-771A9EAC9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A52C9-84AB-5C45-9D6A-D59F1877DC70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99452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2EAC2C-AFBA-4849-8689-3E8DAC6D1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53C2B-F178-3746-9941-5CA8F69F4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3AC7A-AB89-4C45-A304-B43FC354D0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6F4C3-BA1C-1746-86D9-900BEE203F48}" type="datetimeFigureOut">
              <a:rPr lang="en-MX" smtClean="0"/>
              <a:t>27/04/20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2893E-A68F-8B49-A568-C4B63E9F2D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8C960-D494-9A47-A390-B175F3636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A52C9-84AB-5C45-9D6A-D59F1877DC70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934939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E764F-4037-2648-B64F-9E004DB6B6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C22DC6-A486-C441-BEE8-37118712F6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253058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15AF9EF0-863B-FA47-A3E4-D257C432D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46" y="4878518"/>
            <a:ext cx="974142" cy="1197864"/>
          </a:xfrm>
          <a:prstGeom prst="rect">
            <a:avLst/>
          </a:prstGeom>
        </p:spPr>
      </p:pic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F18B7EBE-3551-6440-B5D2-B6AF28574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3393" y="4821932"/>
            <a:ext cx="974142" cy="11978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044ACF-578F-C444-B62D-483A608C0AF3}"/>
              </a:ext>
            </a:extLst>
          </p:cNvPr>
          <p:cNvSpPr txBox="1"/>
          <p:nvPr/>
        </p:nvSpPr>
        <p:spPr>
          <a:xfrm>
            <a:off x="1190853" y="1617319"/>
            <a:ext cx="244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X" dirty="0"/>
              <a:t>Bitácora del POETY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08F5A0-F7C2-1E46-91BD-CC6FEA241BE3}"/>
              </a:ext>
            </a:extLst>
          </p:cNvPr>
          <p:cNvSpPr txBox="1"/>
          <p:nvPr/>
        </p:nvSpPr>
        <p:spPr>
          <a:xfrm>
            <a:off x="7690104" y="6028996"/>
            <a:ext cx="3401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X" dirty="0"/>
              <a:t>Base de datos de proyectos y opinones técnicas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E3CA5C-53CE-4A46-8DB8-C7A797CA30FA}"/>
              </a:ext>
            </a:extLst>
          </p:cNvPr>
          <p:cNvSpPr txBox="1"/>
          <p:nvPr/>
        </p:nvSpPr>
        <p:spPr>
          <a:xfrm>
            <a:off x="2929232" y="6109851"/>
            <a:ext cx="2423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X" dirty="0"/>
              <a:t>Base de datos del POETY</a:t>
            </a:r>
          </a:p>
        </p:txBody>
      </p:sp>
      <p:pic>
        <p:nvPicPr>
          <p:cNvPr id="14" name="Picture 13" descr="A picture containing water, computer&#10;&#10;Description automatically generated">
            <a:extLst>
              <a:ext uri="{FF2B5EF4-FFF2-40B4-BE49-F238E27FC236}">
                <a16:creationId xmlns:a16="http://schemas.microsoft.com/office/drawing/2014/main" id="{A74D1096-B1EC-7A41-9F64-1530B7391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885" y="2359847"/>
            <a:ext cx="2473518" cy="113176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3235765-5FC4-F642-A60E-6D128CA94A45}"/>
              </a:ext>
            </a:extLst>
          </p:cNvPr>
          <p:cNvSpPr txBox="1"/>
          <p:nvPr/>
        </p:nvSpPr>
        <p:spPr>
          <a:xfrm>
            <a:off x="71841" y="2230674"/>
            <a:ext cx="18400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MX" sz="1200" dirty="0"/>
              <a:t>Documentos de talleres</a:t>
            </a:r>
          </a:p>
          <a:p>
            <a:pPr marL="285750" indent="-285750">
              <a:buFontTx/>
              <a:buChar char="-"/>
            </a:pPr>
            <a:r>
              <a:rPr lang="en-MX" sz="1200" dirty="0"/>
              <a:t>Fichas de UGAS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M</a:t>
            </a:r>
            <a:r>
              <a:rPr lang="en-MX" sz="1200" dirty="0"/>
              <a:t>apas de aptitud</a:t>
            </a:r>
          </a:p>
          <a:p>
            <a:pPr marL="285750" indent="-285750">
              <a:buFontTx/>
              <a:buChar char="-"/>
            </a:pPr>
            <a:r>
              <a:rPr lang="en-MX" sz="1200" dirty="0"/>
              <a:t>Mapas de insumos para el ordenamiento</a:t>
            </a:r>
          </a:p>
          <a:p>
            <a:pPr marL="285750" indent="-285750">
              <a:buFontTx/>
              <a:buChar char="-"/>
            </a:pPr>
            <a:r>
              <a:rPr lang="en-MX" sz="1200" dirty="0"/>
              <a:t>Consulta por polígono</a:t>
            </a:r>
          </a:p>
          <a:p>
            <a:pPr marL="285750" indent="-285750">
              <a:buFontTx/>
              <a:buChar char="-"/>
            </a:pPr>
            <a:r>
              <a:rPr lang="en-MX" sz="1200" dirty="0"/>
              <a:t>Descarga de capas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A07E91-3848-F043-844F-6A20FFCBCFCA}"/>
              </a:ext>
            </a:extLst>
          </p:cNvPr>
          <p:cNvSpPr txBox="1"/>
          <p:nvPr/>
        </p:nvSpPr>
        <p:spPr>
          <a:xfrm>
            <a:off x="6456325" y="245476"/>
            <a:ext cx="311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X" dirty="0"/>
              <a:t>Semiautomatización de opiniones técnicas</a:t>
            </a: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79F61514-BC30-B846-9CF7-A74CB09062E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07562" y="2846454"/>
            <a:ext cx="1644428" cy="1620809"/>
          </a:xfrm>
          <a:prstGeom prst="curvedConnector3">
            <a:avLst>
              <a:gd name="adj1" fmla="val 38323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DD9E1206-A7DD-8A46-9C2A-605B886857B3}"/>
              </a:ext>
            </a:extLst>
          </p:cNvPr>
          <p:cNvCxnSpPr>
            <a:cxnSpLocks/>
          </p:cNvCxnSpPr>
          <p:nvPr/>
        </p:nvCxnSpPr>
        <p:spPr>
          <a:xfrm rot="16200000" flipV="1">
            <a:off x="6198857" y="2835419"/>
            <a:ext cx="1622358" cy="1620806"/>
          </a:xfrm>
          <a:prstGeom prst="curvedConnector3">
            <a:avLst>
              <a:gd name="adj1" fmla="val 38164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" name="Up Arrow 27">
            <a:extLst>
              <a:ext uri="{FF2B5EF4-FFF2-40B4-BE49-F238E27FC236}">
                <a16:creationId xmlns:a16="http://schemas.microsoft.com/office/drawing/2014/main" id="{7C88C90B-1660-474B-9734-FD5D6737A223}"/>
              </a:ext>
            </a:extLst>
          </p:cNvPr>
          <p:cNvSpPr/>
          <p:nvPr/>
        </p:nvSpPr>
        <p:spPr>
          <a:xfrm>
            <a:off x="3044923" y="4095552"/>
            <a:ext cx="304512" cy="36144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CCBE9A4B-2593-9A47-91DA-13F5B05E6427}"/>
              </a:ext>
            </a:extLst>
          </p:cNvPr>
          <p:cNvSpPr/>
          <p:nvPr/>
        </p:nvSpPr>
        <p:spPr>
          <a:xfrm>
            <a:off x="6326239" y="189405"/>
            <a:ext cx="2820838" cy="7584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8C992E6-B6F6-CF4D-96CB-13A7E8F19230}"/>
              </a:ext>
            </a:extLst>
          </p:cNvPr>
          <p:cNvSpPr txBox="1"/>
          <p:nvPr/>
        </p:nvSpPr>
        <p:spPr>
          <a:xfrm>
            <a:off x="9390888" y="4589867"/>
            <a:ext cx="2569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MX" sz="1200" dirty="0"/>
              <a:t>Proyectos aprobados por la SDS</a:t>
            </a:r>
          </a:p>
          <a:p>
            <a:pPr marL="285750" indent="-285750">
              <a:buFontTx/>
              <a:buChar char="-"/>
            </a:pPr>
            <a:r>
              <a:rPr lang="en-MX" sz="1200" dirty="0"/>
              <a:t>Proyectos aprobados por SEMARNAT</a:t>
            </a:r>
          </a:p>
          <a:p>
            <a:pPr marL="285750" indent="-285750">
              <a:buFontTx/>
              <a:buChar char="-"/>
            </a:pPr>
            <a:r>
              <a:rPr lang="en-MX" sz="1200" dirty="0"/>
              <a:t>Opiniones técnicas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562A9438-8CEB-A545-BDB0-E3D37AC11489}"/>
              </a:ext>
            </a:extLst>
          </p:cNvPr>
          <p:cNvSpPr/>
          <p:nvPr/>
        </p:nvSpPr>
        <p:spPr>
          <a:xfrm>
            <a:off x="71841" y="1372386"/>
            <a:ext cx="4637319" cy="25054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8161D18-0691-BA4F-A200-6803D9445683}"/>
              </a:ext>
            </a:extLst>
          </p:cNvPr>
          <p:cNvSpPr txBox="1"/>
          <p:nvPr/>
        </p:nvSpPr>
        <p:spPr>
          <a:xfrm>
            <a:off x="5284755" y="2065296"/>
            <a:ext cx="1399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X" dirty="0"/>
              <a:t>Módulo de integración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E517F1C6-7853-8844-B06B-76DDB6467090}"/>
              </a:ext>
            </a:extLst>
          </p:cNvPr>
          <p:cNvSpPr/>
          <p:nvPr/>
        </p:nvSpPr>
        <p:spPr>
          <a:xfrm>
            <a:off x="5284755" y="2065296"/>
            <a:ext cx="1216629" cy="6463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E62DE3-DAD2-B640-A02E-47C51A7EFE94}"/>
              </a:ext>
            </a:extLst>
          </p:cNvPr>
          <p:cNvSpPr txBox="1"/>
          <p:nvPr/>
        </p:nvSpPr>
        <p:spPr>
          <a:xfrm>
            <a:off x="3044923" y="256721"/>
            <a:ext cx="2239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MX" dirty="0"/>
              <a:t>istema de monitoreo y evaluación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CC0FAB22-CDDA-8E47-8B88-85F0C28D9AB8}"/>
              </a:ext>
            </a:extLst>
          </p:cNvPr>
          <p:cNvSpPr/>
          <p:nvPr/>
        </p:nvSpPr>
        <p:spPr>
          <a:xfrm>
            <a:off x="2834640" y="200650"/>
            <a:ext cx="2569464" cy="7584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305621E4-9413-5948-AAF1-3707016F40C3}"/>
              </a:ext>
            </a:extLst>
          </p:cNvPr>
          <p:cNvCxnSpPr/>
          <p:nvPr/>
        </p:nvCxnSpPr>
        <p:spPr>
          <a:xfrm rot="16200000" flipV="1">
            <a:off x="4837001" y="1123401"/>
            <a:ext cx="814167" cy="777240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E5F54C78-CE00-044E-AB85-3A314E68EF5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19507" y="1181433"/>
            <a:ext cx="814169" cy="661178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C1460447-F3AF-E149-B119-41140EAA11B9}"/>
              </a:ext>
            </a:extLst>
          </p:cNvPr>
          <p:cNvSpPr/>
          <p:nvPr/>
        </p:nvSpPr>
        <p:spPr>
          <a:xfrm>
            <a:off x="2703680" y="4687923"/>
            <a:ext cx="2336896" cy="200061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 dirty="0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B8D01C1D-FDC2-9B40-8A9F-0DA1015F723E}"/>
              </a:ext>
            </a:extLst>
          </p:cNvPr>
          <p:cNvSpPr/>
          <p:nvPr/>
        </p:nvSpPr>
        <p:spPr>
          <a:xfrm>
            <a:off x="7324344" y="4589867"/>
            <a:ext cx="4636008" cy="20854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EC0D7A4-399C-BE44-995D-58BE8E568DF6}"/>
              </a:ext>
            </a:extLst>
          </p:cNvPr>
          <p:cNvSpPr txBox="1"/>
          <p:nvPr/>
        </p:nvSpPr>
        <p:spPr>
          <a:xfrm>
            <a:off x="8500464" y="3265949"/>
            <a:ext cx="2185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X" dirty="0"/>
              <a:t>- Insumos externos (CONAFOR, CONABIO, etc)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9E1F2D88-BF9C-4841-A0A1-D6A43CA22EE7}"/>
              </a:ext>
            </a:extLst>
          </p:cNvPr>
          <p:cNvSpPr/>
          <p:nvPr/>
        </p:nvSpPr>
        <p:spPr>
          <a:xfrm>
            <a:off x="8389620" y="3221680"/>
            <a:ext cx="2231136" cy="10118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CAFC86D6-1438-D840-B4A6-DE87C228CC5D}"/>
              </a:ext>
            </a:extLst>
          </p:cNvPr>
          <p:cNvCxnSpPr>
            <a:cxnSpLocks/>
            <a:endCxn id="42" idx="3"/>
          </p:cNvCxnSpPr>
          <p:nvPr/>
        </p:nvCxnSpPr>
        <p:spPr>
          <a:xfrm rot="10800000">
            <a:off x="6683787" y="2388463"/>
            <a:ext cx="1596104" cy="1331535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0113EA1-2CED-6F44-A70F-46388D8AA78F}"/>
              </a:ext>
            </a:extLst>
          </p:cNvPr>
          <p:cNvSpPr/>
          <p:nvPr/>
        </p:nvSpPr>
        <p:spPr>
          <a:xfrm>
            <a:off x="231648" y="4674708"/>
            <a:ext cx="1828904" cy="200061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2AE96DE-8585-5049-9323-D90777EB52A3}"/>
              </a:ext>
            </a:extLst>
          </p:cNvPr>
          <p:cNvSpPr txBox="1"/>
          <p:nvPr/>
        </p:nvSpPr>
        <p:spPr>
          <a:xfrm>
            <a:off x="323192" y="6042211"/>
            <a:ext cx="2423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X" dirty="0"/>
              <a:t>Repositorio de metadatos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576368D5-F75E-E14C-B256-AA8E85BBC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953" y="5072864"/>
            <a:ext cx="673100" cy="8255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6F79D9-B235-134B-9217-7CE593E8B2FC}"/>
              </a:ext>
            </a:extLst>
          </p:cNvPr>
          <p:cNvCxnSpPr>
            <a:stCxn id="60" idx="1"/>
            <a:endCxn id="27" idx="3"/>
          </p:cNvCxnSpPr>
          <p:nvPr/>
        </p:nvCxnSpPr>
        <p:spPr>
          <a:xfrm flipH="1" flipV="1">
            <a:off x="2060552" y="5675018"/>
            <a:ext cx="643128" cy="13215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Up Arrow 33">
            <a:extLst>
              <a:ext uri="{FF2B5EF4-FFF2-40B4-BE49-F238E27FC236}">
                <a16:creationId xmlns:a16="http://schemas.microsoft.com/office/drawing/2014/main" id="{D5115281-E95F-8E49-A182-CBB55256DBC0}"/>
              </a:ext>
            </a:extLst>
          </p:cNvPr>
          <p:cNvSpPr/>
          <p:nvPr/>
        </p:nvSpPr>
        <p:spPr>
          <a:xfrm>
            <a:off x="905247" y="4095274"/>
            <a:ext cx="304512" cy="36144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235358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10249</TotalTime>
  <Words>75</Words>
  <Application>Microsoft Macintosh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FIDEL SERRANO CANDELA</dc:creator>
  <cp:lastModifiedBy>FIDEL SERRANO CANDELA</cp:lastModifiedBy>
  <cp:revision>13</cp:revision>
  <dcterms:created xsi:type="dcterms:W3CDTF">2020-04-20T15:49:19Z</dcterms:created>
  <dcterms:modified xsi:type="dcterms:W3CDTF">2020-04-27T18:57:34Z</dcterms:modified>
</cp:coreProperties>
</file>