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translate.google.com/translate_tts?ie=UTF-8&amp;q=%E7%B6%B2%E9%A0%81%E7%89%88&amp;tl=zh-CN&amp;total=1&amp;idx=0&amp;textlen=3&amp;tk=524772.939860&amp;client=t&amp;prev=inpu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ChatLogo.pn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311700" y="744575"/>
            <a:ext cx="8520600" cy="96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WeChat - </a:t>
            </a:r>
            <a:r>
              <a:rPr lang="nl" sz="4800">
                <a:highlight>
                  <a:srgbClr val="FFFFFF"/>
                </a:highlight>
                <a:hlinkClick r:id="rId4"/>
              </a:rPr>
              <a:t>網頁版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4172875"/>
            <a:ext cx="8520600" cy="74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>
                <a:solidFill>
                  <a:srgbClr val="000000"/>
                </a:solidFill>
              </a:rPr>
              <a:t>Veille de Victor Lanckriet 23/05/2017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CC0D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C’est quoi, le WeChat?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nl">
                <a:solidFill>
                  <a:srgbClr val="000000"/>
                </a:solidFill>
              </a:rPr>
              <a:t>Commencé comme une application pour remplacer WhatsApp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nl">
                <a:solidFill>
                  <a:srgbClr val="000000"/>
                </a:solidFill>
              </a:rPr>
              <a:t>Un média social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nl">
                <a:solidFill>
                  <a:srgbClr val="000000"/>
                </a:solidFill>
              </a:rPr>
              <a:t>Paiement mobile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nl">
                <a:solidFill>
                  <a:srgbClr val="000000"/>
                </a:solidFill>
              </a:rPr>
              <a:t>Utilisé pour organiser la vie quotidienne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aily-use-of-wechat.jp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Utilisation d’internet en Belgique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6642"/>
            <a:ext cx="9143999" cy="3826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