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7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3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7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3852-AA74-4907-81A7-D8BBDF1A72D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1EC5-4672-415B-9D7A-6A5A8E81B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cloud.social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cloud.social/view.html?notebook=af829ffb418ed0f054d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Social Coding Environment for Big Data Analytics and Visualization</a:t>
            </a:r>
          </a:p>
          <a:p>
            <a:endParaRPr lang="en-GB" dirty="0"/>
          </a:p>
          <a:p>
            <a:r>
              <a:rPr lang="en-GB" dirty="0" smtClean="0">
                <a:hlinkClick r:id="rId2"/>
              </a:rPr>
              <a:t>https://rcloud.social/index.html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07" y="1189038"/>
            <a:ext cx="6340986" cy="22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RCloud</a:t>
            </a:r>
            <a:r>
              <a:rPr lang="en-GB" dirty="0" smtClean="0"/>
              <a:t>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RCloud</a:t>
            </a:r>
            <a:r>
              <a:rPr lang="en-GB" dirty="0" smtClean="0"/>
              <a:t> was primarily created to facilitate collaboration for big data analytics and visualizations.</a:t>
            </a:r>
          </a:p>
          <a:p>
            <a:endParaRPr lang="en-GB" dirty="0"/>
          </a:p>
          <a:p>
            <a:r>
              <a:rPr lang="en-GB" dirty="0" smtClean="0"/>
              <a:t>It was built to help teams of data scientists, working on the same project, to create reusable code, share code and annotate their work.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4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Benefits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Collaboration 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Rate other peoples code and share your code with others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Topic areas search for similar relevant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Code is available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Distributed Computing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Parallel and distributed processing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Can handle large data sets – “big data”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9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Web-based notebooks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it easy to create a new version or fork an existing version of code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Plus its easier to see what packages, code, data sources and web servers were used.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Multiple Languages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 and Python supported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1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Deployment as a web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Accessible through a web browser so you can access your code anywhere.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Scalability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Integration of analysis language with UI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Has the capability to hide your code and present it nicely so anyone from business executive to project managers can understand and interact.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or Private?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986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You can create a </a:t>
            </a:r>
            <a:r>
              <a:rPr lang="en-GB" b="1" dirty="0" smtClean="0"/>
              <a:t>public</a:t>
            </a:r>
            <a:r>
              <a:rPr lang="en-GB" dirty="0" smtClean="0"/>
              <a:t> account as a data scientist or view and interact with shared notebooks as an anonymous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OR you can set up a</a:t>
            </a:r>
            <a:r>
              <a:rPr lang="en-GB" b="1" dirty="0" smtClean="0"/>
              <a:t> local </a:t>
            </a:r>
            <a:r>
              <a:rPr lang="en-GB" dirty="0" err="1" smtClean="0"/>
              <a:t>Rcloud</a:t>
            </a:r>
            <a:r>
              <a:rPr lang="en-GB" dirty="0" smtClean="0"/>
              <a:t> that only shares your code within an organisation.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342" b="14954"/>
          <a:stretch/>
        </p:blipFill>
        <p:spPr>
          <a:xfrm>
            <a:off x="4628062" y="1452847"/>
            <a:ext cx="7363642" cy="2788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234" y="4841192"/>
            <a:ext cx="6978779" cy="14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2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 that may interest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Tutorials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Creating, Forking and Saving web notebooks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Data – Loading and Saving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Sharing note books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Privacy, Security and notebook 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Using Shiny on </a:t>
            </a:r>
            <a:r>
              <a:rPr lang="en-GB" dirty="0" err="1" smtClean="0"/>
              <a:t>RCloud</a:t>
            </a:r>
            <a:endParaRPr lang="en-GB" dirty="0" smtClean="0"/>
          </a:p>
          <a:p>
            <a:r>
              <a:rPr lang="en-GB" dirty="0" smtClean="0"/>
              <a:t>Documentation </a:t>
            </a:r>
          </a:p>
          <a:p>
            <a:r>
              <a:rPr lang="en-GB" dirty="0" smtClean="0"/>
              <a:t>Community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06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Driving </a:t>
            </a:r>
            <a:r>
              <a:rPr lang="en-GB" dirty="0" err="1" smtClean="0"/>
              <a:t>Rcloud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Anyone with a </a:t>
            </a:r>
            <a:r>
              <a:rPr lang="en-GB" dirty="0" err="1" smtClean="0"/>
              <a:t>github</a:t>
            </a:r>
            <a:r>
              <a:rPr lang="en-GB" dirty="0" smtClean="0"/>
              <a:t> account can access the public </a:t>
            </a:r>
            <a:r>
              <a:rPr lang="en-GB" dirty="0" err="1" smtClean="0"/>
              <a:t>Rcloud</a:t>
            </a:r>
            <a:r>
              <a:rPr lang="en-GB" dirty="0" smtClean="0"/>
              <a:t> online.</a:t>
            </a:r>
          </a:p>
          <a:p>
            <a:endParaRPr lang="en-GB" dirty="0"/>
          </a:p>
          <a:p>
            <a:r>
              <a:rPr lang="en-GB" dirty="0" smtClean="0"/>
              <a:t>Local installation is not available currently for Windows… only for OS X.</a:t>
            </a:r>
          </a:p>
          <a:p>
            <a:endParaRPr lang="en-GB" dirty="0"/>
          </a:p>
          <a:p>
            <a:r>
              <a:rPr lang="en-GB" dirty="0" smtClean="0"/>
              <a:t>Can only be used through Google chrome currently…</a:t>
            </a:r>
          </a:p>
          <a:p>
            <a:endParaRPr lang="en-GB" dirty="0"/>
          </a:p>
          <a:p>
            <a:r>
              <a:rPr lang="en-GB" dirty="0" smtClean="0"/>
              <a:t>Errors in the tutorial page – early stages of development -  but </a:t>
            </a:r>
            <a:r>
              <a:rPr lang="en-GB" dirty="0"/>
              <a:t>has potential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rcloud.social/view.html?notebook=af829ffb418ed0f054d1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Having a go…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1503581"/>
            <a:ext cx="9492140" cy="5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333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Why RCloud  </vt:lpstr>
      <vt:lpstr>Features and Benefits </vt:lpstr>
      <vt:lpstr>Features and Benefits</vt:lpstr>
      <vt:lpstr>Features and Benefits</vt:lpstr>
      <vt:lpstr>Public or Private? </vt:lpstr>
      <vt:lpstr>Tutorials that may interest us</vt:lpstr>
      <vt:lpstr>Test Driving Rcloud</vt:lpstr>
      <vt:lpstr>Having a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Lucy</dc:creator>
  <cp:lastModifiedBy>Morgan, Lucy</cp:lastModifiedBy>
  <cp:revision>14</cp:revision>
  <dcterms:created xsi:type="dcterms:W3CDTF">2018-10-08T14:47:16Z</dcterms:created>
  <dcterms:modified xsi:type="dcterms:W3CDTF">2018-10-12T14:03:56Z</dcterms:modified>
</cp:coreProperties>
</file>