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E29E-849D-4D63-8A01-FD0FECC74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1852D-EACC-4B1D-BFF1-A2F875BAB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9D328-F60A-41FB-B29E-A8A8442B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759A-6D6C-449C-8878-D7CC5ED15179}" type="datetimeFigureOut">
              <a:rPr lang="el-GR" smtClean="0"/>
              <a:t>13/5/2020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BB756-92A9-435C-BCBE-EAC36625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52E0C-39DB-4AAC-B08E-1B472085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8D0-1C08-4924-B5EA-7A48C3FDE3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2168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0BA9-5927-415C-AEF8-B797B978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179A5-6B84-4EC5-8E1E-88ADD2966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4676B-68FD-4E0C-95F7-CF925A7D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759A-6D6C-449C-8878-D7CC5ED15179}" type="datetimeFigureOut">
              <a:rPr lang="el-GR" smtClean="0"/>
              <a:t>13/5/2020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DD998-8F02-49F3-B77B-8A2A77D4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3094-26A5-411A-9319-A42611B3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8D0-1C08-4924-B5EA-7A48C3FDE3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980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5D12C-69D9-459B-8C0D-CCE774E8A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3E560-D6F7-4C2F-81CC-D5B159901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A144F-F161-40D1-A5BB-6E71C778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759A-6D6C-449C-8878-D7CC5ED15179}" type="datetimeFigureOut">
              <a:rPr lang="el-GR" smtClean="0"/>
              <a:t>13/5/2020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C33B-D161-4585-A3B2-DDD6F152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BF2DC-0D16-49E7-A0C3-C33124E9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8D0-1C08-4924-B5EA-7A48C3FDE3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134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D894-AC60-4569-B35D-3E14C5A6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1365-4451-4BAA-8F6A-1F2D33CB5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D7F2-D4A1-4757-AA02-A6AB07FF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759A-6D6C-449C-8878-D7CC5ED15179}" type="datetimeFigureOut">
              <a:rPr lang="el-GR" smtClean="0"/>
              <a:t>13/5/2020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5FDE-8262-4975-9A89-93B73A74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9F04-3AD5-41BB-B5EE-B00D39A9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8D0-1C08-4924-B5EA-7A48C3FDE3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827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D5F0-82D8-4B79-AE67-4C25FFC9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703D8-3195-43E0-A4CF-72F29F87C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FAF1-DA3F-4577-A8D7-973E105E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759A-6D6C-449C-8878-D7CC5ED15179}" type="datetimeFigureOut">
              <a:rPr lang="el-GR" smtClean="0"/>
              <a:t>13/5/2020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22851-719B-4252-A8A1-ABB5E699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C7EA8-EA5B-430F-8EC7-4A437E1E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8D0-1C08-4924-B5EA-7A48C3FDE3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6786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1324-8D16-4F01-8340-3BCBF257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2EBEC-A284-4907-9ABC-E309707E2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D2F20-6844-44B5-9B3F-8734CFE93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A9EA3-E4AE-4C08-AE47-5BADC386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759A-6D6C-449C-8878-D7CC5ED15179}" type="datetimeFigureOut">
              <a:rPr lang="el-GR" smtClean="0"/>
              <a:t>13/5/2020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CECBB-9F64-4B2C-A885-BD1F6116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725CE-D036-4792-ABCE-8B245529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8D0-1C08-4924-B5EA-7A48C3FDE3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0504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DC9E-13A4-4164-95B8-7316D015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181D3-9B60-4633-9C3B-4CB69CDC8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9A8BA-5465-43FB-A681-084B78ABD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AA84B-8F94-42A1-98B5-7FF5BBCCF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F85FD-DAA5-406B-A00D-DA8BE051C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0BDA8-0E45-4CA8-BB56-CCCE7272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759A-6D6C-449C-8878-D7CC5ED15179}" type="datetimeFigureOut">
              <a:rPr lang="el-GR" smtClean="0"/>
              <a:t>13/5/2020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4CF57-1AB0-40E2-899F-269E5CAD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44C7F-3042-46C1-BF1E-50BD4732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8D0-1C08-4924-B5EA-7A48C3FDE3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206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59D4-6407-4F08-8B6A-2CC55B27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199A1-ECAB-4643-BEA8-F5FF6709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759A-6D6C-449C-8878-D7CC5ED15179}" type="datetimeFigureOut">
              <a:rPr lang="el-GR" smtClean="0"/>
              <a:t>13/5/2020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01095-2BC8-4350-9651-87943F22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5B7E5-8436-4A17-BE1F-F6282436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8D0-1C08-4924-B5EA-7A48C3FDE3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22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97A2B-4A3D-429D-AD1A-06F004A4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759A-6D6C-449C-8878-D7CC5ED15179}" type="datetimeFigureOut">
              <a:rPr lang="el-GR" smtClean="0"/>
              <a:t>13/5/2020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B76F1-978A-49DE-A4F0-3CCE87DC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C9781-6894-4B00-B0B0-2FF73389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8D0-1C08-4924-B5EA-7A48C3FDE3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261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B586-9432-41BC-AD6F-DFE10FB7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27B83-A32C-4779-A87F-E3165662C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91ECD-F134-4F32-8829-7DA56C2F4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D9AAF-B293-4579-9FA7-4D54602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759A-6D6C-449C-8878-D7CC5ED15179}" type="datetimeFigureOut">
              <a:rPr lang="el-GR" smtClean="0"/>
              <a:t>13/5/2020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C2057-8864-4740-9628-EF1F6858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C86DB-D4AA-4C7C-8D95-26E31318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8D0-1C08-4924-B5EA-7A48C3FDE3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656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1635-8510-46DC-82A9-1A7DBAC1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30842-18C9-4A32-BC83-DDAAD470B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E00DF-35C1-4974-8B15-2771D4724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2E97C-B802-4D86-8EDE-1219853C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759A-6D6C-449C-8878-D7CC5ED15179}" type="datetimeFigureOut">
              <a:rPr lang="el-GR" smtClean="0"/>
              <a:t>13/5/2020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AAD12-BA46-4E54-88CB-8BB4BC24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C011B-6AF1-4D9E-977D-2F4AC55C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8D0-1C08-4924-B5EA-7A48C3FDE3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7640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FD91D-3E8C-438D-9CE4-7AB68F86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01449-0B72-4CB8-AD37-058D52A4D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8647E-0FE5-4C4A-A1E0-6E7A57F68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759A-6D6C-449C-8878-D7CC5ED15179}" type="datetimeFigureOut">
              <a:rPr lang="el-GR" smtClean="0"/>
              <a:t>13/5/2020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A385D-0423-48FC-B36B-C9E8C7736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0ACB4-A19C-4279-BCA2-108B0B002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D88D0-1C08-4924-B5EA-7A48C3FDE3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1347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factory&#10;&#10;Description automatically generated">
            <a:extLst>
              <a:ext uri="{FF2B5EF4-FFF2-40B4-BE49-F238E27FC236}">
                <a16:creationId xmlns:a16="http://schemas.microsoft.com/office/drawing/2014/main" id="{B09A952B-D507-4A31-8903-81880F3901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18625" r="207" b="21754"/>
          <a:stretch/>
        </p:blipFill>
        <p:spPr>
          <a:xfrm>
            <a:off x="446548" y="533400"/>
            <a:ext cx="1106424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1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A33893-989C-4BE9-8642-68EFE92CED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587" b="72284" l="10235" r="898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" t="18625" r="207" b="21754"/>
          <a:stretch/>
        </p:blipFill>
        <p:spPr>
          <a:xfrm>
            <a:off x="456380" y="503903"/>
            <a:ext cx="1106424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rawing of a factory&#10;&#10;Description automatically generated">
            <a:extLst>
              <a:ext uri="{FF2B5EF4-FFF2-40B4-BE49-F238E27FC236}">
                <a16:creationId xmlns:a16="http://schemas.microsoft.com/office/drawing/2014/main" id="{5A3D86F5-E241-411C-9D6A-DFCB1E8953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" t="29420" r="1692" b="25021"/>
          <a:stretch/>
        </p:blipFill>
        <p:spPr>
          <a:xfrm>
            <a:off x="230648" y="439993"/>
            <a:ext cx="11064240" cy="298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7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673424-036A-4AA3-A51D-1BFF9DFE3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69" b="74187" l="6671" r="96588">
                        <a14:foregroundMark x1="10813" y1="55705" x2="10813" y2="55705"/>
                        <a14:foregroundMark x1="9534" y1="52091" x2="9991" y2="59267"/>
                        <a14:foregroundMark x1="9991" y1="56634" x2="9808" y2="50387"/>
                        <a14:foregroundMark x1="8163" y1="51626" x2="7889" y2="58338"/>
                        <a14:foregroundMark x1="7524" y1="60506" x2="7524" y2="60506"/>
                        <a14:foregroundMark x1="6701" y1="63449" x2="6701" y2="63449"/>
                        <a14:foregroundMark x1="80171" y1="62364" x2="84709" y2="65565"/>
                        <a14:foregroundMark x1="84709" y1="65565" x2="89613" y2="62984"/>
                        <a14:foregroundMark x1="90070" y1="60196" x2="90070" y2="60196"/>
                        <a14:foregroundMark x1="90253" y1="59886" x2="89430" y2="59886"/>
                        <a14:foregroundMark x1="83460" y1="64378" x2="82821" y2="65669"/>
                        <a14:foregroundMark x1="80262" y1="67527" x2="78769" y2="67527"/>
                        <a14:foregroundMark x1="81633" y1="62829" x2="81633" y2="62829"/>
                        <a14:foregroundMark x1="80353" y1="62364" x2="79531" y2="62364"/>
                        <a14:foregroundMark x1="80810" y1="60041" x2="86049" y2="60196"/>
                        <a14:foregroundMark x1="91624" y1="48684" x2="91532" y2="39029"/>
                        <a14:foregroundMark x1="92933" y1="52555" x2="94121" y2="60971"/>
                        <a14:foregroundMark x1="93299" y1="70160" x2="91532" y2="67682"/>
                        <a14:foregroundMark x1="88517" y1="74187" x2="83826" y2="74187"/>
                        <a14:foregroundMark x1="7889" y1="73103" x2="14499" y2="72793"/>
                        <a14:foregroundMark x1="95035" y1="59112" x2="96436" y2="66649"/>
                        <a14:foregroundMark x1="96436" y1="66649" x2="96588" y2="74187"/>
                        <a14:foregroundMark x1="43527" y1="71709" x2="53640" y2="71864"/>
                        <a14:foregroundMark x1="53640" y1="71864" x2="56381" y2="71709"/>
                        <a14:foregroundMark x1="32501" y1="71864" x2="25982" y2="71864"/>
                        <a14:foregroundMark x1="48949" y1="43521" x2="49954" y2="424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" t="23935" r="391" b="22510"/>
          <a:stretch/>
        </p:blipFill>
        <p:spPr>
          <a:xfrm>
            <a:off x="768906" y="737412"/>
            <a:ext cx="10654188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2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Vasilopoulos</dc:creator>
  <cp:lastModifiedBy>Kostas Vasilopoulos</cp:lastModifiedBy>
  <cp:revision>4</cp:revision>
  <dcterms:created xsi:type="dcterms:W3CDTF">2020-05-13T14:12:36Z</dcterms:created>
  <dcterms:modified xsi:type="dcterms:W3CDTF">2020-05-13T15:19:23Z</dcterms:modified>
</cp:coreProperties>
</file>