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6" autoAdjust="0"/>
    <p:restoredTop sz="87138" autoAdjust="0"/>
  </p:normalViewPr>
  <p:slideViewPr>
    <p:cSldViewPr>
      <p:cViewPr varScale="1">
        <p:scale>
          <a:sx n="53" d="100"/>
          <a:sy n="53" d="100"/>
        </p:scale>
        <p:origin x="-96" y="-12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25EE0C-C70B-4B4D-8EC3-AE610838755D}" type="datetimeFigureOut">
              <a:rPr lang="en-US"/>
              <a:pPr>
                <a:defRPr/>
              </a:pPr>
              <a:t>7/25/2014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AAC58-0F34-4457-82CE-76AA463951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1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2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LD: Each player sees only their dice and they alternate in bidding how good is the combination of all dice,</a:t>
            </a:r>
            <a:r>
              <a:rPr lang="en-US" baseline="0" dirty="0" smtClean="0"/>
              <a:t> until one of them accused the other of lying. Each bid has to be higher then the previous one.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Goof:</a:t>
            </a:r>
            <a:r>
              <a:rPr lang="en-US" baseline="0" dirty="0" smtClean="0"/>
              <a:t> Each player, cards with values 1 to n and there are n points cards. Each trick starts by revealing the points card. Each player chooses </a:t>
            </a:r>
            <a:r>
              <a:rPr lang="en-US" baseline="0" dirty="0" err="1" smtClean="0"/>
              <a:t>simultanously</a:t>
            </a:r>
            <a:r>
              <a:rPr lang="en-US" baseline="0" dirty="0" smtClean="0"/>
              <a:t> one of his cards as a bid and the player with higher card wins. In imperfect </a:t>
            </a:r>
            <a:r>
              <a:rPr lang="en-US" baseline="0" dirty="0" err="1" smtClean="0"/>
              <a:t>invormation</a:t>
            </a:r>
            <a:r>
              <a:rPr lang="en-US" baseline="0" dirty="0" smtClean="0"/>
              <a:t> variant, players learn only if they won the trick, but not the value of the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Tournament = </a:t>
            </a:r>
            <a:r>
              <a:rPr lang="en-US" dirty="0" smtClean="0"/>
              <a:t>Depends on opponents, time consuming, hard to interpret</a:t>
            </a:r>
          </a:p>
          <a:p>
            <a:r>
              <a:rPr lang="en-US" dirty="0" smtClean="0"/>
              <a:t>Exploitability in the root = Does not tell a lot about actual performance in the game </a:t>
            </a:r>
          </a:p>
          <a:p>
            <a:r>
              <a:rPr lang="en-US" dirty="0" smtClean="0"/>
              <a:t>Full</a:t>
            </a:r>
            <a:r>
              <a:rPr lang="en-US" baseline="0" dirty="0" smtClean="0"/>
              <a:t> Stitching too time consuming</a:t>
            </a:r>
          </a:p>
          <a:p>
            <a:r>
              <a:rPr lang="en-US" baseline="0" dirty="0" smtClean="0"/>
              <a:t>Aggregate method a reasonable approximation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succeeded,</a:t>
            </a:r>
            <a:r>
              <a:rPr lang="en-US" baseline="0" dirty="0" smtClean="0"/>
              <a:t> not only in root as I have shown you, but in multi-match as well</a:t>
            </a:r>
          </a:p>
          <a:p>
            <a:r>
              <a:rPr lang="en-US" baseline="0" dirty="0" smtClean="0"/>
              <a:t>Added time </a:t>
            </a:r>
            <a:r>
              <a:rPr lang="en-US" baseline="0" dirty="0" err="1" smtClean="0"/>
              <a:t>hepls</a:t>
            </a:r>
            <a:r>
              <a:rPr lang="en-US" baseline="0" dirty="0" smtClean="0"/>
              <a:t>, that was the main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1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large games, it cannot get the benefit.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OOS can likely still be improved</a:t>
            </a:r>
          </a:p>
          <a:p>
            <a:r>
              <a:rPr lang="en-US" baseline="0" dirty="0" smtClean="0"/>
              <a:t>IS-MCTS worth more studying, possibly removed dominated moves much more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3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Stress</a:t>
            </a:r>
            <a:r>
              <a:rPr lang="en-US" baseline="0" noProof="0" dirty="0" smtClean="0"/>
              <a:t> that it contracts to what is common in Poker, but it complements each other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There are domains where building abstract game an solving it for few weeks if a good approach, and there are domains, where it is not the case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3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</a:t>
            </a:r>
            <a:r>
              <a:rPr lang="en-US" baseline="0" dirty="0" smtClean="0"/>
              <a:t> has a chance to converge to 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9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ISMCTS</a:t>
            </a:r>
            <a:r>
              <a:rPr lang="sk-SK" baseline="0" dirty="0" smtClean="0"/>
              <a:t> no </a:t>
            </a:r>
            <a:r>
              <a:rPr lang="sk-SK" baseline="0" dirty="0" err="1" smtClean="0"/>
              <a:t>belief=no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chance</a:t>
            </a:r>
            <a:r>
              <a:rPr lang="sk-SK" baseline="0" dirty="0" smtClean="0"/>
              <a:t> in game </a:t>
            </a:r>
            <a:r>
              <a:rPr lang="sk-SK" baseline="0" dirty="0" err="1" smtClean="0"/>
              <a:t>play</a:t>
            </a:r>
            <a:endParaRPr lang="sk-SK" baseline="0" dirty="0" smtClean="0"/>
          </a:p>
          <a:p>
            <a:r>
              <a:rPr lang="sk-SK" baseline="0" dirty="0" err="1" smtClean="0"/>
              <a:t>Even</a:t>
            </a:r>
            <a:r>
              <a:rPr lang="sk-SK" baseline="0" dirty="0" smtClean="0"/>
              <a:t> </a:t>
            </a:r>
            <a:r>
              <a:rPr lang="sk-SK" baseline="0" dirty="0" err="1" smtClean="0"/>
              <a:t>without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that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does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not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converge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9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baseline="0" dirty="0" smtClean="0"/>
              <a:t> not be the best thing to do, we might want to remove dominated strategies as quickly as possible, but it is </a:t>
            </a:r>
            <a:r>
              <a:rPr lang="en-US" baseline="0" dirty="0" err="1" smtClean="0"/>
              <a:t>definitiely</a:t>
            </a:r>
            <a:r>
              <a:rPr lang="en-US" baseline="0" dirty="0" smtClean="0"/>
              <a:t> important to look at the problem from GT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9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baseline="0" dirty="0" smtClean="0"/>
              <a:t> not be the best thing to do, we might want to remove dominated strategies as quickly as possible, but it is </a:t>
            </a:r>
            <a:r>
              <a:rPr lang="en-US" baseline="0" dirty="0" err="1" smtClean="0"/>
              <a:t>definitiely</a:t>
            </a:r>
            <a:r>
              <a:rPr lang="en-US" baseline="0" dirty="0" smtClean="0"/>
              <a:t> important to look at the problem from GT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90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62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2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Consistency -&gt; keep track of overall</a:t>
            </a:r>
            <a:r>
              <a:rPr lang="en-US" baseline="0" dirty="0" smtClean="0">
                <a:sym typeface="Symbol"/>
              </a:rPr>
              <a:t> prob. of sampling a leaf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-on policy – sample</a:t>
            </a:r>
            <a:r>
              <a:rPr lang="en-US" baseline="0" dirty="0" smtClean="0">
                <a:sym typeface="Symbol"/>
              </a:rPr>
              <a:t> more the actions that seem to be more likely to be played</a:t>
            </a:r>
          </a:p>
          <a:p>
            <a:endParaRPr lang="en-US" baseline="0" dirty="0" smtClean="0">
              <a:sym typeface="Symbol"/>
            </a:endParaRPr>
          </a:p>
          <a:p>
            <a:endParaRPr lang="en-US" baseline="0" dirty="0" smtClean="0">
              <a:sym typeface="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AAC58-0F34-4457-82CE-76AA463951B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6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0757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12777"/>
            <a:ext cx="8229600" cy="4713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57200" y="764705"/>
            <a:ext cx="7787208" cy="36004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457200" y="119675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44529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7210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B78A-261B-42AD-BE33-2E6002424AE1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5" descr="C:\martin\cvshome\Articles\camnep-internal\pubs\slides\trust-aamas2009\fig\ATG.png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990601" y="6324600"/>
            <a:ext cx="1092338" cy="409904"/>
          </a:xfrm>
          <a:prstGeom prst="rect">
            <a:avLst/>
          </a:prstGeom>
          <a:noFill/>
        </p:spPr>
      </p:pic>
      <p:pic>
        <p:nvPicPr>
          <p:cNvPr id="11" name="Picture 4" descr="C:\martin\cvshome\Articles\camnep-internal\pubs\slides\trust-aamas2009\fig\logo_cvut_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357064"/>
            <a:ext cx="457200" cy="348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8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3973-D9A2-4C8A-99A3-32CB5BD6F2A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4937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3973-D9A2-4C8A-99A3-32CB5BD6F2AC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581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bIns="28797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57200" y="764705"/>
            <a:ext cx="7787208" cy="36004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539552" y="1196752"/>
            <a:ext cx="7992888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0534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55577" y="4437112"/>
            <a:ext cx="7776864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33854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4038600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7"/>
            <a:ext cx="4038600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457200" y="764705"/>
            <a:ext cx="7787208" cy="36004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457200" y="119675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350040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4040188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2777"/>
            <a:ext cx="4041775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457200" y="764705"/>
            <a:ext cx="7787208" cy="36004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457200" y="119675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78433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57200" y="764705"/>
            <a:ext cx="7787208" cy="36004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57200" y="119675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92940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767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527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550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4072"/>
            <a:ext cx="7787208" cy="576064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4713387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967D-CFD0-4274-A01F-CB9A6BCB1C01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DDE3-62B0-4983-961D-D9920F218E8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6" name="Picture 2" descr="D:\phd\presentations\TonyKucera\ATG logo blu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135490"/>
            <a:ext cx="792088" cy="7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797" r:id="rId16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05" rtl="0" eaLnBrk="1" latinLnBrk="0" hangingPunct="1">
        <a:spcBef>
          <a:spcPct val="0"/>
        </a:spcBef>
        <a:buNone/>
        <a:defRPr sz="2900" b="1" kern="1200" baseline="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0" indent="0" algn="l" defTabSz="914305" rtl="0" eaLnBrk="1" latinLnBrk="0" hangingPunct="1">
        <a:lnSpc>
          <a:spcPts val="2600"/>
        </a:lnSpc>
        <a:spcBef>
          <a:spcPts val="1499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1pPr>
      <a:lvl2pPr marL="457153" indent="0" algn="l" defTabSz="914305" rtl="0" eaLnBrk="1" latinLnBrk="0" hangingPunct="1">
        <a:lnSpc>
          <a:spcPts val="2400"/>
        </a:lnSpc>
        <a:spcBef>
          <a:spcPts val="800"/>
        </a:spcBef>
        <a:buFont typeface="Arial" pitchFamily="34" charset="0"/>
        <a:buNone/>
        <a:defRPr sz="2200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2pPr>
      <a:lvl3pPr marL="914305" indent="0" algn="l" defTabSz="914305" rtl="0" eaLnBrk="1" latinLnBrk="0" hangingPunct="1">
        <a:lnSpc>
          <a:spcPts val="1800"/>
        </a:lnSpc>
        <a:spcBef>
          <a:spcPts val="600"/>
        </a:spcBef>
        <a:buFont typeface="Arial" pitchFamily="34" charset="0"/>
        <a:buNone/>
        <a:defRPr sz="2000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3pPr>
      <a:lvl4pPr marL="1371458" indent="0" algn="l" defTabSz="914305" rtl="0" eaLnBrk="1" latinLnBrk="0" hangingPunct="1">
        <a:lnSpc>
          <a:spcPts val="1600"/>
        </a:lnSpc>
        <a:spcBef>
          <a:spcPts val="400"/>
        </a:spcBef>
        <a:buFont typeface="Arial" pitchFamily="34" charset="0"/>
        <a:buNone/>
        <a:defRPr sz="1800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4pPr>
      <a:lvl5pPr marL="1828610" indent="0" algn="l" defTabSz="914305" rtl="0" eaLnBrk="1" latinLnBrk="0" hangingPunct="1">
        <a:lnSpc>
          <a:spcPts val="1600"/>
        </a:lnSpc>
        <a:spcBef>
          <a:spcPts val="400"/>
        </a:spcBef>
        <a:buFont typeface="Arial" pitchFamily="34" charset="0"/>
        <a:buNone/>
        <a:defRPr sz="1800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9744" y="8831"/>
            <a:ext cx="2304256" cy="140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1244618"/>
          </a:xfrm>
        </p:spPr>
        <p:txBody>
          <a:bodyPr>
            <a:noAutofit/>
          </a:bodyPr>
          <a:lstStyle/>
          <a:p>
            <a:r>
              <a:rPr lang="en-US" sz="2400" dirty="0"/>
              <a:t>Search </a:t>
            </a:r>
            <a:r>
              <a:rPr lang="en-US" sz="2400" dirty="0" smtClean="0"/>
              <a:t>in </a:t>
            </a:r>
            <a:r>
              <a:rPr lang="en-US" sz="2400" dirty="0"/>
              <a:t>Imperfect Information Games </a:t>
            </a:r>
            <a:r>
              <a:rPr lang="en-US" sz="2400" dirty="0" smtClean="0"/>
              <a:t>using</a:t>
            </a:r>
            <a:br>
              <a:rPr lang="en-US" sz="2400" dirty="0" smtClean="0"/>
            </a:br>
            <a:r>
              <a:rPr lang="en-US" sz="2400" dirty="0" smtClean="0"/>
              <a:t> Online Monte </a:t>
            </a:r>
            <a:r>
              <a:rPr lang="en-US" sz="2400" dirty="0"/>
              <a:t>Carlo Counterfactual Regret </a:t>
            </a:r>
            <a:r>
              <a:rPr lang="en-US" sz="2400" dirty="0" smtClean="0"/>
              <a:t>Minimization</a:t>
            </a:r>
            <a:endParaRPr lang="en-US" sz="2400" dirty="0"/>
          </a:p>
        </p:txBody>
      </p:sp>
      <p:pic>
        <p:nvPicPr>
          <p:cNvPr id="9" name="Picture 4" descr="D:\phd\logo_cvu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22" y="705116"/>
            <a:ext cx="1271334" cy="927853"/>
          </a:xfrm>
          <a:prstGeom prst="rect">
            <a:avLst/>
          </a:prstGeom>
          <a:noFill/>
          <a:effectLst>
            <a:glow rad="254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459"/>
            <a:ext cx="1893142" cy="20993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23297"/>
            <a:ext cx="2099566" cy="4914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92145" y="4293096"/>
            <a:ext cx="9236145" cy="1243623"/>
          </a:xfrm>
          <a:prstGeom prst="rect">
            <a:avLst/>
          </a:prstGeom>
        </p:spPr>
        <p:txBody>
          <a:bodyPr wrap="square" numCol="3">
            <a:noAutofit/>
          </a:bodyPr>
          <a:lstStyle/>
          <a:p>
            <a:pPr algn="ctr"/>
            <a:r>
              <a:rPr lang="en-US" baseline="30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1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Games </a:t>
            </a:r>
            <a:r>
              <a:rPr lang="en-US" sz="1600" dirty="0">
                <a:latin typeface="Calibri" pitchFamily="34" charset="0"/>
                <a:ea typeface="Segoe UI" pitchFamily="34" charset="0"/>
                <a:cs typeface="Calibri" pitchFamily="34" charset="0"/>
              </a:rPr>
              <a:t>and AI Group</a:t>
            </a:r>
            <a:endParaRPr lang="cs-CZ" sz="1600" dirty="0"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Dept. of </a:t>
            </a:r>
            <a:r>
              <a:rPr lang="en-US" sz="1600" dirty="0">
                <a:latin typeface="Calibri" pitchFamily="34" charset="0"/>
                <a:ea typeface="Segoe UI" pitchFamily="34" charset="0"/>
                <a:cs typeface="Calibri" pitchFamily="34" charset="0"/>
              </a:rPr>
              <a:t>Knowledge Engineering</a:t>
            </a:r>
          </a:p>
          <a:p>
            <a:pPr algn="ctr"/>
            <a:r>
              <a:rPr lang="en-US" sz="1600" dirty="0">
                <a:latin typeface="Calibri" pitchFamily="34" charset="0"/>
                <a:ea typeface="Segoe UI" pitchFamily="34" charset="0"/>
                <a:cs typeface="Calibri" pitchFamily="34" charset="0"/>
              </a:rPr>
              <a:t>Maastricht 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University</a:t>
            </a: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The Netherlands</a:t>
            </a:r>
          </a:p>
          <a:p>
            <a:pPr algn="ctr"/>
            <a:r>
              <a:rPr lang="en-US" sz="1600" baseline="30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2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Agent 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Technology 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Center</a:t>
            </a: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Dept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. of Computer 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Science, 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FEE</a:t>
            </a: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Czech Technical University in 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Prague</a:t>
            </a:r>
            <a:endParaRPr lang="en-US" sz="1600" dirty="0"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Czech Republic</a:t>
            </a: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 </a:t>
            </a:r>
            <a:r>
              <a:rPr lang="en-US" sz="1400" baseline="30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3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Computer </a:t>
            </a:r>
            <a:r>
              <a:rPr lang="en-US" sz="1600" dirty="0">
                <a:latin typeface="Calibri" pitchFamily="34" charset="0"/>
                <a:ea typeface="Segoe UI" pitchFamily="34" charset="0"/>
                <a:cs typeface="Calibri" pitchFamily="34" charset="0"/>
              </a:rPr>
              <a:t>Poker Research </a:t>
            </a:r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Group Dept. of Computing Science</a:t>
            </a:r>
            <a:endParaRPr lang="en-US" sz="1600" dirty="0" smtClean="0"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University of Alberta</a:t>
            </a:r>
          </a:p>
          <a:p>
            <a:pPr algn="ctr"/>
            <a:r>
              <a:rPr lang="en-US" sz="16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Canada</a:t>
            </a:r>
            <a:endParaRPr lang="en-US" sz="1600" dirty="0" smtClean="0"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8980" y="35232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Marc Lanctot</a:t>
            </a:r>
            <a:r>
              <a:rPr lang="en-US" sz="2000" baseline="30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, </a:t>
            </a:r>
            <a:r>
              <a:rPr lang="en-US" sz="2000" b="1" dirty="0" err="1" smtClean="0">
                <a:latin typeface="Calibri" pitchFamily="34" charset="0"/>
                <a:ea typeface="Segoe UI" pitchFamily="34" charset="0"/>
                <a:cs typeface="Calibri" pitchFamily="34" charset="0"/>
              </a:rPr>
              <a:t>Viliam</a:t>
            </a:r>
            <a:r>
              <a:rPr lang="en-US" sz="2000" b="1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 Lisý</a:t>
            </a:r>
            <a:r>
              <a:rPr lang="en-US" sz="2000" baseline="30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anose="020F0502020204030204" pitchFamily="34" charset="0"/>
                <a:ea typeface="Segoe U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latin typeface="Calibri" panose="020F0502020204030204" pitchFamily="34" charset="0"/>
              </a:rPr>
              <a:t> and Michael Bowling</a:t>
            </a:r>
            <a:r>
              <a:rPr lang="en-US" sz="2000" baseline="300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3</a:t>
            </a:r>
            <a:endParaRPr lang="en-US" sz="2000" dirty="0"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75" y="5801893"/>
            <a:ext cx="1979938" cy="530348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859868"/>
            <a:ext cx="1296144" cy="47237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28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Targeting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Consistent with outcome sampling with non-uniform sampling scheme to preserve convergence guarantees.</a:t>
            </a:r>
          </a:p>
          <a:p>
            <a:r>
              <a:rPr lang="en-US" dirty="0" smtClean="0">
                <a:sym typeface="Symbol"/>
              </a:rPr>
              <a:t>-on policy sampling for relevant part of the game</a:t>
            </a:r>
          </a:p>
          <a:p>
            <a:r>
              <a:rPr lang="en-US" dirty="0" smtClean="0">
                <a:sym typeface="Symbol"/>
              </a:rPr>
              <a:t>Information set targeting</a:t>
            </a:r>
          </a:p>
          <a:p>
            <a:pPr lvl="1"/>
            <a:r>
              <a:rPr lang="en-US" dirty="0" smtClean="0">
                <a:sym typeface="Symbol"/>
              </a:rPr>
              <a:t>Sample more often the histories in the current IS</a:t>
            </a:r>
          </a:p>
          <a:p>
            <a:pPr lvl="1"/>
            <a:r>
              <a:rPr lang="en-US" dirty="0" smtClean="0">
                <a:sym typeface="Symbol"/>
              </a:rPr>
              <a:t>To much focus assumes the opponent has our information</a:t>
            </a:r>
          </a:p>
          <a:p>
            <a:r>
              <a:rPr lang="en-US" dirty="0" smtClean="0">
                <a:sym typeface="Symbol"/>
              </a:rPr>
              <a:t>Public sub-game targeting</a:t>
            </a:r>
          </a:p>
          <a:p>
            <a:pPr lvl="1"/>
            <a:r>
              <a:rPr lang="en-US" dirty="0" smtClean="0">
                <a:sym typeface="Symbol"/>
              </a:rPr>
              <a:t>Target the parts of the game everybody knows will occur</a:t>
            </a:r>
          </a:p>
          <a:p>
            <a:pPr lvl="1"/>
            <a:r>
              <a:rPr lang="en-US" dirty="0" smtClean="0">
                <a:sym typeface="Symbol"/>
              </a:rPr>
              <a:t>Too much focus may bias past decision probabilities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Irrational opponent’s 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We cannot restrict the game only to what was played</a:t>
            </a:r>
          </a:p>
          <a:p>
            <a:pPr lvl="1"/>
            <a:r>
              <a:rPr lang="en-US" dirty="0" smtClean="0">
                <a:sym typeface="Symbol"/>
              </a:rPr>
              <a:t>The opponent may not know we know he played irrationally</a:t>
            </a:r>
          </a:p>
          <a:p>
            <a:r>
              <a:rPr lang="en-US" dirty="0" smtClean="0">
                <a:sym typeface="Symbol"/>
              </a:rPr>
              <a:t>-regret matching </a:t>
            </a:r>
          </a:p>
          <a:p>
            <a:pPr lvl="1"/>
            <a:r>
              <a:rPr lang="en-US" dirty="0" smtClean="0">
                <a:sym typeface="Symbol"/>
              </a:rPr>
              <a:t>Does not strongly influence convergence guarantees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9673" y="1391628"/>
                <a:ext cx="5632607" cy="813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</m:d>
                      <m:r>
                        <a:rPr lang="pt-BR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box>
                                <m:boxPr>
                                  <m:ctrlPr>
                                    <a:rPr lang="pt-BR" sz="20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box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sample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off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/>
                                </a:rPr>
                                <m:t>sample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73" y="1391628"/>
                <a:ext cx="5632607" cy="8132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2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the tree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information games</a:t>
            </a:r>
          </a:p>
          <a:p>
            <a:pPr lvl="1"/>
            <a:r>
              <a:rPr lang="en-US" dirty="0" smtClean="0"/>
              <a:t>We can drop everything out of the current sub-game</a:t>
            </a:r>
          </a:p>
          <a:p>
            <a:pPr lvl="1"/>
            <a:endParaRPr lang="en-US" dirty="0"/>
          </a:p>
          <a:p>
            <a:r>
              <a:rPr lang="en-US" dirty="0" smtClean="0"/>
              <a:t>Imperfect information games</a:t>
            </a:r>
          </a:p>
          <a:p>
            <a:pPr lvl="1"/>
            <a:r>
              <a:rPr lang="en-US" dirty="0" smtClean="0"/>
              <a:t>Rarely include sub-games, e.g., simultaneous move games</a:t>
            </a:r>
          </a:p>
          <a:p>
            <a:pPr lvl="1"/>
            <a:r>
              <a:rPr lang="en-US" dirty="0" smtClean="0"/>
              <a:t>Public sub-game under some conditions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445223"/>
          </a:xfrm>
        </p:spPr>
        <p:txBody>
          <a:bodyPr>
            <a:normAutofit/>
          </a:bodyPr>
          <a:lstStyle/>
          <a:p>
            <a:r>
              <a:rPr lang="en-US" dirty="0" smtClean="0"/>
              <a:t>Liar’s Dice</a:t>
            </a:r>
          </a:p>
          <a:p>
            <a:pPr lvl="1"/>
            <a:r>
              <a:rPr lang="en-US" dirty="0" smtClean="0"/>
              <a:t>Includes public actions</a:t>
            </a:r>
          </a:p>
          <a:p>
            <a:pPr lvl="1"/>
            <a:endParaRPr lang="en-US" dirty="0"/>
          </a:p>
          <a:p>
            <a:r>
              <a:rPr lang="en-US" dirty="0" smtClean="0"/>
              <a:t>Imperfect Information </a:t>
            </a:r>
            <a:r>
              <a:rPr lang="en-US" dirty="0" err="1" smtClean="0"/>
              <a:t>Goofspiel</a:t>
            </a:r>
            <a:endParaRPr lang="en-US" dirty="0"/>
          </a:p>
          <a:p>
            <a:pPr lvl="1"/>
            <a:r>
              <a:rPr lang="en-US" dirty="0" smtClean="0"/>
              <a:t>No public actions</a:t>
            </a:r>
          </a:p>
          <a:p>
            <a:pPr lvl="1"/>
            <a:endParaRPr lang="en-US" dirty="0"/>
          </a:p>
          <a:p>
            <a:r>
              <a:rPr lang="en-US" dirty="0" smtClean="0"/>
              <a:t>Phantom Tic-Tac-Toe</a:t>
            </a:r>
          </a:p>
          <a:p>
            <a:pPr lvl="1"/>
            <a:r>
              <a:rPr lang="en-US" dirty="0" smtClean="0"/>
              <a:t>Different history lengths in an information set</a:t>
            </a:r>
          </a:p>
          <a:p>
            <a:pPr lvl="1"/>
            <a:r>
              <a:rPr lang="en-US" dirty="0" smtClean="0"/>
              <a:t>Asymmetric</a:t>
            </a:r>
          </a:p>
          <a:p>
            <a:endParaRPr lang="en-US" sz="1600" dirty="0" smtClean="0"/>
          </a:p>
          <a:p>
            <a:r>
              <a:rPr lang="en-US" sz="1600" dirty="0" smtClean="0"/>
              <a:t>Reference implementation: http</a:t>
            </a:r>
            <a:r>
              <a:rPr lang="en-US" sz="1600" dirty="0"/>
              <a:t>://</a:t>
            </a:r>
            <a:r>
              <a:rPr lang="en-US" sz="1600" dirty="0" smtClean="0"/>
              <a:t>agents.fel.cvut.cz/topics/Computational_game_theory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34" y="1412776"/>
            <a:ext cx="1513166" cy="1133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94" y="4293096"/>
            <a:ext cx="1102082" cy="1080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80928"/>
            <a:ext cx="157556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Distance from Nash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11256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No standard methods</a:t>
            </a:r>
          </a:p>
          <a:p>
            <a:pPr lvl="1"/>
            <a:r>
              <a:rPr lang="en-US" dirty="0" smtClean="0"/>
              <a:t>Only small part of strategy is computed / used</a:t>
            </a:r>
          </a:p>
          <a:p>
            <a:pPr lvl="1"/>
            <a:endParaRPr lang="en-US" dirty="0"/>
          </a:p>
          <a:p>
            <a:r>
              <a:rPr lang="en-US" dirty="0" smtClean="0"/>
              <a:t>Tournament</a:t>
            </a:r>
          </a:p>
          <a:p>
            <a:r>
              <a:rPr lang="en-US" dirty="0" smtClean="0"/>
              <a:t>Exploitability in the root</a:t>
            </a:r>
          </a:p>
          <a:p>
            <a:r>
              <a:rPr lang="en-US" dirty="0" smtClean="0"/>
              <a:t>Full Stitching</a:t>
            </a:r>
          </a:p>
          <a:p>
            <a:pPr lvl="1"/>
            <a:r>
              <a:rPr lang="en-US" dirty="0" smtClean="0"/>
              <a:t>Make the algorithm reach each IS and stitch the strategies</a:t>
            </a:r>
          </a:p>
          <a:p>
            <a:r>
              <a:rPr lang="en-US" dirty="0" smtClean="0"/>
              <a:t>Aggregate Method</a:t>
            </a:r>
          </a:p>
          <a:p>
            <a:pPr lvl="1"/>
            <a:r>
              <a:rPr lang="en-US" dirty="0" smtClean="0"/>
              <a:t>Run large number of matches and combine computed parts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Distance from Nash </a:t>
            </a:r>
            <a:r>
              <a:rPr lang="en-US" sz="3200" dirty="0" smtClean="0"/>
              <a:t>Equilibrium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11560" y="3451485"/>
            <a:ext cx="7537177" cy="3263634"/>
            <a:chOff x="15450033" y="34854299"/>
            <a:chExt cx="16109064" cy="63095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3377" y="35577447"/>
              <a:ext cx="7295728" cy="46038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1324" y="35596582"/>
              <a:ext cx="7377773" cy="46658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3428768" y="37137174"/>
              <a:ext cx="5328738" cy="128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Exploitability (Aggregated)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87808" y="40374400"/>
              <a:ext cx="11320330" cy="78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Probability of targeting the current information set - </a:t>
              </a:r>
              <a:r>
                <a:rPr lang="en-US" sz="1600" dirty="0" smtClean="0">
                  <a:sym typeface="Symbol"/>
                </a:rPr>
                <a:t>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553964" y="34854299"/>
              <a:ext cx="3336848" cy="78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II-</a:t>
              </a:r>
              <a:r>
                <a:rPr lang="en-US" sz="1600" dirty="0" err="1" smtClean="0"/>
                <a:t>Goofspiel</a:t>
              </a:r>
              <a:r>
                <a:rPr lang="en-US" sz="1600" dirty="0" smtClean="0"/>
                <a:t>(6)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63565" y="34901640"/>
              <a:ext cx="3746755" cy="78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Liar’s Dice (1,1)</a:t>
              </a:r>
              <a:endParaRPr lang="en-US" sz="16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75848"/>
            <a:ext cx="3595081" cy="18151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16702" y="1067235"/>
            <a:ext cx="1561259" cy="40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II-</a:t>
            </a:r>
            <a:r>
              <a:rPr lang="en-US" sz="1600" dirty="0" err="1" smtClean="0"/>
              <a:t>Goofspiel</a:t>
            </a:r>
            <a:r>
              <a:rPr lang="en-US" sz="1600" dirty="0" smtClean="0"/>
              <a:t>(6)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0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Head-to-head </a:t>
            </a:r>
            <a:r>
              <a:rPr lang="en-US" sz="3200" dirty="0" smtClean="0"/>
              <a:t>against IS-MCTS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83" y="1988840"/>
            <a:ext cx="4608512" cy="2880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1958" y="1679075"/>
            <a:ext cx="1753048" cy="40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Liar’s Dice (1,1)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59067" y="5497486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3000" defTabSz="2160000"/>
            <a:r>
              <a:rPr lang="en-US" sz="1400" b="1" dirty="0"/>
              <a:t>Draw game </a:t>
            </a:r>
            <a:r>
              <a:rPr lang="en-US" sz="1400" b="1" dirty="0" smtClean="0"/>
              <a:t>in: </a:t>
            </a:r>
            <a:r>
              <a:rPr lang="en-US" sz="1400" dirty="0" smtClean="0"/>
              <a:t>II-</a:t>
            </a:r>
            <a:r>
              <a:rPr lang="en-US" sz="1400" dirty="0" err="1" smtClean="0"/>
              <a:t>Goofspiel</a:t>
            </a:r>
            <a:r>
              <a:rPr lang="en-US" sz="1400" dirty="0" smtClean="0"/>
              <a:t>(13), Liar’s </a:t>
            </a:r>
            <a:r>
              <a:rPr lang="en-US" sz="1400" dirty="0"/>
              <a:t>Dice (2,2</a:t>
            </a:r>
            <a:r>
              <a:rPr lang="en-US" sz="1400" dirty="0" smtClean="0"/>
              <a:t>), Phantom </a:t>
            </a:r>
            <a:r>
              <a:rPr lang="en-US" sz="1400" dirty="0"/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31329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7"/>
          </a:xfrm>
        </p:spPr>
        <p:txBody>
          <a:bodyPr/>
          <a:lstStyle/>
          <a:p>
            <a:r>
              <a:rPr lang="en-US" dirty="0" smtClean="0"/>
              <a:t>Existing MCTS methods do not converge to NE in IIGs</a:t>
            </a:r>
          </a:p>
          <a:p>
            <a:r>
              <a:rPr lang="en-US" dirty="0" smtClean="0"/>
              <a:t>We provide Online Outcome Sampling that does</a:t>
            </a:r>
          </a:p>
          <a:p>
            <a:r>
              <a:rPr lang="en-US" dirty="0" smtClean="0"/>
              <a:t>It provides low exploitability even </a:t>
            </a:r>
            <a:r>
              <a:rPr lang="en-US" dirty="0"/>
              <a:t>with very short </a:t>
            </a:r>
            <a:r>
              <a:rPr lang="en-US" dirty="0" smtClean="0"/>
              <a:t>computation</a:t>
            </a:r>
          </a:p>
          <a:p>
            <a:endParaRPr lang="en-US" dirty="0"/>
          </a:p>
          <a:p>
            <a:r>
              <a:rPr lang="en-US" dirty="0" smtClean="0"/>
              <a:t>However, it still only ties with ISMCTS on large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4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Game Playing Setting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Exact game description is known </a:t>
            </a:r>
            <a:r>
              <a:rPr lang="en-US" b="1" dirty="0" smtClean="0"/>
              <a:t>shortly </a:t>
            </a:r>
            <a:r>
              <a:rPr lang="en-US" dirty="0" smtClean="0"/>
              <a:t>before the match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Game </a:t>
            </a:r>
            <a:r>
              <a:rPr lang="en-US" b="1" dirty="0"/>
              <a:t>size</a:t>
            </a:r>
            <a:r>
              <a:rPr lang="en-US" dirty="0"/>
              <a:t> prohibits its complete construction in memory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Limited computation time, mostly </a:t>
            </a:r>
            <a:r>
              <a:rPr lang="en-US" b="1" dirty="0"/>
              <a:t>during</a:t>
            </a:r>
            <a:r>
              <a:rPr lang="en-US" dirty="0"/>
              <a:t> the game play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Strategy in vast majority of information sets is </a:t>
            </a:r>
            <a:r>
              <a:rPr lang="en-US" b="1" dirty="0"/>
              <a:t>irrelevant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focus on two player zero-sum extensive form games with imperfect information.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game playing</a:t>
            </a:r>
          </a:p>
          <a:p>
            <a:pPr lvl="1"/>
            <a:r>
              <a:rPr lang="en-US" dirty="0" smtClean="0"/>
              <a:t>Formal description of rules of generally large games</a:t>
            </a:r>
          </a:p>
          <a:p>
            <a:pPr lvl="1"/>
            <a:r>
              <a:rPr lang="en-US" dirty="0" smtClean="0"/>
              <a:t>Few seconds/minutes of initial thinking time</a:t>
            </a:r>
          </a:p>
          <a:p>
            <a:pPr lvl="1"/>
            <a:r>
              <a:rPr lang="en-US" dirty="0" smtClean="0"/>
              <a:t>Seconds per move in the game</a:t>
            </a:r>
            <a:endParaRPr lang="en-US" dirty="0"/>
          </a:p>
          <a:p>
            <a:r>
              <a:rPr lang="en-US" dirty="0" smtClean="0"/>
              <a:t>Real-time robotics</a:t>
            </a:r>
          </a:p>
          <a:p>
            <a:pPr lvl="1"/>
            <a:r>
              <a:rPr lang="en-US" dirty="0" smtClean="0"/>
              <a:t>Pursuit-evasion in previously unknown environment</a:t>
            </a:r>
          </a:p>
          <a:p>
            <a:pPr lvl="1"/>
            <a:r>
              <a:rPr lang="en-US" dirty="0" smtClean="0"/>
              <a:t>Various robots’ capabilities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MCTS recently very successful in perfect information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Adaptations for imperfect information</a:t>
            </a:r>
          </a:p>
          <a:p>
            <a:pPr lvl="1"/>
            <a:r>
              <a:rPr lang="en-US" dirty="0" smtClean="0"/>
              <a:t>Perfect information sampling MCTS </a:t>
            </a:r>
            <a:r>
              <a:rPr lang="en-US" sz="1600" dirty="0" smtClean="0"/>
              <a:t>(Ginsberg 2001)</a:t>
            </a:r>
            <a:endParaRPr lang="en-US" dirty="0" smtClean="0"/>
          </a:p>
          <a:p>
            <a:pPr lvl="1"/>
            <a:r>
              <a:rPr lang="en-US" dirty="0" smtClean="0"/>
              <a:t>MCTS on information set tree in </a:t>
            </a:r>
            <a:r>
              <a:rPr lang="en-US" dirty="0" err="1" smtClean="0"/>
              <a:t>Kriegspiel</a:t>
            </a:r>
            <a:r>
              <a:rPr lang="en-US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Ciancarini</a:t>
            </a:r>
            <a:r>
              <a:rPr lang="en-US" sz="1600" dirty="0"/>
              <a:t>, </a:t>
            </a:r>
            <a:r>
              <a:rPr lang="en-US" sz="1600" dirty="0" err="1" smtClean="0"/>
              <a:t>Favini</a:t>
            </a:r>
            <a:r>
              <a:rPr lang="en-US" sz="1600" dirty="0" smtClean="0"/>
              <a:t> 2010)</a:t>
            </a:r>
          </a:p>
          <a:p>
            <a:pPr lvl="1"/>
            <a:r>
              <a:rPr lang="en-US" dirty="0"/>
              <a:t>MCTS </a:t>
            </a:r>
            <a:r>
              <a:rPr lang="en-US" dirty="0" smtClean="0"/>
              <a:t>with short term imperfect </a:t>
            </a:r>
            <a:r>
              <a:rPr lang="en-US" dirty="0"/>
              <a:t>information </a:t>
            </a:r>
            <a:r>
              <a:rPr lang="en-US" sz="1600" dirty="0"/>
              <a:t>(</a:t>
            </a:r>
            <a:r>
              <a:rPr lang="en-US" sz="1600" dirty="0" err="1" smtClean="0"/>
              <a:t>Teytaud</a:t>
            </a:r>
            <a:r>
              <a:rPr lang="en-US" sz="1600" dirty="0" smtClean="0"/>
              <a:t>, Flory 2011)</a:t>
            </a:r>
            <a:endParaRPr lang="en-US" sz="1600" dirty="0"/>
          </a:p>
          <a:p>
            <a:pPr lvl="1"/>
            <a:r>
              <a:rPr lang="en-US" dirty="0" smtClean="0"/>
              <a:t>ISMCTS </a:t>
            </a:r>
            <a:r>
              <a:rPr lang="en-US" dirty="0"/>
              <a:t>on </a:t>
            </a:r>
            <a:r>
              <a:rPr lang="en-US" dirty="0" smtClean="0"/>
              <a:t>EFG without </a:t>
            </a:r>
            <a:r>
              <a:rPr lang="en-US" dirty="0"/>
              <a:t>modelling beliefs </a:t>
            </a:r>
            <a:r>
              <a:rPr lang="en-US" sz="1600" dirty="0"/>
              <a:t>(</a:t>
            </a:r>
            <a:r>
              <a:rPr lang="en-US" sz="1600" dirty="0" smtClean="0"/>
              <a:t>Cowling, </a:t>
            </a:r>
            <a:r>
              <a:rPr lang="en-US" sz="1600" dirty="0" err="1" smtClean="0"/>
              <a:t>Powley</a:t>
            </a:r>
            <a:r>
              <a:rPr lang="en-US" sz="1600" dirty="0" smtClean="0"/>
              <a:t> 2012)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98" y="1907402"/>
            <a:ext cx="4807810" cy="208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3766823"/>
            <a:ext cx="2376264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Picture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Chaslot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2007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information sampling MCTS </a:t>
            </a:r>
            <a:r>
              <a:rPr lang="en-US" sz="1600" dirty="0" smtClean="0"/>
              <a:t>(Ginsberg 2001)</a:t>
            </a:r>
          </a:p>
          <a:p>
            <a:pPr lvl="1"/>
            <a:r>
              <a:rPr lang="en-US" dirty="0" smtClean="0"/>
              <a:t>Strategy fusion, non-locality</a:t>
            </a:r>
          </a:p>
          <a:p>
            <a:r>
              <a:rPr lang="en-US" dirty="0" smtClean="0"/>
              <a:t>MCTS on information set tree in </a:t>
            </a:r>
            <a:r>
              <a:rPr lang="en-US" dirty="0" err="1" smtClean="0"/>
              <a:t>Kriegspiel</a:t>
            </a:r>
            <a:r>
              <a:rPr lang="en-US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Ciancarini</a:t>
            </a:r>
            <a:r>
              <a:rPr lang="en-US" sz="1600" dirty="0"/>
              <a:t>, </a:t>
            </a:r>
            <a:r>
              <a:rPr lang="en-US" sz="1600" dirty="0" err="1" smtClean="0"/>
              <a:t>Favini</a:t>
            </a:r>
            <a:r>
              <a:rPr lang="en-US" sz="1600" dirty="0" smtClean="0"/>
              <a:t> 2010)</a:t>
            </a:r>
          </a:p>
          <a:p>
            <a:pPr lvl="1"/>
            <a:r>
              <a:rPr lang="en-US" dirty="0" smtClean="0"/>
              <a:t>Requires evaluation function, no mixed strategies</a:t>
            </a:r>
          </a:p>
          <a:p>
            <a:r>
              <a:rPr lang="en-US" dirty="0" smtClean="0"/>
              <a:t>MCTS with short term imperfect </a:t>
            </a:r>
            <a:r>
              <a:rPr lang="en-US" dirty="0"/>
              <a:t>information </a:t>
            </a:r>
            <a:r>
              <a:rPr lang="en-US" sz="1600" dirty="0"/>
              <a:t>(</a:t>
            </a:r>
            <a:r>
              <a:rPr lang="en-US" sz="1600" dirty="0" err="1" smtClean="0"/>
              <a:t>Teytaud</a:t>
            </a:r>
            <a:r>
              <a:rPr lang="en-US" sz="1600" dirty="0" smtClean="0"/>
              <a:t>, Flory 2011)</a:t>
            </a:r>
            <a:endParaRPr lang="en-US" sz="1600" dirty="0"/>
          </a:p>
          <a:p>
            <a:pPr lvl="1"/>
            <a:r>
              <a:rPr lang="en-US" dirty="0" smtClean="0"/>
              <a:t>Should converge, but no evaluation in this direction</a:t>
            </a:r>
          </a:p>
          <a:p>
            <a:r>
              <a:rPr lang="en-US" dirty="0" smtClean="0"/>
              <a:t>ISMCTS </a:t>
            </a:r>
            <a:r>
              <a:rPr lang="en-US" dirty="0"/>
              <a:t>on </a:t>
            </a:r>
            <a:r>
              <a:rPr lang="en-US" dirty="0" smtClean="0"/>
              <a:t>EFG without </a:t>
            </a:r>
            <a:r>
              <a:rPr lang="en-US" dirty="0"/>
              <a:t>modelling beliefs </a:t>
            </a:r>
            <a:r>
              <a:rPr lang="en-US" sz="1600" dirty="0"/>
              <a:t>(</a:t>
            </a:r>
            <a:r>
              <a:rPr lang="en-US" sz="1600" dirty="0" smtClean="0"/>
              <a:t>Cowling, </a:t>
            </a:r>
            <a:r>
              <a:rPr lang="en-US" sz="1600" dirty="0" err="1" smtClean="0"/>
              <a:t>Powley</a:t>
            </a:r>
            <a:r>
              <a:rPr lang="en-US" sz="1600" dirty="0" smtClean="0"/>
              <a:t> 2012)</a:t>
            </a:r>
            <a:endParaRPr lang="en-US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93" y="4827909"/>
            <a:ext cx="3979247" cy="20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83138" y="3543643"/>
            <a:ext cx="4231847" cy="1973589"/>
            <a:chOff x="2771800" y="2706296"/>
            <a:chExt cx="4231847" cy="19735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2706296"/>
              <a:ext cx="3989725" cy="19735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01484" y="3933056"/>
              <a:ext cx="602163" cy="2160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tlCol="0">
              <a:noAutofit/>
            </a:bodyPr>
            <a:lstStyle/>
            <a:p>
              <a:pPr algn="l"/>
              <a:r>
                <a:rPr lang="en-US" sz="1050" dirty="0" smtClean="0"/>
                <a:t>MCCFR</a:t>
              </a:r>
              <a:endParaRPr lang="en-US" sz="1050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Convergent MCTS algorithm for IIGs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5112567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Main Goal</a:t>
            </a:r>
          </a:p>
          <a:p>
            <a:pPr lvl="1"/>
            <a:r>
              <a:rPr lang="en-US" dirty="0" smtClean="0"/>
              <a:t>Create MCTS algorithm for imperfect information games that converges to Nash Equilibrium of the game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39" y="3543643"/>
            <a:ext cx="3991223" cy="19735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14815" y="4770403"/>
            <a:ext cx="64481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63888" y="3186513"/>
            <a:ext cx="1561259" cy="40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II-</a:t>
            </a:r>
            <a:r>
              <a:rPr lang="en-US" sz="1600" dirty="0" err="1" smtClean="0"/>
              <a:t>Goofspiel</a:t>
            </a:r>
            <a:r>
              <a:rPr lang="en-US" sz="1600" dirty="0" smtClean="0"/>
              <a:t>(6)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97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Outcome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5112567"/>
          </a:xfrm>
        </p:spPr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idea</a:t>
            </a:r>
          </a:p>
          <a:p>
            <a:pPr lvl="1"/>
            <a:r>
              <a:rPr lang="en-US" dirty="0"/>
              <a:t>Start from Monte Carlo Counterfactual Regret </a:t>
            </a:r>
            <a:r>
              <a:rPr lang="en-US" dirty="0" smtClean="0"/>
              <a:t>Minimization</a:t>
            </a:r>
            <a:endParaRPr lang="en-US" dirty="0"/>
          </a:p>
          <a:p>
            <a:pPr lvl="1"/>
            <a:r>
              <a:rPr lang="en-US" dirty="0"/>
              <a:t>Add incremental tree building to save memory</a:t>
            </a:r>
          </a:p>
          <a:p>
            <a:pPr lvl="1"/>
            <a:r>
              <a:rPr lang="en-US" dirty="0"/>
              <a:t>Target the search towards </a:t>
            </a:r>
            <a:r>
              <a:rPr lang="en-US" dirty="0" smtClean="0"/>
              <a:t>relevant </a:t>
            </a:r>
            <a:r>
              <a:rPr lang="en-US" dirty="0"/>
              <a:t>parts of the search tree</a:t>
            </a:r>
          </a:p>
          <a:p>
            <a:pPr lvl="1"/>
            <a:r>
              <a:rPr lang="en-US" dirty="0"/>
              <a:t>Clear the information sets that </a:t>
            </a:r>
            <a:r>
              <a:rPr lang="en-US" dirty="0" smtClean="0"/>
              <a:t>became </a:t>
            </a:r>
            <a:r>
              <a:rPr lang="en-US" dirty="0"/>
              <a:t>irrelevant from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Outcome Sampling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877623" y="1195267"/>
            <a:ext cx="5286665" cy="4461878"/>
            <a:chOff x="16963713" y="13923030"/>
            <a:chExt cx="14474010" cy="12932856"/>
          </a:xfrm>
        </p:grpSpPr>
        <p:sp>
          <p:nvSpPr>
            <p:cNvPr id="27" name="Isosceles Triangle 1"/>
            <p:cNvSpPr/>
            <p:nvPr/>
          </p:nvSpPr>
          <p:spPr>
            <a:xfrm>
              <a:off x="16963713" y="13923030"/>
              <a:ext cx="14474010" cy="12932856"/>
            </a:xfrm>
            <a:custGeom>
              <a:avLst/>
              <a:gdLst>
                <a:gd name="connsiteX0" fmla="*/ 0 w 14474010"/>
                <a:gd name="connsiteY0" fmla="*/ 12958256 h 12958256"/>
                <a:gd name="connsiteX1" fmla="*/ 7237005 w 14474010"/>
                <a:gd name="connsiteY1" fmla="*/ 0 h 12958256"/>
                <a:gd name="connsiteX2" fmla="*/ 14474010 w 14474010"/>
                <a:gd name="connsiteY2" fmla="*/ 12958256 h 12958256"/>
                <a:gd name="connsiteX3" fmla="*/ 0 w 14474010"/>
                <a:gd name="connsiteY3" fmla="*/ 12958256 h 12958256"/>
                <a:gd name="connsiteX0" fmla="*/ 0 w 14474010"/>
                <a:gd name="connsiteY0" fmla="*/ 12932856 h 12932856"/>
                <a:gd name="connsiteX1" fmla="*/ 7224305 w 14474010"/>
                <a:gd name="connsiteY1" fmla="*/ 0 h 12932856"/>
                <a:gd name="connsiteX2" fmla="*/ 14474010 w 14474010"/>
                <a:gd name="connsiteY2" fmla="*/ 12932856 h 12932856"/>
                <a:gd name="connsiteX3" fmla="*/ 0 w 14474010"/>
                <a:gd name="connsiteY3" fmla="*/ 12932856 h 12932856"/>
                <a:gd name="connsiteX0" fmla="*/ 0 w 14474010"/>
                <a:gd name="connsiteY0" fmla="*/ 12932856 h 12932856"/>
                <a:gd name="connsiteX1" fmla="*/ 7224305 w 14474010"/>
                <a:gd name="connsiteY1" fmla="*/ 0 h 12932856"/>
                <a:gd name="connsiteX2" fmla="*/ 14474010 w 14474010"/>
                <a:gd name="connsiteY2" fmla="*/ 12932856 h 12932856"/>
                <a:gd name="connsiteX3" fmla="*/ 0 w 14474010"/>
                <a:gd name="connsiteY3" fmla="*/ 12932856 h 1293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4010" h="12932856">
                  <a:moveTo>
                    <a:pt x="0" y="12932856"/>
                  </a:moveTo>
                  <a:lnTo>
                    <a:pt x="7224305" y="0"/>
                  </a:lnTo>
                  <a:cubicBezTo>
                    <a:pt x="10796573" y="6317552"/>
                    <a:pt x="12057442" y="8621904"/>
                    <a:pt x="14474010" y="12932856"/>
                  </a:cubicBezTo>
                  <a:lnTo>
                    <a:pt x="0" y="129328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534664" y="13931900"/>
              <a:ext cx="7775703" cy="9442533"/>
            </a:xfrm>
            <a:custGeom>
              <a:avLst/>
              <a:gdLst>
                <a:gd name="connsiteX0" fmla="*/ 685800 w 6908800"/>
                <a:gd name="connsiteY0" fmla="*/ 4749800 h 7137400"/>
                <a:gd name="connsiteX1" fmla="*/ 1701800 w 6908800"/>
                <a:gd name="connsiteY1" fmla="*/ 4064000 h 7137400"/>
                <a:gd name="connsiteX2" fmla="*/ 2362200 w 6908800"/>
                <a:gd name="connsiteY2" fmla="*/ 4394200 h 7137400"/>
                <a:gd name="connsiteX3" fmla="*/ 2946400 w 6908800"/>
                <a:gd name="connsiteY3" fmla="*/ 3987800 h 7137400"/>
                <a:gd name="connsiteX4" fmla="*/ 3911600 w 6908800"/>
                <a:gd name="connsiteY4" fmla="*/ 5181600 h 7137400"/>
                <a:gd name="connsiteX5" fmla="*/ 4343400 w 6908800"/>
                <a:gd name="connsiteY5" fmla="*/ 6908800 h 7137400"/>
                <a:gd name="connsiteX6" fmla="*/ 4927600 w 6908800"/>
                <a:gd name="connsiteY6" fmla="*/ 7137400 h 7137400"/>
                <a:gd name="connsiteX7" fmla="*/ 5511800 w 6908800"/>
                <a:gd name="connsiteY7" fmla="*/ 6578600 h 7137400"/>
                <a:gd name="connsiteX8" fmla="*/ 6477000 w 6908800"/>
                <a:gd name="connsiteY8" fmla="*/ 7010400 h 7137400"/>
                <a:gd name="connsiteX9" fmla="*/ 6908800 w 6908800"/>
                <a:gd name="connsiteY9" fmla="*/ 6324600 h 7137400"/>
                <a:gd name="connsiteX10" fmla="*/ 3378200 w 6908800"/>
                <a:gd name="connsiteY10" fmla="*/ 0 h 7137400"/>
                <a:gd name="connsiteX11" fmla="*/ 635000 w 6908800"/>
                <a:gd name="connsiteY11" fmla="*/ 4800600 h 7137400"/>
                <a:gd name="connsiteX12" fmla="*/ 635000 w 6908800"/>
                <a:gd name="connsiteY12" fmla="*/ 4800600 h 7137400"/>
                <a:gd name="connsiteX13" fmla="*/ 635000 w 6908800"/>
                <a:gd name="connsiteY13" fmla="*/ 4800600 h 7137400"/>
                <a:gd name="connsiteX14" fmla="*/ 0 w 6908800"/>
                <a:gd name="connsiteY14" fmla="*/ 4851400 h 7137400"/>
                <a:gd name="connsiteX15" fmla="*/ 25400 w 6908800"/>
                <a:gd name="connsiteY15" fmla="*/ 4953000 h 7137400"/>
                <a:gd name="connsiteX16" fmla="*/ 635000 w 6908800"/>
                <a:gd name="connsiteY16" fmla="*/ 4775200 h 7137400"/>
                <a:gd name="connsiteX0" fmla="*/ 685800 w 6908800"/>
                <a:gd name="connsiteY0" fmla="*/ 4737100 h 7124700"/>
                <a:gd name="connsiteX1" fmla="*/ 1701800 w 6908800"/>
                <a:gd name="connsiteY1" fmla="*/ 4051300 h 7124700"/>
                <a:gd name="connsiteX2" fmla="*/ 2362200 w 6908800"/>
                <a:gd name="connsiteY2" fmla="*/ 4381500 h 7124700"/>
                <a:gd name="connsiteX3" fmla="*/ 2946400 w 6908800"/>
                <a:gd name="connsiteY3" fmla="*/ 3975100 h 7124700"/>
                <a:gd name="connsiteX4" fmla="*/ 3911600 w 6908800"/>
                <a:gd name="connsiteY4" fmla="*/ 5168900 h 7124700"/>
                <a:gd name="connsiteX5" fmla="*/ 4343400 w 6908800"/>
                <a:gd name="connsiteY5" fmla="*/ 6896100 h 7124700"/>
                <a:gd name="connsiteX6" fmla="*/ 4927600 w 6908800"/>
                <a:gd name="connsiteY6" fmla="*/ 7124700 h 7124700"/>
                <a:gd name="connsiteX7" fmla="*/ 5511800 w 6908800"/>
                <a:gd name="connsiteY7" fmla="*/ 6565900 h 7124700"/>
                <a:gd name="connsiteX8" fmla="*/ 6477000 w 6908800"/>
                <a:gd name="connsiteY8" fmla="*/ 6997700 h 7124700"/>
                <a:gd name="connsiteX9" fmla="*/ 6908800 w 6908800"/>
                <a:gd name="connsiteY9" fmla="*/ 6311900 h 7124700"/>
                <a:gd name="connsiteX10" fmla="*/ 3352800 w 6908800"/>
                <a:gd name="connsiteY10" fmla="*/ 0 h 7124700"/>
                <a:gd name="connsiteX11" fmla="*/ 635000 w 6908800"/>
                <a:gd name="connsiteY11" fmla="*/ 4787900 h 7124700"/>
                <a:gd name="connsiteX12" fmla="*/ 635000 w 6908800"/>
                <a:gd name="connsiteY12" fmla="*/ 4787900 h 7124700"/>
                <a:gd name="connsiteX13" fmla="*/ 635000 w 6908800"/>
                <a:gd name="connsiteY13" fmla="*/ 4787900 h 7124700"/>
                <a:gd name="connsiteX14" fmla="*/ 0 w 6908800"/>
                <a:gd name="connsiteY14" fmla="*/ 4838700 h 7124700"/>
                <a:gd name="connsiteX15" fmla="*/ 25400 w 6908800"/>
                <a:gd name="connsiteY15" fmla="*/ 4940300 h 7124700"/>
                <a:gd name="connsiteX16" fmla="*/ 635000 w 6908800"/>
                <a:gd name="connsiteY16" fmla="*/ 4762500 h 7124700"/>
                <a:gd name="connsiteX0" fmla="*/ 660400 w 6883400"/>
                <a:gd name="connsiteY0" fmla="*/ 4737100 h 7124700"/>
                <a:gd name="connsiteX1" fmla="*/ 1676400 w 6883400"/>
                <a:gd name="connsiteY1" fmla="*/ 4051300 h 7124700"/>
                <a:gd name="connsiteX2" fmla="*/ 2336800 w 6883400"/>
                <a:gd name="connsiteY2" fmla="*/ 4381500 h 7124700"/>
                <a:gd name="connsiteX3" fmla="*/ 2921000 w 6883400"/>
                <a:gd name="connsiteY3" fmla="*/ 3975100 h 7124700"/>
                <a:gd name="connsiteX4" fmla="*/ 3886200 w 6883400"/>
                <a:gd name="connsiteY4" fmla="*/ 5168900 h 7124700"/>
                <a:gd name="connsiteX5" fmla="*/ 4318000 w 6883400"/>
                <a:gd name="connsiteY5" fmla="*/ 6896100 h 7124700"/>
                <a:gd name="connsiteX6" fmla="*/ 4902200 w 6883400"/>
                <a:gd name="connsiteY6" fmla="*/ 7124700 h 7124700"/>
                <a:gd name="connsiteX7" fmla="*/ 5486400 w 6883400"/>
                <a:gd name="connsiteY7" fmla="*/ 6565900 h 7124700"/>
                <a:gd name="connsiteX8" fmla="*/ 6451600 w 6883400"/>
                <a:gd name="connsiteY8" fmla="*/ 6997700 h 7124700"/>
                <a:gd name="connsiteX9" fmla="*/ 6883400 w 6883400"/>
                <a:gd name="connsiteY9" fmla="*/ 6311900 h 7124700"/>
                <a:gd name="connsiteX10" fmla="*/ 3327400 w 6883400"/>
                <a:gd name="connsiteY10" fmla="*/ 0 h 7124700"/>
                <a:gd name="connsiteX11" fmla="*/ 609600 w 6883400"/>
                <a:gd name="connsiteY11" fmla="*/ 4787900 h 7124700"/>
                <a:gd name="connsiteX12" fmla="*/ 609600 w 6883400"/>
                <a:gd name="connsiteY12" fmla="*/ 4787900 h 7124700"/>
                <a:gd name="connsiteX13" fmla="*/ 609600 w 6883400"/>
                <a:gd name="connsiteY13" fmla="*/ 4787900 h 7124700"/>
                <a:gd name="connsiteX14" fmla="*/ 0 w 6883400"/>
                <a:gd name="connsiteY14" fmla="*/ 4940300 h 7124700"/>
                <a:gd name="connsiteX15" fmla="*/ 609600 w 6883400"/>
                <a:gd name="connsiteY15" fmla="*/ 4762500 h 7124700"/>
                <a:gd name="connsiteX0" fmla="*/ 50800 w 6273800"/>
                <a:gd name="connsiteY0" fmla="*/ 4737100 h 7124700"/>
                <a:gd name="connsiteX1" fmla="*/ 1066800 w 6273800"/>
                <a:gd name="connsiteY1" fmla="*/ 4051300 h 7124700"/>
                <a:gd name="connsiteX2" fmla="*/ 1727200 w 6273800"/>
                <a:gd name="connsiteY2" fmla="*/ 4381500 h 7124700"/>
                <a:gd name="connsiteX3" fmla="*/ 2311400 w 6273800"/>
                <a:gd name="connsiteY3" fmla="*/ 3975100 h 7124700"/>
                <a:gd name="connsiteX4" fmla="*/ 3276600 w 6273800"/>
                <a:gd name="connsiteY4" fmla="*/ 5168900 h 7124700"/>
                <a:gd name="connsiteX5" fmla="*/ 3708400 w 6273800"/>
                <a:gd name="connsiteY5" fmla="*/ 6896100 h 7124700"/>
                <a:gd name="connsiteX6" fmla="*/ 4292600 w 6273800"/>
                <a:gd name="connsiteY6" fmla="*/ 7124700 h 7124700"/>
                <a:gd name="connsiteX7" fmla="*/ 4876800 w 6273800"/>
                <a:gd name="connsiteY7" fmla="*/ 6565900 h 7124700"/>
                <a:gd name="connsiteX8" fmla="*/ 5842000 w 6273800"/>
                <a:gd name="connsiteY8" fmla="*/ 6997700 h 7124700"/>
                <a:gd name="connsiteX9" fmla="*/ 6273800 w 6273800"/>
                <a:gd name="connsiteY9" fmla="*/ 6311900 h 7124700"/>
                <a:gd name="connsiteX10" fmla="*/ 2717800 w 6273800"/>
                <a:gd name="connsiteY10" fmla="*/ 0 h 7124700"/>
                <a:gd name="connsiteX11" fmla="*/ 0 w 6273800"/>
                <a:gd name="connsiteY11" fmla="*/ 4787900 h 7124700"/>
                <a:gd name="connsiteX12" fmla="*/ 0 w 6273800"/>
                <a:gd name="connsiteY12" fmla="*/ 4787900 h 7124700"/>
                <a:gd name="connsiteX13" fmla="*/ 0 w 6273800"/>
                <a:gd name="connsiteY13" fmla="*/ 4787900 h 7124700"/>
                <a:gd name="connsiteX14" fmla="*/ 0 w 6273800"/>
                <a:gd name="connsiteY14" fmla="*/ 4762500 h 7124700"/>
                <a:gd name="connsiteX0" fmla="*/ 50800 w 6273800"/>
                <a:gd name="connsiteY0" fmla="*/ 4737100 h 7124700"/>
                <a:gd name="connsiteX1" fmla="*/ 1066800 w 6273800"/>
                <a:gd name="connsiteY1" fmla="*/ 4051300 h 7124700"/>
                <a:gd name="connsiteX2" fmla="*/ 1727200 w 6273800"/>
                <a:gd name="connsiteY2" fmla="*/ 4381500 h 7124700"/>
                <a:gd name="connsiteX3" fmla="*/ 2311400 w 6273800"/>
                <a:gd name="connsiteY3" fmla="*/ 3975100 h 7124700"/>
                <a:gd name="connsiteX4" fmla="*/ 3276600 w 6273800"/>
                <a:gd name="connsiteY4" fmla="*/ 5168900 h 7124700"/>
                <a:gd name="connsiteX5" fmla="*/ 3708400 w 6273800"/>
                <a:gd name="connsiteY5" fmla="*/ 6896100 h 7124700"/>
                <a:gd name="connsiteX6" fmla="*/ 4292600 w 6273800"/>
                <a:gd name="connsiteY6" fmla="*/ 7124700 h 7124700"/>
                <a:gd name="connsiteX7" fmla="*/ 4876800 w 6273800"/>
                <a:gd name="connsiteY7" fmla="*/ 6565900 h 7124700"/>
                <a:gd name="connsiteX8" fmla="*/ 5842000 w 6273800"/>
                <a:gd name="connsiteY8" fmla="*/ 6997700 h 7124700"/>
                <a:gd name="connsiteX9" fmla="*/ 6273800 w 6273800"/>
                <a:gd name="connsiteY9" fmla="*/ 6311900 h 7124700"/>
                <a:gd name="connsiteX10" fmla="*/ 2717800 w 6273800"/>
                <a:gd name="connsiteY10" fmla="*/ 0 h 7124700"/>
                <a:gd name="connsiteX11" fmla="*/ 0 w 6273800"/>
                <a:gd name="connsiteY11" fmla="*/ 4787900 h 7124700"/>
                <a:gd name="connsiteX12" fmla="*/ 0 w 6273800"/>
                <a:gd name="connsiteY12" fmla="*/ 4787900 h 7124700"/>
                <a:gd name="connsiteX13" fmla="*/ 0 w 6273800"/>
                <a:gd name="connsiteY13" fmla="*/ 4787900 h 7124700"/>
                <a:gd name="connsiteX0" fmla="*/ 50800 w 6273800"/>
                <a:gd name="connsiteY0" fmla="*/ 4737100 h 7124700"/>
                <a:gd name="connsiteX1" fmla="*/ 1066800 w 6273800"/>
                <a:gd name="connsiteY1" fmla="*/ 4051300 h 7124700"/>
                <a:gd name="connsiteX2" fmla="*/ 1727200 w 6273800"/>
                <a:gd name="connsiteY2" fmla="*/ 4381500 h 7124700"/>
                <a:gd name="connsiteX3" fmla="*/ 2311400 w 6273800"/>
                <a:gd name="connsiteY3" fmla="*/ 3975100 h 7124700"/>
                <a:gd name="connsiteX4" fmla="*/ 3276600 w 6273800"/>
                <a:gd name="connsiteY4" fmla="*/ 5168900 h 7124700"/>
                <a:gd name="connsiteX5" fmla="*/ 3708400 w 6273800"/>
                <a:gd name="connsiteY5" fmla="*/ 6896100 h 7124700"/>
                <a:gd name="connsiteX6" fmla="*/ 4292600 w 6273800"/>
                <a:gd name="connsiteY6" fmla="*/ 7124700 h 7124700"/>
                <a:gd name="connsiteX7" fmla="*/ 4876800 w 6273800"/>
                <a:gd name="connsiteY7" fmla="*/ 6565900 h 7124700"/>
                <a:gd name="connsiteX8" fmla="*/ 5842000 w 6273800"/>
                <a:gd name="connsiteY8" fmla="*/ 6997700 h 7124700"/>
                <a:gd name="connsiteX9" fmla="*/ 6273800 w 6273800"/>
                <a:gd name="connsiteY9" fmla="*/ 6311900 h 7124700"/>
                <a:gd name="connsiteX10" fmla="*/ 2717800 w 6273800"/>
                <a:gd name="connsiteY10" fmla="*/ 0 h 7124700"/>
                <a:gd name="connsiteX11" fmla="*/ 0 w 6273800"/>
                <a:gd name="connsiteY11" fmla="*/ 4787900 h 7124700"/>
                <a:gd name="connsiteX12" fmla="*/ 0 w 6273800"/>
                <a:gd name="connsiteY12" fmla="*/ 4787900 h 7124700"/>
                <a:gd name="connsiteX0" fmla="*/ 50800 w 6273800"/>
                <a:gd name="connsiteY0" fmla="*/ 4737100 h 7124700"/>
                <a:gd name="connsiteX1" fmla="*/ 1066800 w 6273800"/>
                <a:gd name="connsiteY1" fmla="*/ 4051300 h 7124700"/>
                <a:gd name="connsiteX2" fmla="*/ 1727200 w 6273800"/>
                <a:gd name="connsiteY2" fmla="*/ 4381500 h 7124700"/>
                <a:gd name="connsiteX3" fmla="*/ 2311400 w 6273800"/>
                <a:gd name="connsiteY3" fmla="*/ 3975100 h 7124700"/>
                <a:gd name="connsiteX4" fmla="*/ 3276600 w 6273800"/>
                <a:gd name="connsiteY4" fmla="*/ 5168900 h 7124700"/>
                <a:gd name="connsiteX5" fmla="*/ 3708400 w 6273800"/>
                <a:gd name="connsiteY5" fmla="*/ 6896100 h 7124700"/>
                <a:gd name="connsiteX6" fmla="*/ 4292600 w 6273800"/>
                <a:gd name="connsiteY6" fmla="*/ 7124700 h 7124700"/>
                <a:gd name="connsiteX7" fmla="*/ 4876800 w 6273800"/>
                <a:gd name="connsiteY7" fmla="*/ 6565900 h 7124700"/>
                <a:gd name="connsiteX8" fmla="*/ 5842000 w 6273800"/>
                <a:gd name="connsiteY8" fmla="*/ 6997700 h 7124700"/>
                <a:gd name="connsiteX9" fmla="*/ 6273800 w 6273800"/>
                <a:gd name="connsiteY9" fmla="*/ 6311900 h 7124700"/>
                <a:gd name="connsiteX10" fmla="*/ 2717800 w 6273800"/>
                <a:gd name="connsiteY10" fmla="*/ 0 h 7124700"/>
                <a:gd name="connsiteX11" fmla="*/ 0 w 6273800"/>
                <a:gd name="connsiteY11" fmla="*/ 4787900 h 7124700"/>
                <a:gd name="connsiteX0" fmla="*/ 50800 w 6273800"/>
                <a:gd name="connsiteY0" fmla="*/ 4737100 h 7124700"/>
                <a:gd name="connsiteX1" fmla="*/ 1066800 w 6273800"/>
                <a:gd name="connsiteY1" fmla="*/ 4051300 h 7124700"/>
                <a:gd name="connsiteX2" fmla="*/ 1727200 w 6273800"/>
                <a:gd name="connsiteY2" fmla="*/ 4381500 h 7124700"/>
                <a:gd name="connsiteX3" fmla="*/ 2311400 w 6273800"/>
                <a:gd name="connsiteY3" fmla="*/ 3975100 h 7124700"/>
                <a:gd name="connsiteX4" fmla="*/ 3276600 w 6273800"/>
                <a:gd name="connsiteY4" fmla="*/ 5168900 h 7124700"/>
                <a:gd name="connsiteX5" fmla="*/ 3708400 w 6273800"/>
                <a:gd name="connsiteY5" fmla="*/ 6896100 h 7124700"/>
                <a:gd name="connsiteX6" fmla="*/ 4292600 w 6273800"/>
                <a:gd name="connsiteY6" fmla="*/ 7124700 h 7124700"/>
                <a:gd name="connsiteX7" fmla="*/ 4876800 w 6273800"/>
                <a:gd name="connsiteY7" fmla="*/ 6565900 h 7124700"/>
                <a:gd name="connsiteX8" fmla="*/ 5842000 w 6273800"/>
                <a:gd name="connsiteY8" fmla="*/ 6997700 h 7124700"/>
                <a:gd name="connsiteX9" fmla="*/ 6273800 w 6273800"/>
                <a:gd name="connsiteY9" fmla="*/ 6311900 h 7124700"/>
                <a:gd name="connsiteX10" fmla="*/ 2717800 w 6273800"/>
                <a:gd name="connsiteY10" fmla="*/ 0 h 7124700"/>
                <a:gd name="connsiteX11" fmla="*/ 0 w 6273800"/>
                <a:gd name="connsiteY11" fmla="*/ 478790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492500 w 6223000"/>
                <a:gd name="connsiteY5" fmla="*/ 6032500 h 7124700"/>
                <a:gd name="connsiteX6" fmla="*/ 3657600 w 6223000"/>
                <a:gd name="connsiteY6" fmla="*/ 6896100 h 7124700"/>
                <a:gd name="connsiteX7" fmla="*/ 4241800 w 6223000"/>
                <a:gd name="connsiteY7" fmla="*/ 7124700 h 7124700"/>
                <a:gd name="connsiteX8" fmla="*/ 4826000 w 6223000"/>
                <a:gd name="connsiteY8" fmla="*/ 6565900 h 7124700"/>
                <a:gd name="connsiteX9" fmla="*/ 5791200 w 6223000"/>
                <a:gd name="connsiteY9" fmla="*/ 6997700 h 7124700"/>
                <a:gd name="connsiteX10" fmla="*/ 6223000 w 6223000"/>
                <a:gd name="connsiteY10" fmla="*/ 6311900 h 7124700"/>
                <a:gd name="connsiteX11" fmla="*/ 2667000 w 6223000"/>
                <a:gd name="connsiteY11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260600 w 6223000"/>
                <a:gd name="connsiteY3" fmla="*/ 39751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349500 w 6223000"/>
                <a:gd name="connsiteY3" fmla="*/ 40640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349500 w 6223000"/>
                <a:gd name="connsiteY3" fmla="*/ 40640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4700"/>
                <a:gd name="connsiteX1" fmla="*/ 1016000 w 6223000"/>
                <a:gd name="connsiteY1" fmla="*/ 4051300 h 7124700"/>
                <a:gd name="connsiteX2" fmla="*/ 1676400 w 6223000"/>
                <a:gd name="connsiteY2" fmla="*/ 4381500 h 7124700"/>
                <a:gd name="connsiteX3" fmla="*/ 2349500 w 6223000"/>
                <a:gd name="connsiteY3" fmla="*/ 4064000 h 7124700"/>
                <a:gd name="connsiteX4" fmla="*/ 3225800 w 6223000"/>
                <a:gd name="connsiteY4" fmla="*/ 5168900 h 7124700"/>
                <a:gd name="connsiteX5" fmla="*/ 3657600 w 6223000"/>
                <a:gd name="connsiteY5" fmla="*/ 6896100 h 7124700"/>
                <a:gd name="connsiteX6" fmla="*/ 4241800 w 6223000"/>
                <a:gd name="connsiteY6" fmla="*/ 7124700 h 7124700"/>
                <a:gd name="connsiteX7" fmla="*/ 4826000 w 6223000"/>
                <a:gd name="connsiteY7" fmla="*/ 6565900 h 7124700"/>
                <a:gd name="connsiteX8" fmla="*/ 5791200 w 6223000"/>
                <a:gd name="connsiteY8" fmla="*/ 6997700 h 7124700"/>
                <a:gd name="connsiteX9" fmla="*/ 6223000 w 6223000"/>
                <a:gd name="connsiteY9" fmla="*/ 6311900 h 7124700"/>
                <a:gd name="connsiteX10" fmla="*/ 2667000 w 6223000"/>
                <a:gd name="connsiteY10" fmla="*/ 0 h 7124700"/>
                <a:gd name="connsiteX0" fmla="*/ 0 w 6223000"/>
                <a:gd name="connsiteY0" fmla="*/ 4737100 h 7129682"/>
                <a:gd name="connsiteX1" fmla="*/ 1016000 w 6223000"/>
                <a:gd name="connsiteY1" fmla="*/ 4051300 h 7129682"/>
                <a:gd name="connsiteX2" fmla="*/ 1676400 w 6223000"/>
                <a:gd name="connsiteY2" fmla="*/ 4381500 h 7129682"/>
                <a:gd name="connsiteX3" fmla="*/ 2349500 w 6223000"/>
                <a:gd name="connsiteY3" fmla="*/ 4064000 h 7129682"/>
                <a:gd name="connsiteX4" fmla="*/ 3225800 w 6223000"/>
                <a:gd name="connsiteY4" fmla="*/ 5168900 h 7129682"/>
                <a:gd name="connsiteX5" fmla="*/ 3657600 w 6223000"/>
                <a:gd name="connsiteY5" fmla="*/ 6896100 h 7129682"/>
                <a:gd name="connsiteX6" fmla="*/ 4241800 w 6223000"/>
                <a:gd name="connsiteY6" fmla="*/ 7124700 h 7129682"/>
                <a:gd name="connsiteX7" fmla="*/ 4826000 w 6223000"/>
                <a:gd name="connsiteY7" fmla="*/ 6565900 h 7129682"/>
                <a:gd name="connsiteX8" fmla="*/ 5791200 w 6223000"/>
                <a:gd name="connsiteY8" fmla="*/ 6997700 h 7129682"/>
                <a:gd name="connsiteX9" fmla="*/ 6223000 w 6223000"/>
                <a:gd name="connsiteY9" fmla="*/ 6311900 h 7129682"/>
                <a:gd name="connsiteX10" fmla="*/ 2667000 w 6223000"/>
                <a:gd name="connsiteY10" fmla="*/ 0 h 7129682"/>
                <a:gd name="connsiteX0" fmla="*/ 0 w 6223000"/>
                <a:gd name="connsiteY0" fmla="*/ 4737100 h 7129682"/>
                <a:gd name="connsiteX1" fmla="*/ 1016000 w 6223000"/>
                <a:gd name="connsiteY1" fmla="*/ 4051300 h 7129682"/>
                <a:gd name="connsiteX2" fmla="*/ 1676400 w 6223000"/>
                <a:gd name="connsiteY2" fmla="*/ 4381500 h 7129682"/>
                <a:gd name="connsiteX3" fmla="*/ 2349500 w 6223000"/>
                <a:gd name="connsiteY3" fmla="*/ 4064000 h 7129682"/>
                <a:gd name="connsiteX4" fmla="*/ 3225800 w 6223000"/>
                <a:gd name="connsiteY4" fmla="*/ 5168900 h 7129682"/>
                <a:gd name="connsiteX5" fmla="*/ 3657600 w 6223000"/>
                <a:gd name="connsiteY5" fmla="*/ 6896100 h 7129682"/>
                <a:gd name="connsiteX6" fmla="*/ 4241800 w 6223000"/>
                <a:gd name="connsiteY6" fmla="*/ 7124700 h 7129682"/>
                <a:gd name="connsiteX7" fmla="*/ 4826000 w 6223000"/>
                <a:gd name="connsiteY7" fmla="*/ 6565900 h 7129682"/>
                <a:gd name="connsiteX8" fmla="*/ 5791200 w 6223000"/>
                <a:gd name="connsiteY8" fmla="*/ 6997700 h 7129682"/>
                <a:gd name="connsiteX9" fmla="*/ 6223000 w 6223000"/>
                <a:gd name="connsiteY9" fmla="*/ 6311900 h 7129682"/>
                <a:gd name="connsiteX10" fmla="*/ 2667000 w 6223000"/>
                <a:gd name="connsiteY10" fmla="*/ 0 h 7129682"/>
                <a:gd name="connsiteX0" fmla="*/ 0 w 6223000"/>
                <a:gd name="connsiteY0" fmla="*/ 4737100 h 7129682"/>
                <a:gd name="connsiteX1" fmla="*/ 1016000 w 6223000"/>
                <a:gd name="connsiteY1" fmla="*/ 4051300 h 7129682"/>
                <a:gd name="connsiteX2" fmla="*/ 1676400 w 6223000"/>
                <a:gd name="connsiteY2" fmla="*/ 4381500 h 7129682"/>
                <a:gd name="connsiteX3" fmla="*/ 2349500 w 6223000"/>
                <a:gd name="connsiteY3" fmla="*/ 4064000 h 7129682"/>
                <a:gd name="connsiteX4" fmla="*/ 3225800 w 6223000"/>
                <a:gd name="connsiteY4" fmla="*/ 5168900 h 7129682"/>
                <a:gd name="connsiteX5" fmla="*/ 3657600 w 6223000"/>
                <a:gd name="connsiteY5" fmla="*/ 6896100 h 7129682"/>
                <a:gd name="connsiteX6" fmla="*/ 4241800 w 6223000"/>
                <a:gd name="connsiteY6" fmla="*/ 7124700 h 7129682"/>
                <a:gd name="connsiteX7" fmla="*/ 4826000 w 6223000"/>
                <a:gd name="connsiteY7" fmla="*/ 6565900 h 7129682"/>
                <a:gd name="connsiteX8" fmla="*/ 5791200 w 6223000"/>
                <a:gd name="connsiteY8" fmla="*/ 6997700 h 7129682"/>
                <a:gd name="connsiteX9" fmla="*/ 6223000 w 6223000"/>
                <a:gd name="connsiteY9" fmla="*/ 6311900 h 7129682"/>
                <a:gd name="connsiteX10" fmla="*/ 2667000 w 6223000"/>
                <a:gd name="connsiteY10" fmla="*/ 0 h 7129682"/>
                <a:gd name="connsiteX0" fmla="*/ 0 w 6223000"/>
                <a:gd name="connsiteY0" fmla="*/ 4737100 h 7129682"/>
                <a:gd name="connsiteX1" fmla="*/ 1016000 w 6223000"/>
                <a:gd name="connsiteY1" fmla="*/ 4051300 h 7129682"/>
                <a:gd name="connsiteX2" fmla="*/ 1676400 w 6223000"/>
                <a:gd name="connsiteY2" fmla="*/ 4381500 h 7129682"/>
                <a:gd name="connsiteX3" fmla="*/ 2349500 w 6223000"/>
                <a:gd name="connsiteY3" fmla="*/ 4064000 h 7129682"/>
                <a:gd name="connsiteX4" fmla="*/ 3225800 w 6223000"/>
                <a:gd name="connsiteY4" fmla="*/ 5168900 h 7129682"/>
                <a:gd name="connsiteX5" fmla="*/ 3657600 w 6223000"/>
                <a:gd name="connsiteY5" fmla="*/ 6896100 h 7129682"/>
                <a:gd name="connsiteX6" fmla="*/ 4241800 w 6223000"/>
                <a:gd name="connsiteY6" fmla="*/ 7124700 h 7129682"/>
                <a:gd name="connsiteX7" fmla="*/ 4826000 w 6223000"/>
                <a:gd name="connsiteY7" fmla="*/ 6565900 h 7129682"/>
                <a:gd name="connsiteX8" fmla="*/ 5791200 w 6223000"/>
                <a:gd name="connsiteY8" fmla="*/ 6997700 h 7129682"/>
                <a:gd name="connsiteX9" fmla="*/ 6223000 w 6223000"/>
                <a:gd name="connsiteY9" fmla="*/ 6311900 h 7129682"/>
                <a:gd name="connsiteX10" fmla="*/ 2667000 w 6223000"/>
                <a:gd name="connsiteY10" fmla="*/ 0 h 7129682"/>
                <a:gd name="connsiteX0" fmla="*/ 0 w 6223000"/>
                <a:gd name="connsiteY0" fmla="*/ 4737100 h 7132698"/>
                <a:gd name="connsiteX1" fmla="*/ 1016000 w 6223000"/>
                <a:gd name="connsiteY1" fmla="*/ 4051300 h 7132698"/>
                <a:gd name="connsiteX2" fmla="*/ 1676400 w 6223000"/>
                <a:gd name="connsiteY2" fmla="*/ 4381500 h 7132698"/>
                <a:gd name="connsiteX3" fmla="*/ 2349500 w 6223000"/>
                <a:gd name="connsiteY3" fmla="*/ 4064000 h 7132698"/>
                <a:gd name="connsiteX4" fmla="*/ 3225800 w 6223000"/>
                <a:gd name="connsiteY4" fmla="*/ 5168900 h 7132698"/>
                <a:gd name="connsiteX5" fmla="*/ 3657600 w 6223000"/>
                <a:gd name="connsiteY5" fmla="*/ 6896100 h 7132698"/>
                <a:gd name="connsiteX6" fmla="*/ 4241800 w 6223000"/>
                <a:gd name="connsiteY6" fmla="*/ 7124700 h 7132698"/>
                <a:gd name="connsiteX7" fmla="*/ 4826000 w 6223000"/>
                <a:gd name="connsiteY7" fmla="*/ 6565900 h 7132698"/>
                <a:gd name="connsiteX8" fmla="*/ 5791200 w 6223000"/>
                <a:gd name="connsiteY8" fmla="*/ 6997700 h 7132698"/>
                <a:gd name="connsiteX9" fmla="*/ 6223000 w 6223000"/>
                <a:gd name="connsiteY9" fmla="*/ 6311900 h 7132698"/>
                <a:gd name="connsiteX10" fmla="*/ 2667000 w 6223000"/>
                <a:gd name="connsiteY10" fmla="*/ 0 h 7132698"/>
                <a:gd name="connsiteX0" fmla="*/ 0 w 6223000"/>
                <a:gd name="connsiteY0" fmla="*/ 4737100 h 7132698"/>
                <a:gd name="connsiteX1" fmla="*/ 1016000 w 6223000"/>
                <a:gd name="connsiteY1" fmla="*/ 4051300 h 7132698"/>
                <a:gd name="connsiteX2" fmla="*/ 1676400 w 6223000"/>
                <a:gd name="connsiteY2" fmla="*/ 4381500 h 7132698"/>
                <a:gd name="connsiteX3" fmla="*/ 2349500 w 6223000"/>
                <a:gd name="connsiteY3" fmla="*/ 4064000 h 7132698"/>
                <a:gd name="connsiteX4" fmla="*/ 3225800 w 6223000"/>
                <a:gd name="connsiteY4" fmla="*/ 5168900 h 7132698"/>
                <a:gd name="connsiteX5" fmla="*/ 3657600 w 6223000"/>
                <a:gd name="connsiteY5" fmla="*/ 6896100 h 7132698"/>
                <a:gd name="connsiteX6" fmla="*/ 4241800 w 6223000"/>
                <a:gd name="connsiteY6" fmla="*/ 7124700 h 7132698"/>
                <a:gd name="connsiteX7" fmla="*/ 4826000 w 6223000"/>
                <a:gd name="connsiteY7" fmla="*/ 6565900 h 7132698"/>
                <a:gd name="connsiteX8" fmla="*/ 5791200 w 6223000"/>
                <a:gd name="connsiteY8" fmla="*/ 6997700 h 7132698"/>
                <a:gd name="connsiteX9" fmla="*/ 6223000 w 6223000"/>
                <a:gd name="connsiteY9" fmla="*/ 6311900 h 7132698"/>
                <a:gd name="connsiteX10" fmla="*/ 2667000 w 6223000"/>
                <a:gd name="connsiteY10" fmla="*/ 0 h 7132698"/>
                <a:gd name="connsiteX0" fmla="*/ 0 w 6223000"/>
                <a:gd name="connsiteY0" fmla="*/ 4737100 h 7891894"/>
                <a:gd name="connsiteX1" fmla="*/ 1016000 w 6223000"/>
                <a:gd name="connsiteY1" fmla="*/ 4051300 h 7891894"/>
                <a:gd name="connsiteX2" fmla="*/ 1676400 w 6223000"/>
                <a:gd name="connsiteY2" fmla="*/ 4381500 h 7891894"/>
                <a:gd name="connsiteX3" fmla="*/ 2349500 w 6223000"/>
                <a:gd name="connsiteY3" fmla="*/ 4064000 h 7891894"/>
                <a:gd name="connsiteX4" fmla="*/ 2526553 w 6223000"/>
                <a:gd name="connsiteY4" fmla="*/ 7804523 h 7891894"/>
                <a:gd name="connsiteX5" fmla="*/ 3657600 w 6223000"/>
                <a:gd name="connsiteY5" fmla="*/ 6896100 h 7891894"/>
                <a:gd name="connsiteX6" fmla="*/ 4241800 w 6223000"/>
                <a:gd name="connsiteY6" fmla="*/ 7124700 h 7891894"/>
                <a:gd name="connsiteX7" fmla="*/ 4826000 w 6223000"/>
                <a:gd name="connsiteY7" fmla="*/ 6565900 h 7891894"/>
                <a:gd name="connsiteX8" fmla="*/ 5791200 w 6223000"/>
                <a:gd name="connsiteY8" fmla="*/ 6997700 h 7891894"/>
                <a:gd name="connsiteX9" fmla="*/ 6223000 w 6223000"/>
                <a:gd name="connsiteY9" fmla="*/ 6311900 h 7891894"/>
                <a:gd name="connsiteX10" fmla="*/ 2667000 w 6223000"/>
                <a:gd name="connsiteY10" fmla="*/ 0 h 7891894"/>
                <a:gd name="connsiteX0" fmla="*/ 0 w 6223000"/>
                <a:gd name="connsiteY0" fmla="*/ 4737100 h 7891894"/>
                <a:gd name="connsiteX1" fmla="*/ 1016000 w 6223000"/>
                <a:gd name="connsiteY1" fmla="*/ 4051300 h 7891894"/>
                <a:gd name="connsiteX2" fmla="*/ 1676400 w 6223000"/>
                <a:gd name="connsiteY2" fmla="*/ 4381500 h 7891894"/>
                <a:gd name="connsiteX3" fmla="*/ 2080559 w 6223000"/>
                <a:gd name="connsiteY3" fmla="*/ 5381812 h 7891894"/>
                <a:gd name="connsiteX4" fmla="*/ 2526553 w 6223000"/>
                <a:gd name="connsiteY4" fmla="*/ 7804523 h 7891894"/>
                <a:gd name="connsiteX5" fmla="*/ 3657600 w 6223000"/>
                <a:gd name="connsiteY5" fmla="*/ 6896100 h 7891894"/>
                <a:gd name="connsiteX6" fmla="*/ 4241800 w 6223000"/>
                <a:gd name="connsiteY6" fmla="*/ 7124700 h 7891894"/>
                <a:gd name="connsiteX7" fmla="*/ 4826000 w 6223000"/>
                <a:gd name="connsiteY7" fmla="*/ 6565900 h 7891894"/>
                <a:gd name="connsiteX8" fmla="*/ 5791200 w 6223000"/>
                <a:gd name="connsiteY8" fmla="*/ 6997700 h 7891894"/>
                <a:gd name="connsiteX9" fmla="*/ 6223000 w 6223000"/>
                <a:gd name="connsiteY9" fmla="*/ 6311900 h 7891894"/>
                <a:gd name="connsiteX10" fmla="*/ 2667000 w 6223000"/>
                <a:gd name="connsiteY10" fmla="*/ 0 h 7891894"/>
                <a:gd name="connsiteX0" fmla="*/ 0 w 6223000"/>
                <a:gd name="connsiteY0" fmla="*/ 4737100 h 7891894"/>
                <a:gd name="connsiteX1" fmla="*/ 1016000 w 6223000"/>
                <a:gd name="connsiteY1" fmla="*/ 4051300 h 7891894"/>
                <a:gd name="connsiteX2" fmla="*/ 1488141 w 6223000"/>
                <a:gd name="connsiteY2" fmla="*/ 5295900 h 7891894"/>
                <a:gd name="connsiteX3" fmla="*/ 2080559 w 6223000"/>
                <a:gd name="connsiteY3" fmla="*/ 5381812 h 7891894"/>
                <a:gd name="connsiteX4" fmla="*/ 2526553 w 6223000"/>
                <a:gd name="connsiteY4" fmla="*/ 7804523 h 7891894"/>
                <a:gd name="connsiteX5" fmla="*/ 3657600 w 6223000"/>
                <a:gd name="connsiteY5" fmla="*/ 6896100 h 7891894"/>
                <a:gd name="connsiteX6" fmla="*/ 4241800 w 6223000"/>
                <a:gd name="connsiteY6" fmla="*/ 7124700 h 7891894"/>
                <a:gd name="connsiteX7" fmla="*/ 4826000 w 6223000"/>
                <a:gd name="connsiteY7" fmla="*/ 6565900 h 7891894"/>
                <a:gd name="connsiteX8" fmla="*/ 5791200 w 6223000"/>
                <a:gd name="connsiteY8" fmla="*/ 6997700 h 7891894"/>
                <a:gd name="connsiteX9" fmla="*/ 6223000 w 6223000"/>
                <a:gd name="connsiteY9" fmla="*/ 6311900 h 7891894"/>
                <a:gd name="connsiteX10" fmla="*/ 2667000 w 6223000"/>
                <a:gd name="connsiteY10" fmla="*/ 0 h 7891894"/>
                <a:gd name="connsiteX0" fmla="*/ 0 w 6223000"/>
                <a:gd name="connsiteY0" fmla="*/ 4737100 h 7891894"/>
                <a:gd name="connsiteX1" fmla="*/ 1016000 w 6223000"/>
                <a:gd name="connsiteY1" fmla="*/ 4051300 h 7891894"/>
                <a:gd name="connsiteX2" fmla="*/ 1488141 w 6223000"/>
                <a:gd name="connsiteY2" fmla="*/ 5295900 h 7891894"/>
                <a:gd name="connsiteX3" fmla="*/ 2080559 w 6223000"/>
                <a:gd name="connsiteY3" fmla="*/ 5139765 h 7891894"/>
                <a:gd name="connsiteX4" fmla="*/ 2526553 w 6223000"/>
                <a:gd name="connsiteY4" fmla="*/ 7804523 h 7891894"/>
                <a:gd name="connsiteX5" fmla="*/ 3657600 w 6223000"/>
                <a:gd name="connsiteY5" fmla="*/ 6896100 h 7891894"/>
                <a:gd name="connsiteX6" fmla="*/ 4241800 w 6223000"/>
                <a:gd name="connsiteY6" fmla="*/ 7124700 h 7891894"/>
                <a:gd name="connsiteX7" fmla="*/ 4826000 w 6223000"/>
                <a:gd name="connsiteY7" fmla="*/ 6565900 h 7891894"/>
                <a:gd name="connsiteX8" fmla="*/ 5791200 w 6223000"/>
                <a:gd name="connsiteY8" fmla="*/ 6997700 h 7891894"/>
                <a:gd name="connsiteX9" fmla="*/ 6223000 w 6223000"/>
                <a:gd name="connsiteY9" fmla="*/ 6311900 h 7891894"/>
                <a:gd name="connsiteX10" fmla="*/ 2667000 w 6223000"/>
                <a:gd name="connsiteY10" fmla="*/ 0 h 7891894"/>
                <a:gd name="connsiteX0" fmla="*/ 0 w 6223000"/>
                <a:gd name="connsiteY0" fmla="*/ 4737100 h 9110649"/>
                <a:gd name="connsiteX1" fmla="*/ 1016000 w 6223000"/>
                <a:gd name="connsiteY1" fmla="*/ 4051300 h 9110649"/>
                <a:gd name="connsiteX2" fmla="*/ 1488141 w 6223000"/>
                <a:gd name="connsiteY2" fmla="*/ 5295900 h 9110649"/>
                <a:gd name="connsiteX3" fmla="*/ 2080559 w 6223000"/>
                <a:gd name="connsiteY3" fmla="*/ 5139765 h 9110649"/>
                <a:gd name="connsiteX4" fmla="*/ 2526553 w 6223000"/>
                <a:gd name="connsiteY4" fmla="*/ 7804523 h 9110649"/>
                <a:gd name="connsiteX5" fmla="*/ 3388659 w 6223000"/>
                <a:gd name="connsiteY5" fmla="*/ 9101418 h 9110649"/>
                <a:gd name="connsiteX6" fmla="*/ 4241800 w 6223000"/>
                <a:gd name="connsiteY6" fmla="*/ 7124700 h 9110649"/>
                <a:gd name="connsiteX7" fmla="*/ 4826000 w 6223000"/>
                <a:gd name="connsiteY7" fmla="*/ 6565900 h 9110649"/>
                <a:gd name="connsiteX8" fmla="*/ 5791200 w 6223000"/>
                <a:gd name="connsiteY8" fmla="*/ 6997700 h 9110649"/>
                <a:gd name="connsiteX9" fmla="*/ 6223000 w 6223000"/>
                <a:gd name="connsiteY9" fmla="*/ 6311900 h 9110649"/>
                <a:gd name="connsiteX10" fmla="*/ 2667000 w 6223000"/>
                <a:gd name="connsiteY10" fmla="*/ 0 h 9110649"/>
                <a:gd name="connsiteX0" fmla="*/ 0 w 6223000"/>
                <a:gd name="connsiteY0" fmla="*/ 4737100 h 9133854"/>
                <a:gd name="connsiteX1" fmla="*/ 1016000 w 6223000"/>
                <a:gd name="connsiteY1" fmla="*/ 4051300 h 9133854"/>
                <a:gd name="connsiteX2" fmla="*/ 1488141 w 6223000"/>
                <a:gd name="connsiteY2" fmla="*/ 5295900 h 9133854"/>
                <a:gd name="connsiteX3" fmla="*/ 2080559 w 6223000"/>
                <a:gd name="connsiteY3" fmla="*/ 5139765 h 9133854"/>
                <a:gd name="connsiteX4" fmla="*/ 2526553 w 6223000"/>
                <a:gd name="connsiteY4" fmla="*/ 7804523 h 9133854"/>
                <a:gd name="connsiteX5" fmla="*/ 3388659 w 6223000"/>
                <a:gd name="connsiteY5" fmla="*/ 9101418 h 9133854"/>
                <a:gd name="connsiteX6" fmla="*/ 4268694 w 6223000"/>
                <a:gd name="connsiteY6" fmla="*/ 8711453 h 9133854"/>
                <a:gd name="connsiteX7" fmla="*/ 4826000 w 6223000"/>
                <a:gd name="connsiteY7" fmla="*/ 6565900 h 9133854"/>
                <a:gd name="connsiteX8" fmla="*/ 5791200 w 6223000"/>
                <a:gd name="connsiteY8" fmla="*/ 6997700 h 9133854"/>
                <a:gd name="connsiteX9" fmla="*/ 6223000 w 6223000"/>
                <a:gd name="connsiteY9" fmla="*/ 6311900 h 9133854"/>
                <a:gd name="connsiteX10" fmla="*/ 2667000 w 6223000"/>
                <a:gd name="connsiteY10" fmla="*/ 0 h 9133854"/>
                <a:gd name="connsiteX0" fmla="*/ 0 w 6223000"/>
                <a:gd name="connsiteY0" fmla="*/ 4737100 h 9133854"/>
                <a:gd name="connsiteX1" fmla="*/ 1016000 w 6223000"/>
                <a:gd name="connsiteY1" fmla="*/ 4051300 h 9133854"/>
                <a:gd name="connsiteX2" fmla="*/ 1488141 w 6223000"/>
                <a:gd name="connsiteY2" fmla="*/ 5295900 h 9133854"/>
                <a:gd name="connsiteX3" fmla="*/ 2080559 w 6223000"/>
                <a:gd name="connsiteY3" fmla="*/ 5139765 h 9133854"/>
                <a:gd name="connsiteX4" fmla="*/ 2526553 w 6223000"/>
                <a:gd name="connsiteY4" fmla="*/ 7804523 h 9133854"/>
                <a:gd name="connsiteX5" fmla="*/ 3388659 w 6223000"/>
                <a:gd name="connsiteY5" fmla="*/ 9101418 h 9133854"/>
                <a:gd name="connsiteX6" fmla="*/ 4268694 w 6223000"/>
                <a:gd name="connsiteY6" fmla="*/ 8711453 h 9133854"/>
                <a:gd name="connsiteX7" fmla="*/ 5229412 w 6223000"/>
                <a:gd name="connsiteY7" fmla="*/ 8744323 h 9133854"/>
                <a:gd name="connsiteX8" fmla="*/ 5791200 w 6223000"/>
                <a:gd name="connsiteY8" fmla="*/ 6997700 h 9133854"/>
                <a:gd name="connsiteX9" fmla="*/ 6223000 w 6223000"/>
                <a:gd name="connsiteY9" fmla="*/ 6311900 h 9133854"/>
                <a:gd name="connsiteX10" fmla="*/ 2667000 w 6223000"/>
                <a:gd name="connsiteY10" fmla="*/ 0 h 9133854"/>
                <a:gd name="connsiteX0" fmla="*/ 0 w 6345441"/>
                <a:gd name="connsiteY0" fmla="*/ 4737100 h 9133854"/>
                <a:gd name="connsiteX1" fmla="*/ 1016000 w 6345441"/>
                <a:gd name="connsiteY1" fmla="*/ 4051300 h 9133854"/>
                <a:gd name="connsiteX2" fmla="*/ 1488141 w 6345441"/>
                <a:gd name="connsiteY2" fmla="*/ 5295900 h 9133854"/>
                <a:gd name="connsiteX3" fmla="*/ 2080559 w 6345441"/>
                <a:gd name="connsiteY3" fmla="*/ 5139765 h 9133854"/>
                <a:gd name="connsiteX4" fmla="*/ 2526553 w 6345441"/>
                <a:gd name="connsiteY4" fmla="*/ 7804523 h 9133854"/>
                <a:gd name="connsiteX5" fmla="*/ 3388659 w 6345441"/>
                <a:gd name="connsiteY5" fmla="*/ 9101418 h 9133854"/>
                <a:gd name="connsiteX6" fmla="*/ 4268694 w 6345441"/>
                <a:gd name="connsiteY6" fmla="*/ 8711453 h 9133854"/>
                <a:gd name="connsiteX7" fmla="*/ 5229412 w 6345441"/>
                <a:gd name="connsiteY7" fmla="*/ 8744323 h 9133854"/>
                <a:gd name="connsiteX8" fmla="*/ 6302188 w 6345441"/>
                <a:gd name="connsiteY8" fmla="*/ 8503770 h 9133854"/>
                <a:gd name="connsiteX9" fmla="*/ 6223000 w 6345441"/>
                <a:gd name="connsiteY9" fmla="*/ 6311900 h 9133854"/>
                <a:gd name="connsiteX10" fmla="*/ 2667000 w 6345441"/>
                <a:gd name="connsiteY10" fmla="*/ 0 h 9133854"/>
                <a:gd name="connsiteX0" fmla="*/ 0 w 6768825"/>
                <a:gd name="connsiteY0" fmla="*/ 4737100 h 9133854"/>
                <a:gd name="connsiteX1" fmla="*/ 1016000 w 6768825"/>
                <a:gd name="connsiteY1" fmla="*/ 4051300 h 9133854"/>
                <a:gd name="connsiteX2" fmla="*/ 1488141 w 6768825"/>
                <a:gd name="connsiteY2" fmla="*/ 5295900 h 9133854"/>
                <a:gd name="connsiteX3" fmla="*/ 2080559 w 6768825"/>
                <a:gd name="connsiteY3" fmla="*/ 5139765 h 9133854"/>
                <a:gd name="connsiteX4" fmla="*/ 2526553 w 6768825"/>
                <a:gd name="connsiteY4" fmla="*/ 7804523 h 9133854"/>
                <a:gd name="connsiteX5" fmla="*/ 3388659 w 6768825"/>
                <a:gd name="connsiteY5" fmla="*/ 9101418 h 9133854"/>
                <a:gd name="connsiteX6" fmla="*/ 4268694 w 6768825"/>
                <a:gd name="connsiteY6" fmla="*/ 8711453 h 9133854"/>
                <a:gd name="connsiteX7" fmla="*/ 5229412 w 6768825"/>
                <a:gd name="connsiteY7" fmla="*/ 8744323 h 9133854"/>
                <a:gd name="connsiteX8" fmla="*/ 6302188 w 6768825"/>
                <a:gd name="connsiteY8" fmla="*/ 8503770 h 9133854"/>
                <a:gd name="connsiteX9" fmla="*/ 6768432 w 6768825"/>
                <a:gd name="connsiteY9" fmla="*/ 7580562 h 9133854"/>
                <a:gd name="connsiteX10" fmla="*/ 6223000 w 6768825"/>
                <a:gd name="connsiteY10" fmla="*/ 6311900 h 9133854"/>
                <a:gd name="connsiteX11" fmla="*/ 2667000 w 6768825"/>
                <a:gd name="connsiteY11" fmla="*/ 0 h 9133854"/>
                <a:gd name="connsiteX0" fmla="*/ 0 w 6768825"/>
                <a:gd name="connsiteY0" fmla="*/ 4737100 h 8845742"/>
                <a:gd name="connsiteX1" fmla="*/ 1016000 w 6768825"/>
                <a:gd name="connsiteY1" fmla="*/ 4051300 h 8845742"/>
                <a:gd name="connsiteX2" fmla="*/ 1488141 w 6768825"/>
                <a:gd name="connsiteY2" fmla="*/ 5295900 h 8845742"/>
                <a:gd name="connsiteX3" fmla="*/ 2080559 w 6768825"/>
                <a:gd name="connsiteY3" fmla="*/ 5139765 h 8845742"/>
                <a:gd name="connsiteX4" fmla="*/ 2526553 w 6768825"/>
                <a:gd name="connsiteY4" fmla="*/ 7804523 h 8845742"/>
                <a:gd name="connsiteX5" fmla="*/ 3180112 w 6768825"/>
                <a:gd name="connsiteY5" fmla="*/ 8780576 h 8845742"/>
                <a:gd name="connsiteX6" fmla="*/ 4268694 w 6768825"/>
                <a:gd name="connsiteY6" fmla="*/ 8711453 h 8845742"/>
                <a:gd name="connsiteX7" fmla="*/ 5229412 w 6768825"/>
                <a:gd name="connsiteY7" fmla="*/ 8744323 h 8845742"/>
                <a:gd name="connsiteX8" fmla="*/ 6302188 w 6768825"/>
                <a:gd name="connsiteY8" fmla="*/ 8503770 h 8845742"/>
                <a:gd name="connsiteX9" fmla="*/ 6768432 w 6768825"/>
                <a:gd name="connsiteY9" fmla="*/ 7580562 h 8845742"/>
                <a:gd name="connsiteX10" fmla="*/ 6223000 w 6768825"/>
                <a:gd name="connsiteY10" fmla="*/ 6311900 h 8845742"/>
                <a:gd name="connsiteX11" fmla="*/ 2667000 w 6768825"/>
                <a:gd name="connsiteY11" fmla="*/ 0 h 8845742"/>
                <a:gd name="connsiteX0" fmla="*/ 0 w 6768825"/>
                <a:gd name="connsiteY0" fmla="*/ 4737100 h 8845742"/>
                <a:gd name="connsiteX1" fmla="*/ 1016000 w 6768825"/>
                <a:gd name="connsiteY1" fmla="*/ 4051300 h 8845742"/>
                <a:gd name="connsiteX2" fmla="*/ 1488141 w 6768825"/>
                <a:gd name="connsiteY2" fmla="*/ 5295900 h 8845742"/>
                <a:gd name="connsiteX3" fmla="*/ 2080559 w 6768825"/>
                <a:gd name="connsiteY3" fmla="*/ 5139765 h 8845742"/>
                <a:gd name="connsiteX4" fmla="*/ 2526553 w 6768825"/>
                <a:gd name="connsiteY4" fmla="*/ 7804523 h 8845742"/>
                <a:gd name="connsiteX5" fmla="*/ 3180112 w 6768825"/>
                <a:gd name="connsiteY5" fmla="*/ 8780576 h 8845742"/>
                <a:gd name="connsiteX6" fmla="*/ 4268694 w 6768825"/>
                <a:gd name="connsiteY6" fmla="*/ 8711453 h 8845742"/>
                <a:gd name="connsiteX7" fmla="*/ 5229412 w 6768825"/>
                <a:gd name="connsiteY7" fmla="*/ 8744323 h 8845742"/>
                <a:gd name="connsiteX8" fmla="*/ 6302188 w 6768825"/>
                <a:gd name="connsiteY8" fmla="*/ 8503770 h 8845742"/>
                <a:gd name="connsiteX9" fmla="*/ 6768432 w 6768825"/>
                <a:gd name="connsiteY9" fmla="*/ 7580562 h 8845742"/>
                <a:gd name="connsiteX10" fmla="*/ 6223000 w 6768825"/>
                <a:gd name="connsiteY10" fmla="*/ 6311900 h 8845742"/>
                <a:gd name="connsiteX11" fmla="*/ 2667000 w 6768825"/>
                <a:gd name="connsiteY11" fmla="*/ 0 h 8845742"/>
                <a:gd name="connsiteX0" fmla="*/ 0 w 6768825"/>
                <a:gd name="connsiteY0" fmla="*/ 4737100 h 8815675"/>
                <a:gd name="connsiteX1" fmla="*/ 1016000 w 6768825"/>
                <a:gd name="connsiteY1" fmla="*/ 4051300 h 8815675"/>
                <a:gd name="connsiteX2" fmla="*/ 1488141 w 6768825"/>
                <a:gd name="connsiteY2" fmla="*/ 5295900 h 8815675"/>
                <a:gd name="connsiteX3" fmla="*/ 2080559 w 6768825"/>
                <a:gd name="connsiteY3" fmla="*/ 5139765 h 8815675"/>
                <a:gd name="connsiteX4" fmla="*/ 2526553 w 6768825"/>
                <a:gd name="connsiteY4" fmla="*/ 7804523 h 8815675"/>
                <a:gd name="connsiteX5" fmla="*/ 3180112 w 6768825"/>
                <a:gd name="connsiteY5" fmla="*/ 8780576 h 8815675"/>
                <a:gd name="connsiteX6" fmla="*/ 4172442 w 6768825"/>
                <a:gd name="connsiteY6" fmla="*/ 8438737 h 8815675"/>
                <a:gd name="connsiteX7" fmla="*/ 5229412 w 6768825"/>
                <a:gd name="connsiteY7" fmla="*/ 8744323 h 8815675"/>
                <a:gd name="connsiteX8" fmla="*/ 6302188 w 6768825"/>
                <a:gd name="connsiteY8" fmla="*/ 8503770 h 8815675"/>
                <a:gd name="connsiteX9" fmla="*/ 6768432 w 6768825"/>
                <a:gd name="connsiteY9" fmla="*/ 7580562 h 8815675"/>
                <a:gd name="connsiteX10" fmla="*/ 6223000 w 6768825"/>
                <a:gd name="connsiteY10" fmla="*/ 6311900 h 8815675"/>
                <a:gd name="connsiteX11" fmla="*/ 2667000 w 6768825"/>
                <a:gd name="connsiteY11" fmla="*/ 0 h 8815675"/>
                <a:gd name="connsiteX0" fmla="*/ 0 w 6768627"/>
                <a:gd name="connsiteY0" fmla="*/ 4737100 h 8815675"/>
                <a:gd name="connsiteX1" fmla="*/ 1016000 w 6768627"/>
                <a:gd name="connsiteY1" fmla="*/ 4051300 h 8815675"/>
                <a:gd name="connsiteX2" fmla="*/ 1488141 w 6768627"/>
                <a:gd name="connsiteY2" fmla="*/ 5295900 h 8815675"/>
                <a:gd name="connsiteX3" fmla="*/ 2080559 w 6768627"/>
                <a:gd name="connsiteY3" fmla="*/ 5139765 h 8815675"/>
                <a:gd name="connsiteX4" fmla="*/ 2526553 w 6768627"/>
                <a:gd name="connsiteY4" fmla="*/ 7804523 h 8815675"/>
                <a:gd name="connsiteX5" fmla="*/ 3180112 w 6768627"/>
                <a:gd name="connsiteY5" fmla="*/ 8780576 h 8815675"/>
                <a:gd name="connsiteX6" fmla="*/ 4172442 w 6768627"/>
                <a:gd name="connsiteY6" fmla="*/ 8438737 h 8815675"/>
                <a:gd name="connsiteX7" fmla="*/ 5229412 w 6768627"/>
                <a:gd name="connsiteY7" fmla="*/ 8744323 h 8815675"/>
                <a:gd name="connsiteX8" fmla="*/ 5965304 w 6768627"/>
                <a:gd name="connsiteY8" fmla="*/ 8166886 h 8815675"/>
                <a:gd name="connsiteX9" fmla="*/ 6768432 w 6768627"/>
                <a:gd name="connsiteY9" fmla="*/ 7580562 h 8815675"/>
                <a:gd name="connsiteX10" fmla="*/ 6223000 w 6768627"/>
                <a:gd name="connsiteY10" fmla="*/ 6311900 h 8815675"/>
                <a:gd name="connsiteX11" fmla="*/ 2667000 w 6768627"/>
                <a:gd name="connsiteY11" fmla="*/ 0 h 8815675"/>
                <a:gd name="connsiteX0" fmla="*/ 0 w 6768627"/>
                <a:gd name="connsiteY0" fmla="*/ 4737100 h 8815675"/>
                <a:gd name="connsiteX1" fmla="*/ 1016000 w 6768627"/>
                <a:gd name="connsiteY1" fmla="*/ 4051300 h 8815675"/>
                <a:gd name="connsiteX2" fmla="*/ 1488141 w 6768627"/>
                <a:gd name="connsiteY2" fmla="*/ 5295900 h 8815675"/>
                <a:gd name="connsiteX3" fmla="*/ 2080559 w 6768627"/>
                <a:gd name="connsiteY3" fmla="*/ 5139765 h 8815675"/>
                <a:gd name="connsiteX4" fmla="*/ 2526553 w 6768627"/>
                <a:gd name="connsiteY4" fmla="*/ 7804523 h 8815675"/>
                <a:gd name="connsiteX5" fmla="*/ 3180112 w 6768627"/>
                <a:gd name="connsiteY5" fmla="*/ 8780576 h 8815675"/>
                <a:gd name="connsiteX6" fmla="*/ 4172442 w 6768627"/>
                <a:gd name="connsiteY6" fmla="*/ 8438737 h 8815675"/>
                <a:gd name="connsiteX7" fmla="*/ 5421917 w 6768627"/>
                <a:gd name="connsiteY7" fmla="*/ 8760365 h 8815675"/>
                <a:gd name="connsiteX8" fmla="*/ 5965304 w 6768627"/>
                <a:gd name="connsiteY8" fmla="*/ 8166886 h 8815675"/>
                <a:gd name="connsiteX9" fmla="*/ 6768432 w 6768627"/>
                <a:gd name="connsiteY9" fmla="*/ 7580562 h 8815675"/>
                <a:gd name="connsiteX10" fmla="*/ 6223000 w 6768627"/>
                <a:gd name="connsiteY10" fmla="*/ 6311900 h 8815675"/>
                <a:gd name="connsiteX11" fmla="*/ 2667000 w 6768627"/>
                <a:gd name="connsiteY11" fmla="*/ 0 h 8815675"/>
                <a:gd name="connsiteX0" fmla="*/ 0 w 6768627"/>
                <a:gd name="connsiteY0" fmla="*/ 4737100 h 9401601"/>
                <a:gd name="connsiteX1" fmla="*/ 1016000 w 6768627"/>
                <a:gd name="connsiteY1" fmla="*/ 4051300 h 9401601"/>
                <a:gd name="connsiteX2" fmla="*/ 1488141 w 6768627"/>
                <a:gd name="connsiteY2" fmla="*/ 5295900 h 9401601"/>
                <a:gd name="connsiteX3" fmla="*/ 2080559 w 6768627"/>
                <a:gd name="connsiteY3" fmla="*/ 5139765 h 9401601"/>
                <a:gd name="connsiteX4" fmla="*/ 2526553 w 6768627"/>
                <a:gd name="connsiteY4" fmla="*/ 7804523 h 9401601"/>
                <a:gd name="connsiteX5" fmla="*/ 3094789 w 6768627"/>
                <a:gd name="connsiteY5" fmla="*/ 9377279 h 9401601"/>
                <a:gd name="connsiteX6" fmla="*/ 3180112 w 6768627"/>
                <a:gd name="connsiteY6" fmla="*/ 8780576 h 9401601"/>
                <a:gd name="connsiteX7" fmla="*/ 4172442 w 6768627"/>
                <a:gd name="connsiteY7" fmla="*/ 8438737 h 9401601"/>
                <a:gd name="connsiteX8" fmla="*/ 5421917 w 6768627"/>
                <a:gd name="connsiteY8" fmla="*/ 8760365 h 9401601"/>
                <a:gd name="connsiteX9" fmla="*/ 5965304 w 6768627"/>
                <a:gd name="connsiteY9" fmla="*/ 8166886 h 9401601"/>
                <a:gd name="connsiteX10" fmla="*/ 6768432 w 6768627"/>
                <a:gd name="connsiteY10" fmla="*/ 7580562 h 9401601"/>
                <a:gd name="connsiteX11" fmla="*/ 6223000 w 6768627"/>
                <a:gd name="connsiteY11" fmla="*/ 6311900 h 9401601"/>
                <a:gd name="connsiteX12" fmla="*/ 2667000 w 6768627"/>
                <a:gd name="connsiteY12" fmla="*/ 0 h 9401601"/>
                <a:gd name="connsiteX0" fmla="*/ 0 w 6768627"/>
                <a:gd name="connsiteY0" fmla="*/ 4737100 h 9395795"/>
                <a:gd name="connsiteX1" fmla="*/ 1016000 w 6768627"/>
                <a:gd name="connsiteY1" fmla="*/ 4051300 h 9395795"/>
                <a:gd name="connsiteX2" fmla="*/ 1488141 w 6768627"/>
                <a:gd name="connsiteY2" fmla="*/ 5295900 h 9395795"/>
                <a:gd name="connsiteX3" fmla="*/ 2080559 w 6768627"/>
                <a:gd name="connsiteY3" fmla="*/ 5139765 h 9395795"/>
                <a:gd name="connsiteX4" fmla="*/ 2526553 w 6768627"/>
                <a:gd name="connsiteY4" fmla="*/ 7804523 h 9395795"/>
                <a:gd name="connsiteX5" fmla="*/ 3094789 w 6768627"/>
                <a:gd name="connsiteY5" fmla="*/ 9377279 h 9395795"/>
                <a:gd name="connsiteX6" fmla="*/ 3565122 w 6768627"/>
                <a:gd name="connsiteY6" fmla="*/ 8523902 h 9395795"/>
                <a:gd name="connsiteX7" fmla="*/ 4172442 w 6768627"/>
                <a:gd name="connsiteY7" fmla="*/ 8438737 h 9395795"/>
                <a:gd name="connsiteX8" fmla="*/ 5421917 w 6768627"/>
                <a:gd name="connsiteY8" fmla="*/ 8760365 h 9395795"/>
                <a:gd name="connsiteX9" fmla="*/ 5965304 w 6768627"/>
                <a:gd name="connsiteY9" fmla="*/ 8166886 h 9395795"/>
                <a:gd name="connsiteX10" fmla="*/ 6768432 w 6768627"/>
                <a:gd name="connsiteY10" fmla="*/ 7580562 h 9395795"/>
                <a:gd name="connsiteX11" fmla="*/ 6223000 w 6768627"/>
                <a:gd name="connsiteY11" fmla="*/ 6311900 h 9395795"/>
                <a:gd name="connsiteX12" fmla="*/ 2667000 w 6768627"/>
                <a:gd name="connsiteY12" fmla="*/ 0 h 9395795"/>
                <a:gd name="connsiteX0" fmla="*/ 0 w 6768627"/>
                <a:gd name="connsiteY0" fmla="*/ 4737100 h 9396075"/>
                <a:gd name="connsiteX1" fmla="*/ 1016000 w 6768627"/>
                <a:gd name="connsiteY1" fmla="*/ 4051300 h 9396075"/>
                <a:gd name="connsiteX2" fmla="*/ 1488141 w 6768627"/>
                <a:gd name="connsiteY2" fmla="*/ 5295900 h 9396075"/>
                <a:gd name="connsiteX3" fmla="*/ 2080559 w 6768627"/>
                <a:gd name="connsiteY3" fmla="*/ 5139765 h 9396075"/>
                <a:gd name="connsiteX4" fmla="*/ 2526553 w 6768627"/>
                <a:gd name="connsiteY4" fmla="*/ 7804523 h 9396075"/>
                <a:gd name="connsiteX5" fmla="*/ 3094789 w 6768627"/>
                <a:gd name="connsiteY5" fmla="*/ 9377279 h 9396075"/>
                <a:gd name="connsiteX6" fmla="*/ 3565122 w 6768627"/>
                <a:gd name="connsiteY6" fmla="*/ 8539944 h 9396075"/>
                <a:gd name="connsiteX7" fmla="*/ 4172442 w 6768627"/>
                <a:gd name="connsiteY7" fmla="*/ 8438737 h 9396075"/>
                <a:gd name="connsiteX8" fmla="*/ 5421917 w 6768627"/>
                <a:gd name="connsiteY8" fmla="*/ 8760365 h 9396075"/>
                <a:gd name="connsiteX9" fmla="*/ 5965304 w 6768627"/>
                <a:gd name="connsiteY9" fmla="*/ 8166886 h 9396075"/>
                <a:gd name="connsiteX10" fmla="*/ 6768432 w 6768627"/>
                <a:gd name="connsiteY10" fmla="*/ 7580562 h 9396075"/>
                <a:gd name="connsiteX11" fmla="*/ 6223000 w 6768627"/>
                <a:gd name="connsiteY11" fmla="*/ 6311900 h 9396075"/>
                <a:gd name="connsiteX12" fmla="*/ 2667000 w 6768627"/>
                <a:gd name="connsiteY12" fmla="*/ 0 h 9396075"/>
                <a:gd name="connsiteX0" fmla="*/ 0 w 6768627"/>
                <a:gd name="connsiteY0" fmla="*/ 4737100 h 9385542"/>
                <a:gd name="connsiteX1" fmla="*/ 1016000 w 6768627"/>
                <a:gd name="connsiteY1" fmla="*/ 4051300 h 9385542"/>
                <a:gd name="connsiteX2" fmla="*/ 1488141 w 6768627"/>
                <a:gd name="connsiteY2" fmla="*/ 5295900 h 9385542"/>
                <a:gd name="connsiteX3" fmla="*/ 2080559 w 6768627"/>
                <a:gd name="connsiteY3" fmla="*/ 5139765 h 9385542"/>
                <a:gd name="connsiteX4" fmla="*/ 2526553 w 6768627"/>
                <a:gd name="connsiteY4" fmla="*/ 7804523 h 9385542"/>
                <a:gd name="connsiteX5" fmla="*/ 3094789 w 6768627"/>
                <a:gd name="connsiteY5" fmla="*/ 9377279 h 9385542"/>
                <a:gd name="connsiteX6" fmla="*/ 4172442 w 6768627"/>
                <a:gd name="connsiteY6" fmla="*/ 8438737 h 9385542"/>
                <a:gd name="connsiteX7" fmla="*/ 5421917 w 6768627"/>
                <a:gd name="connsiteY7" fmla="*/ 8760365 h 9385542"/>
                <a:gd name="connsiteX8" fmla="*/ 5965304 w 6768627"/>
                <a:gd name="connsiteY8" fmla="*/ 8166886 h 9385542"/>
                <a:gd name="connsiteX9" fmla="*/ 6768432 w 6768627"/>
                <a:gd name="connsiteY9" fmla="*/ 7580562 h 9385542"/>
                <a:gd name="connsiteX10" fmla="*/ 6223000 w 6768627"/>
                <a:gd name="connsiteY10" fmla="*/ 6311900 h 9385542"/>
                <a:gd name="connsiteX11" fmla="*/ 2667000 w 6768627"/>
                <a:gd name="connsiteY11" fmla="*/ 0 h 9385542"/>
                <a:gd name="connsiteX0" fmla="*/ 0 w 6768564"/>
                <a:gd name="connsiteY0" fmla="*/ 4737100 h 9385542"/>
                <a:gd name="connsiteX1" fmla="*/ 1016000 w 6768564"/>
                <a:gd name="connsiteY1" fmla="*/ 4051300 h 9385542"/>
                <a:gd name="connsiteX2" fmla="*/ 1488141 w 6768564"/>
                <a:gd name="connsiteY2" fmla="*/ 5295900 h 9385542"/>
                <a:gd name="connsiteX3" fmla="*/ 2080559 w 6768564"/>
                <a:gd name="connsiteY3" fmla="*/ 5139765 h 9385542"/>
                <a:gd name="connsiteX4" fmla="*/ 2526553 w 6768564"/>
                <a:gd name="connsiteY4" fmla="*/ 7804523 h 9385542"/>
                <a:gd name="connsiteX5" fmla="*/ 3094789 w 6768564"/>
                <a:gd name="connsiteY5" fmla="*/ 9377279 h 9385542"/>
                <a:gd name="connsiteX6" fmla="*/ 4172442 w 6768564"/>
                <a:gd name="connsiteY6" fmla="*/ 8438737 h 9385542"/>
                <a:gd name="connsiteX7" fmla="*/ 5421917 w 6768564"/>
                <a:gd name="connsiteY7" fmla="*/ 8760365 h 9385542"/>
                <a:gd name="connsiteX8" fmla="*/ 5644462 w 6768564"/>
                <a:gd name="connsiteY8" fmla="*/ 7701665 h 9385542"/>
                <a:gd name="connsiteX9" fmla="*/ 6768432 w 6768564"/>
                <a:gd name="connsiteY9" fmla="*/ 7580562 h 9385542"/>
                <a:gd name="connsiteX10" fmla="*/ 6223000 w 6768564"/>
                <a:gd name="connsiteY10" fmla="*/ 6311900 h 9385542"/>
                <a:gd name="connsiteX11" fmla="*/ 2667000 w 6768564"/>
                <a:gd name="connsiteY11" fmla="*/ 0 h 9385542"/>
                <a:gd name="connsiteX0" fmla="*/ 0 w 6768564"/>
                <a:gd name="connsiteY0" fmla="*/ 4737100 h 9385542"/>
                <a:gd name="connsiteX1" fmla="*/ 1016000 w 6768564"/>
                <a:gd name="connsiteY1" fmla="*/ 4051300 h 9385542"/>
                <a:gd name="connsiteX2" fmla="*/ 1488141 w 6768564"/>
                <a:gd name="connsiteY2" fmla="*/ 5295900 h 9385542"/>
                <a:gd name="connsiteX3" fmla="*/ 2080559 w 6768564"/>
                <a:gd name="connsiteY3" fmla="*/ 5139765 h 9385542"/>
                <a:gd name="connsiteX4" fmla="*/ 2526553 w 6768564"/>
                <a:gd name="connsiteY4" fmla="*/ 7804523 h 9385542"/>
                <a:gd name="connsiteX5" fmla="*/ 3094789 w 6768564"/>
                <a:gd name="connsiteY5" fmla="*/ 9377279 h 9385542"/>
                <a:gd name="connsiteX6" fmla="*/ 4172442 w 6768564"/>
                <a:gd name="connsiteY6" fmla="*/ 8438737 h 9385542"/>
                <a:gd name="connsiteX7" fmla="*/ 5421917 w 6768564"/>
                <a:gd name="connsiteY7" fmla="*/ 8760365 h 9385542"/>
                <a:gd name="connsiteX8" fmla="*/ 5644462 w 6768564"/>
                <a:gd name="connsiteY8" fmla="*/ 7701665 h 9385542"/>
                <a:gd name="connsiteX9" fmla="*/ 6768432 w 6768564"/>
                <a:gd name="connsiteY9" fmla="*/ 7580562 h 9385542"/>
                <a:gd name="connsiteX10" fmla="*/ 6223000 w 6768564"/>
                <a:gd name="connsiteY10" fmla="*/ 6311900 h 9385542"/>
                <a:gd name="connsiteX11" fmla="*/ 2667000 w 6768564"/>
                <a:gd name="connsiteY11" fmla="*/ 0 h 9385542"/>
                <a:gd name="connsiteX0" fmla="*/ 0 w 6768578"/>
                <a:gd name="connsiteY0" fmla="*/ 4737100 h 9385542"/>
                <a:gd name="connsiteX1" fmla="*/ 1016000 w 6768578"/>
                <a:gd name="connsiteY1" fmla="*/ 4051300 h 9385542"/>
                <a:gd name="connsiteX2" fmla="*/ 1488141 w 6768578"/>
                <a:gd name="connsiteY2" fmla="*/ 5295900 h 9385542"/>
                <a:gd name="connsiteX3" fmla="*/ 2080559 w 6768578"/>
                <a:gd name="connsiteY3" fmla="*/ 5139765 h 9385542"/>
                <a:gd name="connsiteX4" fmla="*/ 2526553 w 6768578"/>
                <a:gd name="connsiteY4" fmla="*/ 7804523 h 9385542"/>
                <a:gd name="connsiteX5" fmla="*/ 3094789 w 6768578"/>
                <a:gd name="connsiteY5" fmla="*/ 9377279 h 9385542"/>
                <a:gd name="connsiteX6" fmla="*/ 4172442 w 6768578"/>
                <a:gd name="connsiteY6" fmla="*/ 8438737 h 9385542"/>
                <a:gd name="connsiteX7" fmla="*/ 5421917 w 6768578"/>
                <a:gd name="connsiteY7" fmla="*/ 8760365 h 9385542"/>
                <a:gd name="connsiteX8" fmla="*/ 5644462 w 6768578"/>
                <a:gd name="connsiteY8" fmla="*/ 7701665 h 9385542"/>
                <a:gd name="connsiteX9" fmla="*/ 6768432 w 6768578"/>
                <a:gd name="connsiteY9" fmla="*/ 7580562 h 9385542"/>
                <a:gd name="connsiteX10" fmla="*/ 6223000 w 6768578"/>
                <a:gd name="connsiteY10" fmla="*/ 6311900 h 9385542"/>
                <a:gd name="connsiteX11" fmla="*/ 2667000 w 6768578"/>
                <a:gd name="connsiteY11" fmla="*/ 0 h 9385542"/>
                <a:gd name="connsiteX0" fmla="*/ 0 w 6768602"/>
                <a:gd name="connsiteY0" fmla="*/ 4737100 h 9385542"/>
                <a:gd name="connsiteX1" fmla="*/ 1016000 w 6768602"/>
                <a:gd name="connsiteY1" fmla="*/ 4051300 h 9385542"/>
                <a:gd name="connsiteX2" fmla="*/ 1488141 w 6768602"/>
                <a:gd name="connsiteY2" fmla="*/ 5295900 h 9385542"/>
                <a:gd name="connsiteX3" fmla="*/ 2080559 w 6768602"/>
                <a:gd name="connsiteY3" fmla="*/ 5139765 h 9385542"/>
                <a:gd name="connsiteX4" fmla="*/ 2526553 w 6768602"/>
                <a:gd name="connsiteY4" fmla="*/ 7804523 h 9385542"/>
                <a:gd name="connsiteX5" fmla="*/ 3094789 w 6768602"/>
                <a:gd name="connsiteY5" fmla="*/ 9377279 h 9385542"/>
                <a:gd name="connsiteX6" fmla="*/ 4172442 w 6768602"/>
                <a:gd name="connsiteY6" fmla="*/ 8438737 h 9385542"/>
                <a:gd name="connsiteX7" fmla="*/ 5421917 w 6768602"/>
                <a:gd name="connsiteY7" fmla="*/ 8760365 h 9385542"/>
                <a:gd name="connsiteX8" fmla="*/ 5772799 w 6768602"/>
                <a:gd name="connsiteY8" fmla="*/ 7701665 h 9385542"/>
                <a:gd name="connsiteX9" fmla="*/ 6768432 w 6768602"/>
                <a:gd name="connsiteY9" fmla="*/ 7580562 h 9385542"/>
                <a:gd name="connsiteX10" fmla="*/ 6223000 w 6768602"/>
                <a:gd name="connsiteY10" fmla="*/ 6311900 h 9385542"/>
                <a:gd name="connsiteX11" fmla="*/ 2667000 w 6768602"/>
                <a:gd name="connsiteY11" fmla="*/ 0 h 9385542"/>
                <a:gd name="connsiteX0" fmla="*/ 0 w 6768602"/>
                <a:gd name="connsiteY0" fmla="*/ 4737100 h 9385542"/>
                <a:gd name="connsiteX1" fmla="*/ 1016000 w 6768602"/>
                <a:gd name="connsiteY1" fmla="*/ 4051300 h 9385542"/>
                <a:gd name="connsiteX2" fmla="*/ 1488141 w 6768602"/>
                <a:gd name="connsiteY2" fmla="*/ 5295900 h 9385542"/>
                <a:gd name="connsiteX3" fmla="*/ 2080559 w 6768602"/>
                <a:gd name="connsiteY3" fmla="*/ 5139765 h 9385542"/>
                <a:gd name="connsiteX4" fmla="*/ 2526553 w 6768602"/>
                <a:gd name="connsiteY4" fmla="*/ 7804523 h 9385542"/>
                <a:gd name="connsiteX5" fmla="*/ 3094789 w 6768602"/>
                <a:gd name="connsiteY5" fmla="*/ 9377279 h 9385542"/>
                <a:gd name="connsiteX6" fmla="*/ 4172442 w 6768602"/>
                <a:gd name="connsiteY6" fmla="*/ 8438737 h 9385542"/>
                <a:gd name="connsiteX7" fmla="*/ 5133160 w 6768602"/>
                <a:gd name="connsiteY7" fmla="*/ 8712239 h 9385542"/>
                <a:gd name="connsiteX8" fmla="*/ 5772799 w 6768602"/>
                <a:gd name="connsiteY8" fmla="*/ 7701665 h 9385542"/>
                <a:gd name="connsiteX9" fmla="*/ 6768432 w 6768602"/>
                <a:gd name="connsiteY9" fmla="*/ 7580562 h 9385542"/>
                <a:gd name="connsiteX10" fmla="*/ 6223000 w 6768602"/>
                <a:gd name="connsiteY10" fmla="*/ 6311900 h 9385542"/>
                <a:gd name="connsiteX11" fmla="*/ 2667000 w 6768602"/>
                <a:gd name="connsiteY11" fmla="*/ 0 h 9385542"/>
                <a:gd name="connsiteX0" fmla="*/ 0 w 7742953"/>
                <a:gd name="connsiteY0" fmla="*/ 4737100 h 9385542"/>
                <a:gd name="connsiteX1" fmla="*/ 1016000 w 7742953"/>
                <a:gd name="connsiteY1" fmla="*/ 4051300 h 9385542"/>
                <a:gd name="connsiteX2" fmla="*/ 1488141 w 7742953"/>
                <a:gd name="connsiteY2" fmla="*/ 5295900 h 9385542"/>
                <a:gd name="connsiteX3" fmla="*/ 2080559 w 7742953"/>
                <a:gd name="connsiteY3" fmla="*/ 5139765 h 9385542"/>
                <a:gd name="connsiteX4" fmla="*/ 2526553 w 7742953"/>
                <a:gd name="connsiteY4" fmla="*/ 7804523 h 9385542"/>
                <a:gd name="connsiteX5" fmla="*/ 3094789 w 7742953"/>
                <a:gd name="connsiteY5" fmla="*/ 9377279 h 9385542"/>
                <a:gd name="connsiteX6" fmla="*/ 4172442 w 7742953"/>
                <a:gd name="connsiteY6" fmla="*/ 8438737 h 9385542"/>
                <a:gd name="connsiteX7" fmla="*/ 5133160 w 7742953"/>
                <a:gd name="connsiteY7" fmla="*/ 8712239 h 9385542"/>
                <a:gd name="connsiteX8" fmla="*/ 5772799 w 7742953"/>
                <a:gd name="connsiteY8" fmla="*/ 7701665 h 9385542"/>
                <a:gd name="connsiteX9" fmla="*/ 6768432 w 7742953"/>
                <a:gd name="connsiteY9" fmla="*/ 7580562 h 9385542"/>
                <a:gd name="connsiteX10" fmla="*/ 7602621 w 7742953"/>
                <a:gd name="connsiteY10" fmla="*/ 8830510 h 9385542"/>
                <a:gd name="connsiteX11" fmla="*/ 2667000 w 7742953"/>
                <a:gd name="connsiteY11" fmla="*/ 0 h 9385542"/>
                <a:gd name="connsiteX0" fmla="*/ 0 w 7737067"/>
                <a:gd name="connsiteY0" fmla="*/ 4737100 h 9385542"/>
                <a:gd name="connsiteX1" fmla="*/ 1016000 w 7737067"/>
                <a:gd name="connsiteY1" fmla="*/ 4051300 h 9385542"/>
                <a:gd name="connsiteX2" fmla="*/ 1488141 w 7737067"/>
                <a:gd name="connsiteY2" fmla="*/ 5295900 h 9385542"/>
                <a:gd name="connsiteX3" fmla="*/ 2080559 w 7737067"/>
                <a:gd name="connsiteY3" fmla="*/ 5139765 h 9385542"/>
                <a:gd name="connsiteX4" fmla="*/ 2526553 w 7737067"/>
                <a:gd name="connsiteY4" fmla="*/ 7804523 h 9385542"/>
                <a:gd name="connsiteX5" fmla="*/ 3094789 w 7737067"/>
                <a:gd name="connsiteY5" fmla="*/ 9377279 h 9385542"/>
                <a:gd name="connsiteX6" fmla="*/ 4172442 w 7737067"/>
                <a:gd name="connsiteY6" fmla="*/ 8438737 h 9385542"/>
                <a:gd name="connsiteX7" fmla="*/ 5133160 w 7737067"/>
                <a:gd name="connsiteY7" fmla="*/ 8712239 h 9385542"/>
                <a:gd name="connsiteX8" fmla="*/ 5772799 w 7737067"/>
                <a:gd name="connsiteY8" fmla="*/ 7701665 h 9385542"/>
                <a:gd name="connsiteX9" fmla="*/ 6688222 w 7737067"/>
                <a:gd name="connsiteY9" fmla="*/ 8478920 h 9385542"/>
                <a:gd name="connsiteX10" fmla="*/ 7602621 w 7737067"/>
                <a:gd name="connsiteY10" fmla="*/ 8830510 h 9385542"/>
                <a:gd name="connsiteX11" fmla="*/ 2667000 w 7737067"/>
                <a:gd name="connsiteY11" fmla="*/ 0 h 9385542"/>
                <a:gd name="connsiteX0" fmla="*/ 0 w 7737067"/>
                <a:gd name="connsiteY0" fmla="*/ 4737100 h 9385542"/>
                <a:gd name="connsiteX1" fmla="*/ 1016000 w 7737067"/>
                <a:gd name="connsiteY1" fmla="*/ 4051300 h 9385542"/>
                <a:gd name="connsiteX2" fmla="*/ 1488141 w 7737067"/>
                <a:gd name="connsiteY2" fmla="*/ 5295900 h 9385542"/>
                <a:gd name="connsiteX3" fmla="*/ 2080559 w 7737067"/>
                <a:gd name="connsiteY3" fmla="*/ 5139765 h 9385542"/>
                <a:gd name="connsiteX4" fmla="*/ 2526553 w 7737067"/>
                <a:gd name="connsiteY4" fmla="*/ 7804523 h 9385542"/>
                <a:gd name="connsiteX5" fmla="*/ 3094789 w 7737067"/>
                <a:gd name="connsiteY5" fmla="*/ 9377279 h 9385542"/>
                <a:gd name="connsiteX6" fmla="*/ 4172442 w 7737067"/>
                <a:gd name="connsiteY6" fmla="*/ 8438737 h 9385542"/>
                <a:gd name="connsiteX7" fmla="*/ 5133160 w 7737067"/>
                <a:gd name="connsiteY7" fmla="*/ 8712239 h 9385542"/>
                <a:gd name="connsiteX8" fmla="*/ 5772799 w 7737067"/>
                <a:gd name="connsiteY8" fmla="*/ 7701665 h 9385542"/>
                <a:gd name="connsiteX9" fmla="*/ 6688222 w 7737067"/>
                <a:gd name="connsiteY9" fmla="*/ 8478920 h 9385542"/>
                <a:gd name="connsiteX10" fmla="*/ 7602621 w 7737067"/>
                <a:gd name="connsiteY10" fmla="*/ 8830510 h 9385542"/>
                <a:gd name="connsiteX11" fmla="*/ 2667000 w 7737067"/>
                <a:gd name="connsiteY11" fmla="*/ 0 h 9385542"/>
                <a:gd name="connsiteX0" fmla="*/ 0 w 7775703"/>
                <a:gd name="connsiteY0" fmla="*/ 4737100 h 9385542"/>
                <a:gd name="connsiteX1" fmla="*/ 1016000 w 7775703"/>
                <a:gd name="connsiteY1" fmla="*/ 4051300 h 9385542"/>
                <a:gd name="connsiteX2" fmla="*/ 1488141 w 7775703"/>
                <a:gd name="connsiteY2" fmla="*/ 5295900 h 9385542"/>
                <a:gd name="connsiteX3" fmla="*/ 2080559 w 7775703"/>
                <a:gd name="connsiteY3" fmla="*/ 5139765 h 9385542"/>
                <a:gd name="connsiteX4" fmla="*/ 2526553 w 7775703"/>
                <a:gd name="connsiteY4" fmla="*/ 7804523 h 9385542"/>
                <a:gd name="connsiteX5" fmla="*/ 3094789 w 7775703"/>
                <a:gd name="connsiteY5" fmla="*/ 9377279 h 9385542"/>
                <a:gd name="connsiteX6" fmla="*/ 4172442 w 7775703"/>
                <a:gd name="connsiteY6" fmla="*/ 8438737 h 9385542"/>
                <a:gd name="connsiteX7" fmla="*/ 5133160 w 7775703"/>
                <a:gd name="connsiteY7" fmla="*/ 8712239 h 9385542"/>
                <a:gd name="connsiteX8" fmla="*/ 5772799 w 7775703"/>
                <a:gd name="connsiteY8" fmla="*/ 7701665 h 9385542"/>
                <a:gd name="connsiteX9" fmla="*/ 6688222 w 7775703"/>
                <a:gd name="connsiteY9" fmla="*/ 8478920 h 9385542"/>
                <a:gd name="connsiteX10" fmla="*/ 7602621 w 7775703"/>
                <a:gd name="connsiteY10" fmla="*/ 8830510 h 9385542"/>
                <a:gd name="connsiteX11" fmla="*/ 2667000 w 7775703"/>
                <a:gd name="connsiteY11" fmla="*/ 0 h 9385542"/>
                <a:gd name="connsiteX0" fmla="*/ 0 w 7775703"/>
                <a:gd name="connsiteY0" fmla="*/ 4737100 h 9385542"/>
                <a:gd name="connsiteX1" fmla="*/ 1016000 w 7775703"/>
                <a:gd name="connsiteY1" fmla="*/ 4051300 h 9385542"/>
                <a:gd name="connsiteX2" fmla="*/ 1488141 w 7775703"/>
                <a:gd name="connsiteY2" fmla="*/ 5295900 h 9385542"/>
                <a:gd name="connsiteX3" fmla="*/ 2080559 w 7775703"/>
                <a:gd name="connsiteY3" fmla="*/ 5139765 h 9385542"/>
                <a:gd name="connsiteX4" fmla="*/ 2526553 w 7775703"/>
                <a:gd name="connsiteY4" fmla="*/ 7804523 h 9385542"/>
                <a:gd name="connsiteX5" fmla="*/ 3094789 w 7775703"/>
                <a:gd name="connsiteY5" fmla="*/ 9377279 h 9385542"/>
                <a:gd name="connsiteX6" fmla="*/ 4172442 w 7775703"/>
                <a:gd name="connsiteY6" fmla="*/ 8438737 h 9385542"/>
                <a:gd name="connsiteX7" fmla="*/ 5133160 w 7775703"/>
                <a:gd name="connsiteY7" fmla="*/ 8712239 h 9385542"/>
                <a:gd name="connsiteX8" fmla="*/ 5981347 w 7775703"/>
                <a:gd name="connsiteY8" fmla="*/ 9145454 h 9385542"/>
                <a:gd name="connsiteX9" fmla="*/ 6688222 w 7775703"/>
                <a:gd name="connsiteY9" fmla="*/ 8478920 h 9385542"/>
                <a:gd name="connsiteX10" fmla="*/ 7602621 w 7775703"/>
                <a:gd name="connsiteY10" fmla="*/ 8830510 h 9385542"/>
                <a:gd name="connsiteX11" fmla="*/ 2667000 w 7775703"/>
                <a:gd name="connsiteY11" fmla="*/ 0 h 9385542"/>
                <a:gd name="connsiteX0" fmla="*/ 0 w 7775703"/>
                <a:gd name="connsiteY0" fmla="*/ 4737100 h 9385542"/>
                <a:gd name="connsiteX1" fmla="*/ 1016000 w 7775703"/>
                <a:gd name="connsiteY1" fmla="*/ 4051300 h 9385542"/>
                <a:gd name="connsiteX2" fmla="*/ 1488141 w 7775703"/>
                <a:gd name="connsiteY2" fmla="*/ 5295900 h 9385542"/>
                <a:gd name="connsiteX3" fmla="*/ 2080559 w 7775703"/>
                <a:gd name="connsiteY3" fmla="*/ 5139765 h 9385542"/>
                <a:gd name="connsiteX4" fmla="*/ 2526553 w 7775703"/>
                <a:gd name="connsiteY4" fmla="*/ 7804523 h 9385542"/>
                <a:gd name="connsiteX5" fmla="*/ 3094789 w 7775703"/>
                <a:gd name="connsiteY5" fmla="*/ 9377279 h 9385542"/>
                <a:gd name="connsiteX6" fmla="*/ 4172442 w 7775703"/>
                <a:gd name="connsiteY6" fmla="*/ 8438737 h 9385542"/>
                <a:gd name="connsiteX7" fmla="*/ 5133160 w 7775703"/>
                <a:gd name="connsiteY7" fmla="*/ 8712239 h 9385542"/>
                <a:gd name="connsiteX8" fmla="*/ 5981347 w 7775703"/>
                <a:gd name="connsiteY8" fmla="*/ 9145454 h 9385542"/>
                <a:gd name="connsiteX9" fmla="*/ 6688222 w 7775703"/>
                <a:gd name="connsiteY9" fmla="*/ 8478920 h 9385542"/>
                <a:gd name="connsiteX10" fmla="*/ 7602621 w 7775703"/>
                <a:gd name="connsiteY10" fmla="*/ 8830510 h 9385542"/>
                <a:gd name="connsiteX11" fmla="*/ 2667000 w 7775703"/>
                <a:gd name="connsiteY11" fmla="*/ 0 h 9385542"/>
                <a:gd name="connsiteX0" fmla="*/ 0 w 7775703"/>
                <a:gd name="connsiteY0" fmla="*/ 4737100 h 9385542"/>
                <a:gd name="connsiteX1" fmla="*/ 1016000 w 7775703"/>
                <a:gd name="connsiteY1" fmla="*/ 4051300 h 9385542"/>
                <a:gd name="connsiteX2" fmla="*/ 1488141 w 7775703"/>
                <a:gd name="connsiteY2" fmla="*/ 5295900 h 9385542"/>
                <a:gd name="connsiteX3" fmla="*/ 2080559 w 7775703"/>
                <a:gd name="connsiteY3" fmla="*/ 5139765 h 9385542"/>
                <a:gd name="connsiteX4" fmla="*/ 2526553 w 7775703"/>
                <a:gd name="connsiteY4" fmla="*/ 7804523 h 9385542"/>
                <a:gd name="connsiteX5" fmla="*/ 3094789 w 7775703"/>
                <a:gd name="connsiteY5" fmla="*/ 9377279 h 9385542"/>
                <a:gd name="connsiteX6" fmla="*/ 4172442 w 7775703"/>
                <a:gd name="connsiteY6" fmla="*/ 8438737 h 9385542"/>
                <a:gd name="connsiteX7" fmla="*/ 5133160 w 7775703"/>
                <a:gd name="connsiteY7" fmla="*/ 8712239 h 9385542"/>
                <a:gd name="connsiteX8" fmla="*/ 5981347 w 7775703"/>
                <a:gd name="connsiteY8" fmla="*/ 9145454 h 9385542"/>
                <a:gd name="connsiteX9" fmla="*/ 6688222 w 7775703"/>
                <a:gd name="connsiteY9" fmla="*/ 8478920 h 9385542"/>
                <a:gd name="connsiteX10" fmla="*/ 7602621 w 7775703"/>
                <a:gd name="connsiteY10" fmla="*/ 8830510 h 9385542"/>
                <a:gd name="connsiteX11" fmla="*/ 2667000 w 7775703"/>
                <a:gd name="connsiteY11" fmla="*/ 0 h 9385542"/>
                <a:gd name="connsiteX0" fmla="*/ 0 w 7775703"/>
                <a:gd name="connsiteY0" fmla="*/ 4737100 h 9385542"/>
                <a:gd name="connsiteX1" fmla="*/ 1016000 w 7775703"/>
                <a:gd name="connsiteY1" fmla="*/ 4051300 h 9385542"/>
                <a:gd name="connsiteX2" fmla="*/ 1488141 w 7775703"/>
                <a:gd name="connsiteY2" fmla="*/ 5295900 h 9385542"/>
                <a:gd name="connsiteX3" fmla="*/ 2080559 w 7775703"/>
                <a:gd name="connsiteY3" fmla="*/ 5139765 h 9385542"/>
                <a:gd name="connsiteX4" fmla="*/ 2526553 w 7775703"/>
                <a:gd name="connsiteY4" fmla="*/ 7804523 h 9385542"/>
                <a:gd name="connsiteX5" fmla="*/ 3094789 w 7775703"/>
                <a:gd name="connsiteY5" fmla="*/ 9377279 h 9385542"/>
                <a:gd name="connsiteX6" fmla="*/ 4172442 w 7775703"/>
                <a:gd name="connsiteY6" fmla="*/ 8438737 h 9385542"/>
                <a:gd name="connsiteX7" fmla="*/ 5085034 w 7775703"/>
                <a:gd name="connsiteY7" fmla="*/ 8696196 h 9385542"/>
                <a:gd name="connsiteX8" fmla="*/ 5981347 w 7775703"/>
                <a:gd name="connsiteY8" fmla="*/ 9145454 h 9385542"/>
                <a:gd name="connsiteX9" fmla="*/ 6688222 w 7775703"/>
                <a:gd name="connsiteY9" fmla="*/ 8478920 h 9385542"/>
                <a:gd name="connsiteX10" fmla="*/ 7602621 w 7775703"/>
                <a:gd name="connsiteY10" fmla="*/ 8830510 h 9385542"/>
                <a:gd name="connsiteX11" fmla="*/ 2667000 w 7775703"/>
                <a:gd name="connsiteY11" fmla="*/ 0 h 9385542"/>
                <a:gd name="connsiteX0" fmla="*/ 0 w 7775703"/>
                <a:gd name="connsiteY0" fmla="*/ 4737100 h 9403960"/>
                <a:gd name="connsiteX1" fmla="*/ 1016000 w 7775703"/>
                <a:gd name="connsiteY1" fmla="*/ 4051300 h 9403960"/>
                <a:gd name="connsiteX2" fmla="*/ 1488141 w 7775703"/>
                <a:gd name="connsiteY2" fmla="*/ 5295900 h 9403960"/>
                <a:gd name="connsiteX3" fmla="*/ 2080559 w 7775703"/>
                <a:gd name="connsiteY3" fmla="*/ 5139765 h 9403960"/>
                <a:gd name="connsiteX4" fmla="*/ 2526553 w 7775703"/>
                <a:gd name="connsiteY4" fmla="*/ 7804523 h 9403960"/>
                <a:gd name="connsiteX5" fmla="*/ 3094789 w 7775703"/>
                <a:gd name="connsiteY5" fmla="*/ 9377279 h 9403960"/>
                <a:gd name="connsiteX6" fmla="*/ 4268694 w 7775703"/>
                <a:gd name="connsiteY6" fmla="*/ 9144589 h 9403960"/>
                <a:gd name="connsiteX7" fmla="*/ 5085034 w 7775703"/>
                <a:gd name="connsiteY7" fmla="*/ 8696196 h 9403960"/>
                <a:gd name="connsiteX8" fmla="*/ 5981347 w 7775703"/>
                <a:gd name="connsiteY8" fmla="*/ 9145454 h 9403960"/>
                <a:gd name="connsiteX9" fmla="*/ 6688222 w 7775703"/>
                <a:gd name="connsiteY9" fmla="*/ 8478920 h 9403960"/>
                <a:gd name="connsiteX10" fmla="*/ 7602621 w 7775703"/>
                <a:gd name="connsiteY10" fmla="*/ 8830510 h 9403960"/>
                <a:gd name="connsiteX11" fmla="*/ 2667000 w 7775703"/>
                <a:gd name="connsiteY11" fmla="*/ 0 h 9403960"/>
                <a:gd name="connsiteX0" fmla="*/ 0 w 7775703"/>
                <a:gd name="connsiteY0" fmla="*/ 4737100 h 9428396"/>
                <a:gd name="connsiteX1" fmla="*/ 1016000 w 7775703"/>
                <a:gd name="connsiteY1" fmla="*/ 4051300 h 9428396"/>
                <a:gd name="connsiteX2" fmla="*/ 1488141 w 7775703"/>
                <a:gd name="connsiteY2" fmla="*/ 5295900 h 9428396"/>
                <a:gd name="connsiteX3" fmla="*/ 2080559 w 7775703"/>
                <a:gd name="connsiteY3" fmla="*/ 5139765 h 9428396"/>
                <a:gd name="connsiteX4" fmla="*/ 2526553 w 7775703"/>
                <a:gd name="connsiteY4" fmla="*/ 7804523 h 9428396"/>
                <a:gd name="connsiteX5" fmla="*/ 3094789 w 7775703"/>
                <a:gd name="connsiteY5" fmla="*/ 9377279 h 9428396"/>
                <a:gd name="connsiteX6" fmla="*/ 4477242 w 7775703"/>
                <a:gd name="connsiteY6" fmla="*/ 9305010 h 9428396"/>
                <a:gd name="connsiteX7" fmla="*/ 5085034 w 7775703"/>
                <a:gd name="connsiteY7" fmla="*/ 8696196 h 9428396"/>
                <a:gd name="connsiteX8" fmla="*/ 5981347 w 7775703"/>
                <a:gd name="connsiteY8" fmla="*/ 9145454 h 9428396"/>
                <a:gd name="connsiteX9" fmla="*/ 6688222 w 7775703"/>
                <a:gd name="connsiteY9" fmla="*/ 8478920 h 9428396"/>
                <a:gd name="connsiteX10" fmla="*/ 7602621 w 7775703"/>
                <a:gd name="connsiteY10" fmla="*/ 8830510 h 9428396"/>
                <a:gd name="connsiteX11" fmla="*/ 2667000 w 7775703"/>
                <a:gd name="connsiteY11" fmla="*/ 0 h 9428396"/>
                <a:gd name="connsiteX0" fmla="*/ 0 w 7775703"/>
                <a:gd name="connsiteY0" fmla="*/ 4737100 h 9442533"/>
                <a:gd name="connsiteX1" fmla="*/ 1016000 w 7775703"/>
                <a:gd name="connsiteY1" fmla="*/ 4051300 h 9442533"/>
                <a:gd name="connsiteX2" fmla="*/ 1488141 w 7775703"/>
                <a:gd name="connsiteY2" fmla="*/ 5295900 h 9442533"/>
                <a:gd name="connsiteX3" fmla="*/ 2080559 w 7775703"/>
                <a:gd name="connsiteY3" fmla="*/ 5139765 h 9442533"/>
                <a:gd name="connsiteX4" fmla="*/ 2526553 w 7775703"/>
                <a:gd name="connsiteY4" fmla="*/ 7804523 h 9442533"/>
                <a:gd name="connsiteX5" fmla="*/ 3094789 w 7775703"/>
                <a:gd name="connsiteY5" fmla="*/ 9377279 h 9442533"/>
                <a:gd name="connsiteX6" fmla="*/ 3688347 w 7775703"/>
                <a:gd name="connsiteY6" fmla="*/ 8992268 h 9442533"/>
                <a:gd name="connsiteX7" fmla="*/ 4477242 w 7775703"/>
                <a:gd name="connsiteY7" fmla="*/ 9305010 h 9442533"/>
                <a:gd name="connsiteX8" fmla="*/ 5085034 w 7775703"/>
                <a:gd name="connsiteY8" fmla="*/ 8696196 h 9442533"/>
                <a:gd name="connsiteX9" fmla="*/ 5981347 w 7775703"/>
                <a:gd name="connsiteY9" fmla="*/ 9145454 h 9442533"/>
                <a:gd name="connsiteX10" fmla="*/ 6688222 w 7775703"/>
                <a:gd name="connsiteY10" fmla="*/ 8478920 h 9442533"/>
                <a:gd name="connsiteX11" fmla="*/ 7602621 w 7775703"/>
                <a:gd name="connsiteY11" fmla="*/ 8830510 h 9442533"/>
                <a:gd name="connsiteX12" fmla="*/ 2667000 w 7775703"/>
                <a:gd name="connsiteY12" fmla="*/ 0 h 9442533"/>
                <a:gd name="connsiteX0" fmla="*/ 0 w 7775703"/>
                <a:gd name="connsiteY0" fmla="*/ 4737100 h 9442533"/>
                <a:gd name="connsiteX1" fmla="*/ 1016000 w 7775703"/>
                <a:gd name="connsiteY1" fmla="*/ 4051300 h 9442533"/>
                <a:gd name="connsiteX2" fmla="*/ 1488141 w 7775703"/>
                <a:gd name="connsiteY2" fmla="*/ 5295900 h 9442533"/>
                <a:gd name="connsiteX3" fmla="*/ 2080559 w 7775703"/>
                <a:gd name="connsiteY3" fmla="*/ 5139765 h 9442533"/>
                <a:gd name="connsiteX4" fmla="*/ 2526553 w 7775703"/>
                <a:gd name="connsiteY4" fmla="*/ 7804523 h 9442533"/>
                <a:gd name="connsiteX5" fmla="*/ 3094789 w 7775703"/>
                <a:gd name="connsiteY5" fmla="*/ 9377279 h 9442533"/>
                <a:gd name="connsiteX6" fmla="*/ 3688347 w 7775703"/>
                <a:gd name="connsiteY6" fmla="*/ 8992268 h 9442533"/>
                <a:gd name="connsiteX7" fmla="*/ 4605579 w 7775703"/>
                <a:gd name="connsiteY7" fmla="*/ 9288968 h 9442533"/>
                <a:gd name="connsiteX8" fmla="*/ 5085034 w 7775703"/>
                <a:gd name="connsiteY8" fmla="*/ 8696196 h 9442533"/>
                <a:gd name="connsiteX9" fmla="*/ 5981347 w 7775703"/>
                <a:gd name="connsiteY9" fmla="*/ 9145454 h 9442533"/>
                <a:gd name="connsiteX10" fmla="*/ 6688222 w 7775703"/>
                <a:gd name="connsiteY10" fmla="*/ 8478920 h 9442533"/>
                <a:gd name="connsiteX11" fmla="*/ 7602621 w 7775703"/>
                <a:gd name="connsiteY11" fmla="*/ 8830510 h 9442533"/>
                <a:gd name="connsiteX12" fmla="*/ 2667000 w 7775703"/>
                <a:gd name="connsiteY12" fmla="*/ 0 h 9442533"/>
                <a:gd name="connsiteX0" fmla="*/ 0 w 7775703"/>
                <a:gd name="connsiteY0" fmla="*/ 4737100 h 9442533"/>
                <a:gd name="connsiteX1" fmla="*/ 1016000 w 7775703"/>
                <a:gd name="connsiteY1" fmla="*/ 4051300 h 9442533"/>
                <a:gd name="connsiteX2" fmla="*/ 1488141 w 7775703"/>
                <a:gd name="connsiteY2" fmla="*/ 5295900 h 9442533"/>
                <a:gd name="connsiteX3" fmla="*/ 2080559 w 7775703"/>
                <a:gd name="connsiteY3" fmla="*/ 5139765 h 9442533"/>
                <a:gd name="connsiteX4" fmla="*/ 2526553 w 7775703"/>
                <a:gd name="connsiteY4" fmla="*/ 7804523 h 9442533"/>
                <a:gd name="connsiteX5" fmla="*/ 3094789 w 7775703"/>
                <a:gd name="connsiteY5" fmla="*/ 9377279 h 9442533"/>
                <a:gd name="connsiteX6" fmla="*/ 3688347 w 7775703"/>
                <a:gd name="connsiteY6" fmla="*/ 8992268 h 9442533"/>
                <a:gd name="connsiteX7" fmla="*/ 4605579 w 7775703"/>
                <a:gd name="connsiteY7" fmla="*/ 9288968 h 9442533"/>
                <a:gd name="connsiteX8" fmla="*/ 5085034 w 7775703"/>
                <a:gd name="connsiteY8" fmla="*/ 8696196 h 9442533"/>
                <a:gd name="connsiteX9" fmla="*/ 5981347 w 7775703"/>
                <a:gd name="connsiteY9" fmla="*/ 9145454 h 9442533"/>
                <a:gd name="connsiteX10" fmla="*/ 6688222 w 7775703"/>
                <a:gd name="connsiteY10" fmla="*/ 8478920 h 9442533"/>
                <a:gd name="connsiteX11" fmla="*/ 7602621 w 7775703"/>
                <a:gd name="connsiteY11" fmla="*/ 8830510 h 9442533"/>
                <a:gd name="connsiteX12" fmla="*/ 2667000 w 7775703"/>
                <a:gd name="connsiteY12" fmla="*/ 0 h 944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5703" h="9442533">
                  <a:moveTo>
                    <a:pt x="0" y="4737100"/>
                  </a:moveTo>
                  <a:cubicBezTo>
                    <a:pt x="338667" y="4508500"/>
                    <a:pt x="372533" y="4216400"/>
                    <a:pt x="1016000" y="4051300"/>
                  </a:cubicBezTo>
                  <a:cubicBezTo>
                    <a:pt x="1350433" y="3983567"/>
                    <a:pt x="1268008" y="5185833"/>
                    <a:pt x="1488141" y="5295900"/>
                  </a:cubicBezTo>
                  <a:cubicBezTo>
                    <a:pt x="1657474" y="5376333"/>
                    <a:pt x="1936626" y="5135532"/>
                    <a:pt x="2080559" y="5139765"/>
                  </a:cubicBezTo>
                  <a:cubicBezTo>
                    <a:pt x="2287992" y="5143998"/>
                    <a:pt x="2255620" y="7355790"/>
                    <a:pt x="2526553" y="7804523"/>
                  </a:cubicBezTo>
                  <a:cubicBezTo>
                    <a:pt x="2810560" y="8088332"/>
                    <a:pt x="2820474" y="9271577"/>
                    <a:pt x="3094789" y="9377279"/>
                  </a:cubicBezTo>
                  <a:cubicBezTo>
                    <a:pt x="3301790" y="9644752"/>
                    <a:pt x="3457938" y="9004313"/>
                    <a:pt x="3688347" y="8992268"/>
                  </a:cubicBezTo>
                  <a:cubicBezTo>
                    <a:pt x="3918756" y="8980223"/>
                    <a:pt x="4386166" y="9407829"/>
                    <a:pt x="4605579" y="9288968"/>
                  </a:cubicBezTo>
                  <a:cubicBezTo>
                    <a:pt x="4749512" y="9255101"/>
                    <a:pt x="4941101" y="8730063"/>
                    <a:pt x="5085034" y="8696196"/>
                  </a:cubicBezTo>
                  <a:cubicBezTo>
                    <a:pt x="5305167" y="8649629"/>
                    <a:pt x="5588762" y="9179321"/>
                    <a:pt x="5981347" y="9145454"/>
                  </a:cubicBezTo>
                  <a:cubicBezTo>
                    <a:pt x="6331430" y="9117262"/>
                    <a:pt x="6091820" y="8491306"/>
                    <a:pt x="6688222" y="8478920"/>
                  </a:cubicBezTo>
                  <a:cubicBezTo>
                    <a:pt x="7140245" y="8498618"/>
                    <a:pt x="8187267" y="9890737"/>
                    <a:pt x="7602621" y="8830510"/>
                  </a:cubicBezTo>
                  <a:lnTo>
                    <a:pt x="2667000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38252" y="4860309"/>
            <a:ext cx="106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</a:t>
            </a:r>
          </a:p>
          <a:p>
            <a:r>
              <a:rPr lang="en-US" sz="1400" dirty="0" smtClean="0"/>
              <a:t>simulation</a:t>
            </a:r>
            <a:endParaRPr lang="en-US" sz="1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516573" y="1224817"/>
            <a:ext cx="1707165" cy="2997110"/>
            <a:chOff x="4516573" y="1224817"/>
            <a:chExt cx="1707165" cy="2997110"/>
          </a:xfrm>
        </p:grpSpPr>
        <p:sp>
          <p:nvSpPr>
            <p:cNvPr id="13" name="TextBox 12"/>
            <p:cNvSpPr txBox="1"/>
            <p:nvPr/>
          </p:nvSpPr>
          <p:spPr>
            <a:xfrm>
              <a:off x="5317022" y="2048101"/>
              <a:ext cx="9067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sym typeface="Symbol"/>
                </a:rPr>
                <a:t>-on policy</a:t>
              </a:r>
              <a:endParaRPr lang="en-US" sz="1400" dirty="0" smtClean="0">
                <a:solidFill>
                  <a:srgbClr val="FF0000"/>
                </a:solidFill>
              </a:endParaRPr>
            </a:p>
            <a:p>
              <a:r>
                <a:rPr lang="en-US" sz="1400" dirty="0">
                  <a:solidFill>
                    <a:srgbClr val="FF0000"/>
                  </a:solidFill>
                </a:rPr>
                <a:t>s</a:t>
              </a:r>
              <a:r>
                <a:rPr lang="en-US" sz="1400" dirty="0" smtClean="0">
                  <a:solidFill>
                    <a:srgbClr val="FF0000"/>
                  </a:solidFill>
                </a:rPr>
                <a:t>election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516573" y="1224817"/>
              <a:ext cx="841344" cy="2997110"/>
            </a:xfrm>
            <a:custGeom>
              <a:avLst/>
              <a:gdLst>
                <a:gd name="connsiteX0" fmla="*/ 0 w 2186018"/>
                <a:gd name="connsiteY0" fmla="*/ 0 h 12913894"/>
                <a:gd name="connsiteX1" fmla="*/ 208548 w 2186018"/>
                <a:gd name="connsiteY1" fmla="*/ 978568 h 12913894"/>
                <a:gd name="connsiteX2" fmla="*/ 128337 w 2186018"/>
                <a:gd name="connsiteY2" fmla="*/ 1540042 h 12913894"/>
                <a:gd name="connsiteX3" fmla="*/ 417095 w 2186018"/>
                <a:gd name="connsiteY3" fmla="*/ 2165684 h 12913894"/>
                <a:gd name="connsiteX4" fmla="*/ 352927 w 2186018"/>
                <a:gd name="connsiteY4" fmla="*/ 2823410 h 12913894"/>
                <a:gd name="connsiteX5" fmla="*/ 930443 w 2186018"/>
                <a:gd name="connsiteY5" fmla="*/ 3481137 h 12913894"/>
                <a:gd name="connsiteX6" fmla="*/ 930443 w 2186018"/>
                <a:gd name="connsiteY6" fmla="*/ 4203031 h 12913894"/>
                <a:gd name="connsiteX7" fmla="*/ 1572127 w 2186018"/>
                <a:gd name="connsiteY7" fmla="*/ 4973052 h 12913894"/>
                <a:gd name="connsiteX8" fmla="*/ 1572127 w 2186018"/>
                <a:gd name="connsiteY8" fmla="*/ 5999747 h 12913894"/>
                <a:gd name="connsiteX9" fmla="*/ 1652337 w 2186018"/>
                <a:gd name="connsiteY9" fmla="*/ 6481010 h 12913894"/>
                <a:gd name="connsiteX10" fmla="*/ 2069432 w 2186018"/>
                <a:gd name="connsiteY10" fmla="*/ 7042484 h 12913894"/>
                <a:gd name="connsiteX11" fmla="*/ 2037348 w 2186018"/>
                <a:gd name="connsiteY11" fmla="*/ 7603958 h 12913894"/>
                <a:gd name="connsiteX12" fmla="*/ 2181727 w 2186018"/>
                <a:gd name="connsiteY12" fmla="*/ 8101263 h 12913894"/>
                <a:gd name="connsiteX13" fmla="*/ 1844843 w 2186018"/>
                <a:gd name="connsiteY13" fmla="*/ 8438147 h 12913894"/>
                <a:gd name="connsiteX14" fmla="*/ 1652337 w 2186018"/>
                <a:gd name="connsiteY14" fmla="*/ 8807115 h 12913894"/>
                <a:gd name="connsiteX15" fmla="*/ 1171074 w 2186018"/>
                <a:gd name="connsiteY15" fmla="*/ 9865894 h 12913894"/>
                <a:gd name="connsiteX16" fmla="*/ 1299411 w 2186018"/>
                <a:gd name="connsiteY16" fmla="*/ 10266947 h 12913894"/>
                <a:gd name="connsiteX17" fmla="*/ 1155032 w 2186018"/>
                <a:gd name="connsiteY17" fmla="*/ 10395284 h 12913894"/>
                <a:gd name="connsiteX18" fmla="*/ 1347537 w 2186018"/>
                <a:gd name="connsiteY18" fmla="*/ 10587789 h 12913894"/>
                <a:gd name="connsiteX19" fmla="*/ 1251285 w 2186018"/>
                <a:gd name="connsiteY19" fmla="*/ 10748210 h 12913894"/>
                <a:gd name="connsiteX20" fmla="*/ 1427748 w 2186018"/>
                <a:gd name="connsiteY20" fmla="*/ 10892589 h 12913894"/>
                <a:gd name="connsiteX21" fmla="*/ 1203158 w 2186018"/>
                <a:gd name="connsiteY21" fmla="*/ 11245515 h 12913894"/>
                <a:gd name="connsiteX22" fmla="*/ 1363579 w 2186018"/>
                <a:gd name="connsiteY22" fmla="*/ 11341768 h 12913894"/>
                <a:gd name="connsiteX23" fmla="*/ 1122948 w 2186018"/>
                <a:gd name="connsiteY23" fmla="*/ 11646568 h 12913894"/>
                <a:gd name="connsiteX24" fmla="*/ 1315453 w 2186018"/>
                <a:gd name="connsiteY24" fmla="*/ 11774905 h 12913894"/>
                <a:gd name="connsiteX25" fmla="*/ 1331495 w 2186018"/>
                <a:gd name="connsiteY25" fmla="*/ 12175958 h 12913894"/>
                <a:gd name="connsiteX26" fmla="*/ 1459832 w 2186018"/>
                <a:gd name="connsiteY26" fmla="*/ 12384505 h 12913894"/>
                <a:gd name="connsiteX27" fmla="*/ 1267327 w 2186018"/>
                <a:gd name="connsiteY27" fmla="*/ 12737431 h 12913894"/>
                <a:gd name="connsiteX28" fmla="*/ 1235243 w 2186018"/>
                <a:gd name="connsiteY28" fmla="*/ 12913894 h 12913894"/>
                <a:gd name="connsiteX0" fmla="*/ 0 w 2186018"/>
                <a:gd name="connsiteY0" fmla="*/ 0 h 12913894"/>
                <a:gd name="connsiteX1" fmla="*/ 208548 w 2186018"/>
                <a:gd name="connsiteY1" fmla="*/ 978568 h 12913894"/>
                <a:gd name="connsiteX2" fmla="*/ 128337 w 2186018"/>
                <a:gd name="connsiteY2" fmla="*/ 1540042 h 12913894"/>
                <a:gd name="connsiteX3" fmla="*/ 417095 w 2186018"/>
                <a:gd name="connsiteY3" fmla="*/ 2165684 h 12913894"/>
                <a:gd name="connsiteX4" fmla="*/ 352927 w 2186018"/>
                <a:gd name="connsiteY4" fmla="*/ 2823410 h 12913894"/>
                <a:gd name="connsiteX5" fmla="*/ 930443 w 2186018"/>
                <a:gd name="connsiteY5" fmla="*/ 3481137 h 12913894"/>
                <a:gd name="connsiteX6" fmla="*/ 930443 w 2186018"/>
                <a:gd name="connsiteY6" fmla="*/ 4203031 h 12913894"/>
                <a:gd name="connsiteX7" fmla="*/ 1572127 w 2186018"/>
                <a:gd name="connsiteY7" fmla="*/ 4973052 h 12913894"/>
                <a:gd name="connsiteX8" fmla="*/ 1572127 w 2186018"/>
                <a:gd name="connsiteY8" fmla="*/ 5999747 h 12913894"/>
                <a:gd name="connsiteX9" fmla="*/ 1652337 w 2186018"/>
                <a:gd name="connsiteY9" fmla="*/ 6481010 h 12913894"/>
                <a:gd name="connsiteX10" fmla="*/ 2069432 w 2186018"/>
                <a:gd name="connsiteY10" fmla="*/ 7042484 h 12913894"/>
                <a:gd name="connsiteX11" fmla="*/ 2037348 w 2186018"/>
                <a:gd name="connsiteY11" fmla="*/ 7603958 h 12913894"/>
                <a:gd name="connsiteX12" fmla="*/ 2181727 w 2186018"/>
                <a:gd name="connsiteY12" fmla="*/ 8101263 h 12913894"/>
                <a:gd name="connsiteX13" fmla="*/ 1844843 w 2186018"/>
                <a:gd name="connsiteY13" fmla="*/ 8438147 h 12913894"/>
                <a:gd name="connsiteX14" fmla="*/ 1652337 w 2186018"/>
                <a:gd name="connsiteY14" fmla="*/ 8807115 h 12913894"/>
                <a:gd name="connsiteX15" fmla="*/ 1171074 w 2186018"/>
                <a:gd name="connsiteY15" fmla="*/ 9865894 h 12913894"/>
                <a:gd name="connsiteX16" fmla="*/ 1299411 w 2186018"/>
                <a:gd name="connsiteY16" fmla="*/ 10266947 h 12913894"/>
                <a:gd name="connsiteX17" fmla="*/ 1155032 w 2186018"/>
                <a:gd name="connsiteY17" fmla="*/ 10395284 h 12913894"/>
                <a:gd name="connsiteX18" fmla="*/ 1347537 w 2186018"/>
                <a:gd name="connsiteY18" fmla="*/ 10587789 h 12913894"/>
                <a:gd name="connsiteX19" fmla="*/ 1251285 w 2186018"/>
                <a:gd name="connsiteY19" fmla="*/ 10748210 h 12913894"/>
                <a:gd name="connsiteX20" fmla="*/ 1427748 w 2186018"/>
                <a:gd name="connsiteY20" fmla="*/ 10892589 h 12913894"/>
                <a:gd name="connsiteX21" fmla="*/ 1203158 w 2186018"/>
                <a:gd name="connsiteY21" fmla="*/ 11245515 h 12913894"/>
                <a:gd name="connsiteX22" fmla="*/ 1363579 w 2186018"/>
                <a:gd name="connsiteY22" fmla="*/ 11341768 h 12913894"/>
                <a:gd name="connsiteX23" fmla="*/ 1122948 w 2186018"/>
                <a:gd name="connsiteY23" fmla="*/ 11646568 h 12913894"/>
                <a:gd name="connsiteX24" fmla="*/ 1315453 w 2186018"/>
                <a:gd name="connsiteY24" fmla="*/ 11774905 h 12913894"/>
                <a:gd name="connsiteX25" fmla="*/ 1331495 w 2186018"/>
                <a:gd name="connsiteY25" fmla="*/ 12175958 h 12913894"/>
                <a:gd name="connsiteX26" fmla="*/ 1459832 w 2186018"/>
                <a:gd name="connsiteY26" fmla="*/ 12384505 h 12913894"/>
                <a:gd name="connsiteX27" fmla="*/ 1267327 w 2186018"/>
                <a:gd name="connsiteY27" fmla="*/ 12737431 h 12913894"/>
                <a:gd name="connsiteX28" fmla="*/ 1235243 w 2186018"/>
                <a:gd name="connsiteY28" fmla="*/ 12913894 h 12913894"/>
                <a:gd name="connsiteX0" fmla="*/ 0 w 2186018"/>
                <a:gd name="connsiteY0" fmla="*/ 0 h 12913894"/>
                <a:gd name="connsiteX1" fmla="*/ 208548 w 2186018"/>
                <a:gd name="connsiteY1" fmla="*/ 978568 h 12913894"/>
                <a:gd name="connsiteX2" fmla="*/ 128337 w 2186018"/>
                <a:gd name="connsiteY2" fmla="*/ 1540042 h 12913894"/>
                <a:gd name="connsiteX3" fmla="*/ 417095 w 2186018"/>
                <a:gd name="connsiteY3" fmla="*/ 2165684 h 12913894"/>
                <a:gd name="connsiteX4" fmla="*/ 352927 w 2186018"/>
                <a:gd name="connsiteY4" fmla="*/ 2823410 h 12913894"/>
                <a:gd name="connsiteX5" fmla="*/ 930443 w 2186018"/>
                <a:gd name="connsiteY5" fmla="*/ 3481137 h 12913894"/>
                <a:gd name="connsiteX6" fmla="*/ 930443 w 2186018"/>
                <a:gd name="connsiteY6" fmla="*/ 4203031 h 12913894"/>
                <a:gd name="connsiteX7" fmla="*/ 1572127 w 2186018"/>
                <a:gd name="connsiteY7" fmla="*/ 4973052 h 12913894"/>
                <a:gd name="connsiteX8" fmla="*/ 1572127 w 2186018"/>
                <a:gd name="connsiteY8" fmla="*/ 5999747 h 12913894"/>
                <a:gd name="connsiteX9" fmla="*/ 1652337 w 2186018"/>
                <a:gd name="connsiteY9" fmla="*/ 6481010 h 12913894"/>
                <a:gd name="connsiteX10" fmla="*/ 2069432 w 2186018"/>
                <a:gd name="connsiteY10" fmla="*/ 7042484 h 12913894"/>
                <a:gd name="connsiteX11" fmla="*/ 2037348 w 2186018"/>
                <a:gd name="connsiteY11" fmla="*/ 7603958 h 12913894"/>
                <a:gd name="connsiteX12" fmla="*/ 2181727 w 2186018"/>
                <a:gd name="connsiteY12" fmla="*/ 8101263 h 12913894"/>
                <a:gd name="connsiteX13" fmla="*/ 1844843 w 2186018"/>
                <a:gd name="connsiteY13" fmla="*/ 8438147 h 12913894"/>
                <a:gd name="connsiteX14" fmla="*/ 1652337 w 2186018"/>
                <a:gd name="connsiteY14" fmla="*/ 8807115 h 12913894"/>
                <a:gd name="connsiteX15" fmla="*/ 1171074 w 2186018"/>
                <a:gd name="connsiteY15" fmla="*/ 9865894 h 12913894"/>
                <a:gd name="connsiteX16" fmla="*/ 1299411 w 2186018"/>
                <a:gd name="connsiteY16" fmla="*/ 10266947 h 12913894"/>
                <a:gd name="connsiteX17" fmla="*/ 1155032 w 2186018"/>
                <a:gd name="connsiteY17" fmla="*/ 10395284 h 12913894"/>
                <a:gd name="connsiteX18" fmla="*/ 1347537 w 2186018"/>
                <a:gd name="connsiteY18" fmla="*/ 10587789 h 12913894"/>
                <a:gd name="connsiteX19" fmla="*/ 1251285 w 2186018"/>
                <a:gd name="connsiteY19" fmla="*/ 10748210 h 12913894"/>
                <a:gd name="connsiteX20" fmla="*/ 1427748 w 2186018"/>
                <a:gd name="connsiteY20" fmla="*/ 10892589 h 12913894"/>
                <a:gd name="connsiteX21" fmla="*/ 1203158 w 2186018"/>
                <a:gd name="connsiteY21" fmla="*/ 11245515 h 12913894"/>
                <a:gd name="connsiteX22" fmla="*/ 1363579 w 2186018"/>
                <a:gd name="connsiteY22" fmla="*/ 11341768 h 12913894"/>
                <a:gd name="connsiteX23" fmla="*/ 1122948 w 2186018"/>
                <a:gd name="connsiteY23" fmla="*/ 11646568 h 12913894"/>
                <a:gd name="connsiteX24" fmla="*/ 1315453 w 2186018"/>
                <a:gd name="connsiteY24" fmla="*/ 11774905 h 12913894"/>
                <a:gd name="connsiteX25" fmla="*/ 1331495 w 2186018"/>
                <a:gd name="connsiteY25" fmla="*/ 12175958 h 12913894"/>
                <a:gd name="connsiteX26" fmla="*/ 1459832 w 2186018"/>
                <a:gd name="connsiteY26" fmla="*/ 12384505 h 12913894"/>
                <a:gd name="connsiteX27" fmla="*/ 1267327 w 2186018"/>
                <a:gd name="connsiteY27" fmla="*/ 12737431 h 12913894"/>
                <a:gd name="connsiteX28" fmla="*/ 1258103 w 2186018"/>
                <a:gd name="connsiteY28" fmla="*/ 12913894 h 12913894"/>
                <a:gd name="connsiteX0" fmla="*/ 0 w 2186018"/>
                <a:gd name="connsiteY0" fmla="*/ 0 h 12737431"/>
                <a:gd name="connsiteX1" fmla="*/ 208548 w 2186018"/>
                <a:gd name="connsiteY1" fmla="*/ 978568 h 12737431"/>
                <a:gd name="connsiteX2" fmla="*/ 128337 w 2186018"/>
                <a:gd name="connsiteY2" fmla="*/ 1540042 h 12737431"/>
                <a:gd name="connsiteX3" fmla="*/ 417095 w 2186018"/>
                <a:gd name="connsiteY3" fmla="*/ 2165684 h 12737431"/>
                <a:gd name="connsiteX4" fmla="*/ 352927 w 2186018"/>
                <a:gd name="connsiteY4" fmla="*/ 2823410 h 12737431"/>
                <a:gd name="connsiteX5" fmla="*/ 930443 w 2186018"/>
                <a:gd name="connsiteY5" fmla="*/ 3481137 h 12737431"/>
                <a:gd name="connsiteX6" fmla="*/ 930443 w 2186018"/>
                <a:gd name="connsiteY6" fmla="*/ 4203031 h 12737431"/>
                <a:gd name="connsiteX7" fmla="*/ 1572127 w 2186018"/>
                <a:gd name="connsiteY7" fmla="*/ 4973052 h 12737431"/>
                <a:gd name="connsiteX8" fmla="*/ 1572127 w 2186018"/>
                <a:gd name="connsiteY8" fmla="*/ 5999747 h 12737431"/>
                <a:gd name="connsiteX9" fmla="*/ 1652337 w 2186018"/>
                <a:gd name="connsiteY9" fmla="*/ 6481010 h 12737431"/>
                <a:gd name="connsiteX10" fmla="*/ 2069432 w 2186018"/>
                <a:gd name="connsiteY10" fmla="*/ 7042484 h 12737431"/>
                <a:gd name="connsiteX11" fmla="*/ 2037348 w 2186018"/>
                <a:gd name="connsiteY11" fmla="*/ 7603958 h 12737431"/>
                <a:gd name="connsiteX12" fmla="*/ 2181727 w 2186018"/>
                <a:gd name="connsiteY12" fmla="*/ 8101263 h 12737431"/>
                <a:gd name="connsiteX13" fmla="*/ 1844843 w 2186018"/>
                <a:gd name="connsiteY13" fmla="*/ 8438147 h 12737431"/>
                <a:gd name="connsiteX14" fmla="*/ 1652337 w 2186018"/>
                <a:gd name="connsiteY14" fmla="*/ 8807115 h 12737431"/>
                <a:gd name="connsiteX15" fmla="*/ 1171074 w 2186018"/>
                <a:gd name="connsiteY15" fmla="*/ 9865894 h 12737431"/>
                <a:gd name="connsiteX16" fmla="*/ 1299411 w 2186018"/>
                <a:gd name="connsiteY16" fmla="*/ 10266947 h 12737431"/>
                <a:gd name="connsiteX17" fmla="*/ 1155032 w 2186018"/>
                <a:gd name="connsiteY17" fmla="*/ 10395284 h 12737431"/>
                <a:gd name="connsiteX18" fmla="*/ 1347537 w 2186018"/>
                <a:gd name="connsiteY18" fmla="*/ 10587789 h 12737431"/>
                <a:gd name="connsiteX19" fmla="*/ 1251285 w 2186018"/>
                <a:gd name="connsiteY19" fmla="*/ 10748210 h 12737431"/>
                <a:gd name="connsiteX20" fmla="*/ 1427748 w 2186018"/>
                <a:gd name="connsiteY20" fmla="*/ 10892589 h 12737431"/>
                <a:gd name="connsiteX21" fmla="*/ 1203158 w 2186018"/>
                <a:gd name="connsiteY21" fmla="*/ 11245515 h 12737431"/>
                <a:gd name="connsiteX22" fmla="*/ 1363579 w 2186018"/>
                <a:gd name="connsiteY22" fmla="*/ 11341768 h 12737431"/>
                <a:gd name="connsiteX23" fmla="*/ 1122948 w 2186018"/>
                <a:gd name="connsiteY23" fmla="*/ 11646568 h 12737431"/>
                <a:gd name="connsiteX24" fmla="*/ 1315453 w 2186018"/>
                <a:gd name="connsiteY24" fmla="*/ 11774905 h 12737431"/>
                <a:gd name="connsiteX25" fmla="*/ 1331495 w 2186018"/>
                <a:gd name="connsiteY25" fmla="*/ 12175958 h 12737431"/>
                <a:gd name="connsiteX26" fmla="*/ 1459832 w 2186018"/>
                <a:gd name="connsiteY26" fmla="*/ 12384505 h 12737431"/>
                <a:gd name="connsiteX27" fmla="*/ 1267327 w 2186018"/>
                <a:gd name="connsiteY27" fmla="*/ 12737431 h 12737431"/>
                <a:gd name="connsiteX0" fmla="*/ 0 w 2186018"/>
                <a:gd name="connsiteY0" fmla="*/ 0 h 12384505"/>
                <a:gd name="connsiteX1" fmla="*/ 208548 w 2186018"/>
                <a:gd name="connsiteY1" fmla="*/ 978568 h 12384505"/>
                <a:gd name="connsiteX2" fmla="*/ 128337 w 2186018"/>
                <a:gd name="connsiteY2" fmla="*/ 1540042 h 12384505"/>
                <a:gd name="connsiteX3" fmla="*/ 417095 w 2186018"/>
                <a:gd name="connsiteY3" fmla="*/ 2165684 h 12384505"/>
                <a:gd name="connsiteX4" fmla="*/ 352927 w 2186018"/>
                <a:gd name="connsiteY4" fmla="*/ 2823410 h 12384505"/>
                <a:gd name="connsiteX5" fmla="*/ 930443 w 2186018"/>
                <a:gd name="connsiteY5" fmla="*/ 3481137 h 12384505"/>
                <a:gd name="connsiteX6" fmla="*/ 930443 w 2186018"/>
                <a:gd name="connsiteY6" fmla="*/ 4203031 h 12384505"/>
                <a:gd name="connsiteX7" fmla="*/ 1572127 w 2186018"/>
                <a:gd name="connsiteY7" fmla="*/ 4973052 h 12384505"/>
                <a:gd name="connsiteX8" fmla="*/ 1572127 w 2186018"/>
                <a:gd name="connsiteY8" fmla="*/ 5999747 h 12384505"/>
                <a:gd name="connsiteX9" fmla="*/ 1652337 w 2186018"/>
                <a:gd name="connsiteY9" fmla="*/ 6481010 h 12384505"/>
                <a:gd name="connsiteX10" fmla="*/ 2069432 w 2186018"/>
                <a:gd name="connsiteY10" fmla="*/ 7042484 h 12384505"/>
                <a:gd name="connsiteX11" fmla="*/ 2037348 w 2186018"/>
                <a:gd name="connsiteY11" fmla="*/ 7603958 h 12384505"/>
                <a:gd name="connsiteX12" fmla="*/ 2181727 w 2186018"/>
                <a:gd name="connsiteY12" fmla="*/ 8101263 h 12384505"/>
                <a:gd name="connsiteX13" fmla="*/ 1844843 w 2186018"/>
                <a:gd name="connsiteY13" fmla="*/ 8438147 h 12384505"/>
                <a:gd name="connsiteX14" fmla="*/ 1652337 w 2186018"/>
                <a:gd name="connsiteY14" fmla="*/ 8807115 h 12384505"/>
                <a:gd name="connsiteX15" fmla="*/ 1171074 w 2186018"/>
                <a:gd name="connsiteY15" fmla="*/ 9865894 h 12384505"/>
                <a:gd name="connsiteX16" fmla="*/ 1299411 w 2186018"/>
                <a:gd name="connsiteY16" fmla="*/ 10266947 h 12384505"/>
                <a:gd name="connsiteX17" fmla="*/ 1155032 w 2186018"/>
                <a:gd name="connsiteY17" fmla="*/ 10395284 h 12384505"/>
                <a:gd name="connsiteX18" fmla="*/ 1347537 w 2186018"/>
                <a:gd name="connsiteY18" fmla="*/ 10587789 h 12384505"/>
                <a:gd name="connsiteX19" fmla="*/ 1251285 w 2186018"/>
                <a:gd name="connsiteY19" fmla="*/ 10748210 h 12384505"/>
                <a:gd name="connsiteX20" fmla="*/ 1427748 w 2186018"/>
                <a:gd name="connsiteY20" fmla="*/ 10892589 h 12384505"/>
                <a:gd name="connsiteX21" fmla="*/ 1203158 w 2186018"/>
                <a:gd name="connsiteY21" fmla="*/ 11245515 h 12384505"/>
                <a:gd name="connsiteX22" fmla="*/ 1363579 w 2186018"/>
                <a:gd name="connsiteY22" fmla="*/ 11341768 h 12384505"/>
                <a:gd name="connsiteX23" fmla="*/ 1122948 w 2186018"/>
                <a:gd name="connsiteY23" fmla="*/ 11646568 h 12384505"/>
                <a:gd name="connsiteX24" fmla="*/ 1315453 w 2186018"/>
                <a:gd name="connsiteY24" fmla="*/ 11774905 h 12384505"/>
                <a:gd name="connsiteX25" fmla="*/ 1331495 w 2186018"/>
                <a:gd name="connsiteY25" fmla="*/ 12175958 h 12384505"/>
                <a:gd name="connsiteX26" fmla="*/ 1459832 w 2186018"/>
                <a:gd name="connsiteY26" fmla="*/ 12384505 h 12384505"/>
                <a:gd name="connsiteX0" fmla="*/ 0 w 2186018"/>
                <a:gd name="connsiteY0" fmla="*/ 0 h 12175958"/>
                <a:gd name="connsiteX1" fmla="*/ 208548 w 2186018"/>
                <a:gd name="connsiteY1" fmla="*/ 978568 h 12175958"/>
                <a:gd name="connsiteX2" fmla="*/ 128337 w 2186018"/>
                <a:gd name="connsiteY2" fmla="*/ 1540042 h 12175958"/>
                <a:gd name="connsiteX3" fmla="*/ 417095 w 2186018"/>
                <a:gd name="connsiteY3" fmla="*/ 2165684 h 12175958"/>
                <a:gd name="connsiteX4" fmla="*/ 352927 w 2186018"/>
                <a:gd name="connsiteY4" fmla="*/ 2823410 h 12175958"/>
                <a:gd name="connsiteX5" fmla="*/ 930443 w 2186018"/>
                <a:gd name="connsiteY5" fmla="*/ 3481137 h 12175958"/>
                <a:gd name="connsiteX6" fmla="*/ 930443 w 2186018"/>
                <a:gd name="connsiteY6" fmla="*/ 4203031 h 12175958"/>
                <a:gd name="connsiteX7" fmla="*/ 1572127 w 2186018"/>
                <a:gd name="connsiteY7" fmla="*/ 4973052 h 12175958"/>
                <a:gd name="connsiteX8" fmla="*/ 1572127 w 2186018"/>
                <a:gd name="connsiteY8" fmla="*/ 5999747 h 12175958"/>
                <a:gd name="connsiteX9" fmla="*/ 1652337 w 2186018"/>
                <a:gd name="connsiteY9" fmla="*/ 6481010 h 12175958"/>
                <a:gd name="connsiteX10" fmla="*/ 2069432 w 2186018"/>
                <a:gd name="connsiteY10" fmla="*/ 7042484 h 12175958"/>
                <a:gd name="connsiteX11" fmla="*/ 2037348 w 2186018"/>
                <a:gd name="connsiteY11" fmla="*/ 7603958 h 12175958"/>
                <a:gd name="connsiteX12" fmla="*/ 2181727 w 2186018"/>
                <a:gd name="connsiteY12" fmla="*/ 8101263 h 12175958"/>
                <a:gd name="connsiteX13" fmla="*/ 1844843 w 2186018"/>
                <a:gd name="connsiteY13" fmla="*/ 8438147 h 12175958"/>
                <a:gd name="connsiteX14" fmla="*/ 1652337 w 2186018"/>
                <a:gd name="connsiteY14" fmla="*/ 8807115 h 12175958"/>
                <a:gd name="connsiteX15" fmla="*/ 1171074 w 2186018"/>
                <a:gd name="connsiteY15" fmla="*/ 9865894 h 12175958"/>
                <a:gd name="connsiteX16" fmla="*/ 1299411 w 2186018"/>
                <a:gd name="connsiteY16" fmla="*/ 10266947 h 12175958"/>
                <a:gd name="connsiteX17" fmla="*/ 1155032 w 2186018"/>
                <a:gd name="connsiteY17" fmla="*/ 10395284 h 12175958"/>
                <a:gd name="connsiteX18" fmla="*/ 1347537 w 2186018"/>
                <a:gd name="connsiteY18" fmla="*/ 10587789 h 12175958"/>
                <a:gd name="connsiteX19" fmla="*/ 1251285 w 2186018"/>
                <a:gd name="connsiteY19" fmla="*/ 10748210 h 12175958"/>
                <a:gd name="connsiteX20" fmla="*/ 1427748 w 2186018"/>
                <a:gd name="connsiteY20" fmla="*/ 10892589 h 12175958"/>
                <a:gd name="connsiteX21" fmla="*/ 1203158 w 2186018"/>
                <a:gd name="connsiteY21" fmla="*/ 11245515 h 12175958"/>
                <a:gd name="connsiteX22" fmla="*/ 1363579 w 2186018"/>
                <a:gd name="connsiteY22" fmla="*/ 11341768 h 12175958"/>
                <a:gd name="connsiteX23" fmla="*/ 1122948 w 2186018"/>
                <a:gd name="connsiteY23" fmla="*/ 11646568 h 12175958"/>
                <a:gd name="connsiteX24" fmla="*/ 1315453 w 2186018"/>
                <a:gd name="connsiteY24" fmla="*/ 11774905 h 12175958"/>
                <a:gd name="connsiteX25" fmla="*/ 1331495 w 2186018"/>
                <a:gd name="connsiteY25" fmla="*/ 12175958 h 12175958"/>
                <a:gd name="connsiteX0" fmla="*/ 0 w 2186018"/>
                <a:gd name="connsiteY0" fmla="*/ 0 h 11774905"/>
                <a:gd name="connsiteX1" fmla="*/ 208548 w 2186018"/>
                <a:gd name="connsiteY1" fmla="*/ 978568 h 11774905"/>
                <a:gd name="connsiteX2" fmla="*/ 128337 w 2186018"/>
                <a:gd name="connsiteY2" fmla="*/ 1540042 h 11774905"/>
                <a:gd name="connsiteX3" fmla="*/ 417095 w 2186018"/>
                <a:gd name="connsiteY3" fmla="*/ 2165684 h 11774905"/>
                <a:gd name="connsiteX4" fmla="*/ 352927 w 2186018"/>
                <a:gd name="connsiteY4" fmla="*/ 2823410 h 11774905"/>
                <a:gd name="connsiteX5" fmla="*/ 930443 w 2186018"/>
                <a:gd name="connsiteY5" fmla="*/ 3481137 h 11774905"/>
                <a:gd name="connsiteX6" fmla="*/ 930443 w 2186018"/>
                <a:gd name="connsiteY6" fmla="*/ 4203031 h 11774905"/>
                <a:gd name="connsiteX7" fmla="*/ 1572127 w 2186018"/>
                <a:gd name="connsiteY7" fmla="*/ 4973052 h 11774905"/>
                <a:gd name="connsiteX8" fmla="*/ 1572127 w 2186018"/>
                <a:gd name="connsiteY8" fmla="*/ 5999747 h 11774905"/>
                <a:gd name="connsiteX9" fmla="*/ 1652337 w 2186018"/>
                <a:gd name="connsiteY9" fmla="*/ 6481010 h 11774905"/>
                <a:gd name="connsiteX10" fmla="*/ 2069432 w 2186018"/>
                <a:gd name="connsiteY10" fmla="*/ 7042484 h 11774905"/>
                <a:gd name="connsiteX11" fmla="*/ 2037348 w 2186018"/>
                <a:gd name="connsiteY11" fmla="*/ 7603958 h 11774905"/>
                <a:gd name="connsiteX12" fmla="*/ 2181727 w 2186018"/>
                <a:gd name="connsiteY12" fmla="*/ 8101263 h 11774905"/>
                <a:gd name="connsiteX13" fmla="*/ 1844843 w 2186018"/>
                <a:gd name="connsiteY13" fmla="*/ 8438147 h 11774905"/>
                <a:gd name="connsiteX14" fmla="*/ 1652337 w 2186018"/>
                <a:gd name="connsiteY14" fmla="*/ 8807115 h 11774905"/>
                <a:gd name="connsiteX15" fmla="*/ 1171074 w 2186018"/>
                <a:gd name="connsiteY15" fmla="*/ 9865894 h 11774905"/>
                <a:gd name="connsiteX16" fmla="*/ 1299411 w 2186018"/>
                <a:gd name="connsiteY16" fmla="*/ 10266947 h 11774905"/>
                <a:gd name="connsiteX17" fmla="*/ 1155032 w 2186018"/>
                <a:gd name="connsiteY17" fmla="*/ 10395284 h 11774905"/>
                <a:gd name="connsiteX18" fmla="*/ 1347537 w 2186018"/>
                <a:gd name="connsiteY18" fmla="*/ 10587789 h 11774905"/>
                <a:gd name="connsiteX19" fmla="*/ 1251285 w 2186018"/>
                <a:gd name="connsiteY19" fmla="*/ 10748210 h 11774905"/>
                <a:gd name="connsiteX20" fmla="*/ 1427748 w 2186018"/>
                <a:gd name="connsiteY20" fmla="*/ 10892589 h 11774905"/>
                <a:gd name="connsiteX21" fmla="*/ 1203158 w 2186018"/>
                <a:gd name="connsiteY21" fmla="*/ 11245515 h 11774905"/>
                <a:gd name="connsiteX22" fmla="*/ 1363579 w 2186018"/>
                <a:gd name="connsiteY22" fmla="*/ 11341768 h 11774905"/>
                <a:gd name="connsiteX23" fmla="*/ 1122948 w 2186018"/>
                <a:gd name="connsiteY23" fmla="*/ 11646568 h 11774905"/>
                <a:gd name="connsiteX24" fmla="*/ 1315453 w 2186018"/>
                <a:gd name="connsiteY24" fmla="*/ 11774905 h 11774905"/>
                <a:gd name="connsiteX0" fmla="*/ 0 w 2186018"/>
                <a:gd name="connsiteY0" fmla="*/ 0 h 11646568"/>
                <a:gd name="connsiteX1" fmla="*/ 208548 w 2186018"/>
                <a:gd name="connsiteY1" fmla="*/ 978568 h 11646568"/>
                <a:gd name="connsiteX2" fmla="*/ 128337 w 2186018"/>
                <a:gd name="connsiteY2" fmla="*/ 1540042 h 11646568"/>
                <a:gd name="connsiteX3" fmla="*/ 417095 w 2186018"/>
                <a:gd name="connsiteY3" fmla="*/ 2165684 h 11646568"/>
                <a:gd name="connsiteX4" fmla="*/ 352927 w 2186018"/>
                <a:gd name="connsiteY4" fmla="*/ 2823410 h 11646568"/>
                <a:gd name="connsiteX5" fmla="*/ 930443 w 2186018"/>
                <a:gd name="connsiteY5" fmla="*/ 3481137 h 11646568"/>
                <a:gd name="connsiteX6" fmla="*/ 930443 w 2186018"/>
                <a:gd name="connsiteY6" fmla="*/ 4203031 h 11646568"/>
                <a:gd name="connsiteX7" fmla="*/ 1572127 w 2186018"/>
                <a:gd name="connsiteY7" fmla="*/ 4973052 h 11646568"/>
                <a:gd name="connsiteX8" fmla="*/ 1572127 w 2186018"/>
                <a:gd name="connsiteY8" fmla="*/ 5999747 h 11646568"/>
                <a:gd name="connsiteX9" fmla="*/ 1652337 w 2186018"/>
                <a:gd name="connsiteY9" fmla="*/ 6481010 h 11646568"/>
                <a:gd name="connsiteX10" fmla="*/ 2069432 w 2186018"/>
                <a:gd name="connsiteY10" fmla="*/ 7042484 h 11646568"/>
                <a:gd name="connsiteX11" fmla="*/ 2037348 w 2186018"/>
                <a:gd name="connsiteY11" fmla="*/ 7603958 h 11646568"/>
                <a:gd name="connsiteX12" fmla="*/ 2181727 w 2186018"/>
                <a:gd name="connsiteY12" fmla="*/ 8101263 h 11646568"/>
                <a:gd name="connsiteX13" fmla="*/ 1844843 w 2186018"/>
                <a:gd name="connsiteY13" fmla="*/ 8438147 h 11646568"/>
                <a:gd name="connsiteX14" fmla="*/ 1652337 w 2186018"/>
                <a:gd name="connsiteY14" fmla="*/ 8807115 h 11646568"/>
                <a:gd name="connsiteX15" fmla="*/ 1171074 w 2186018"/>
                <a:gd name="connsiteY15" fmla="*/ 9865894 h 11646568"/>
                <a:gd name="connsiteX16" fmla="*/ 1299411 w 2186018"/>
                <a:gd name="connsiteY16" fmla="*/ 10266947 h 11646568"/>
                <a:gd name="connsiteX17" fmla="*/ 1155032 w 2186018"/>
                <a:gd name="connsiteY17" fmla="*/ 10395284 h 11646568"/>
                <a:gd name="connsiteX18" fmla="*/ 1347537 w 2186018"/>
                <a:gd name="connsiteY18" fmla="*/ 10587789 h 11646568"/>
                <a:gd name="connsiteX19" fmla="*/ 1251285 w 2186018"/>
                <a:gd name="connsiteY19" fmla="*/ 10748210 h 11646568"/>
                <a:gd name="connsiteX20" fmla="*/ 1427748 w 2186018"/>
                <a:gd name="connsiteY20" fmla="*/ 10892589 h 11646568"/>
                <a:gd name="connsiteX21" fmla="*/ 1203158 w 2186018"/>
                <a:gd name="connsiteY21" fmla="*/ 11245515 h 11646568"/>
                <a:gd name="connsiteX22" fmla="*/ 1363579 w 2186018"/>
                <a:gd name="connsiteY22" fmla="*/ 11341768 h 11646568"/>
                <a:gd name="connsiteX23" fmla="*/ 1122948 w 2186018"/>
                <a:gd name="connsiteY23" fmla="*/ 11646568 h 11646568"/>
                <a:gd name="connsiteX0" fmla="*/ 0 w 2186018"/>
                <a:gd name="connsiteY0" fmla="*/ 0 h 11341768"/>
                <a:gd name="connsiteX1" fmla="*/ 208548 w 2186018"/>
                <a:gd name="connsiteY1" fmla="*/ 978568 h 11341768"/>
                <a:gd name="connsiteX2" fmla="*/ 128337 w 2186018"/>
                <a:gd name="connsiteY2" fmla="*/ 1540042 h 11341768"/>
                <a:gd name="connsiteX3" fmla="*/ 417095 w 2186018"/>
                <a:gd name="connsiteY3" fmla="*/ 2165684 h 11341768"/>
                <a:gd name="connsiteX4" fmla="*/ 352927 w 2186018"/>
                <a:gd name="connsiteY4" fmla="*/ 2823410 h 11341768"/>
                <a:gd name="connsiteX5" fmla="*/ 930443 w 2186018"/>
                <a:gd name="connsiteY5" fmla="*/ 3481137 h 11341768"/>
                <a:gd name="connsiteX6" fmla="*/ 930443 w 2186018"/>
                <a:gd name="connsiteY6" fmla="*/ 4203031 h 11341768"/>
                <a:gd name="connsiteX7" fmla="*/ 1572127 w 2186018"/>
                <a:gd name="connsiteY7" fmla="*/ 4973052 h 11341768"/>
                <a:gd name="connsiteX8" fmla="*/ 1572127 w 2186018"/>
                <a:gd name="connsiteY8" fmla="*/ 5999747 h 11341768"/>
                <a:gd name="connsiteX9" fmla="*/ 1652337 w 2186018"/>
                <a:gd name="connsiteY9" fmla="*/ 6481010 h 11341768"/>
                <a:gd name="connsiteX10" fmla="*/ 2069432 w 2186018"/>
                <a:gd name="connsiteY10" fmla="*/ 7042484 h 11341768"/>
                <a:gd name="connsiteX11" fmla="*/ 2037348 w 2186018"/>
                <a:gd name="connsiteY11" fmla="*/ 7603958 h 11341768"/>
                <a:gd name="connsiteX12" fmla="*/ 2181727 w 2186018"/>
                <a:gd name="connsiteY12" fmla="*/ 8101263 h 11341768"/>
                <a:gd name="connsiteX13" fmla="*/ 1844843 w 2186018"/>
                <a:gd name="connsiteY13" fmla="*/ 8438147 h 11341768"/>
                <a:gd name="connsiteX14" fmla="*/ 1652337 w 2186018"/>
                <a:gd name="connsiteY14" fmla="*/ 8807115 h 11341768"/>
                <a:gd name="connsiteX15" fmla="*/ 1171074 w 2186018"/>
                <a:gd name="connsiteY15" fmla="*/ 9865894 h 11341768"/>
                <a:gd name="connsiteX16" fmla="*/ 1299411 w 2186018"/>
                <a:gd name="connsiteY16" fmla="*/ 10266947 h 11341768"/>
                <a:gd name="connsiteX17" fmla="*/ 1155032 w 2186018"/>
                <a:gd name="connsiteY17" fmla="*/ 10395284 h 11341768"/>
                <a:gd name="connsiteX18" fmla="*/ 1347537 w 2186018"/>
                <a:gd name="connsiteY18" fmla="*/ 10587789 h 11341768"/>
                <a:gd name="connsiteX19" fmla="*/ 1251285 w 2186018"/>
                <a:gd name="connsiteY19" fmla="*/ 10748210 h 11341768"/>
                <a:gd name="connsiteX20" fmla="*/ 1427748 w 2186018"/>
                <a:gd name="connsiteY20" fmla="*/ 10892589 h 11341768"/>
                <a:gd name="connsiteX21" fmla="*/ 1203158 w 2186018"/>
                <a:gd name="connsiteY21" fmla="*/ 11245515 h 11341768"/>
                <a:gd name="connsiteX22" fmla="*/ 1363579 w 2186018"/>
                <a:gd name="connsiteY22" fmla="*/ 11341768 h 11341768"/>
                <a:gd name="connsiteX0" fmla="*/ 0 w 2186018"/>
                <a:gd name="connsiteY0" fmla="*/ 0 h 11245515"/>
                <a:gd name="connsiteX1" fmla="*/ 208548 w 2186018"/>
                <a:gd name="connsiteY1" fmla="*/ 978568 h 11245515"/>
                <a:gd name="connsiteX2" fmla="*/ 128337 w 2186018"/>
                <a:gd name="connsiteY2" fmla="*/ 1540042 h 11245515"/>
                <a:gd name="connsiteX3" fmla="*/ 417095 w 2186018"/>
                <a:gd name="connsiteY3" fmla="*/ 2165684 h 11245515"/>
                <a:gd name="connsiteX4" fmla="*/ 352927 w 2186018"/>
                <a:gd name="connsiteY4" fmla="*/ 2823410 h 11245515"/>
                <a:gd name="connsiteX5" fmla="*/ 930443 w 2186018"/>
                <a:gd name="connsiteY5" fmla="*/ 3481137 h 11245515"/>
                <a:gd name="connsiteX6" fmla="*/ 930443 w 2186018"/>
                <a:gd name="connsiteY6" fmla="*/ 4203031 h 11245515"/>
                <a:gd name="connsiteX7" fmla="*/ 1572127 w 2186018"/>
                <a:gd name="connsiteY7" fmla="*/ 4973052 h 11245515"/>
                <a:gd name="connsiteX8" fmla="*/ 1572127 w 2186018"/>
                <a:gd name="connsiteY8" fmla="*/ 5999747 h 11245515"/>
                <a:gd name="connsiteX9" fmla="*/ 1652337 w 2186018"/>
                <a:gd name="connsiteY9" fmla="*/ 6481010 h 11245515"/>
                <a:gd name="connsiteX10" fmla="*/ 2069432 w 2186018"/>
                <a:gd name="connsiteY10" fmla="*/ 7042484 h 11245515"/>
                <a:gd name="connsiteX11" fmla="*/ 2037348 w 2186018"/>
                <a:gd name="connsiteY11" fmla="*/ 7603958 h 11245515"/>
                <a:gd name="connsiteX12" fmla="*/ 2181727 w 2186018"/>
                <a:gd name="connsiteY12" fmla="*/ 8101263 h 11245515"/>
                <a:gd name="connsiteX13" fmla="*/ 1844843 w 2186018"/>
                <a:gd name="connsiteY13" fmla="*/ 8438147 h 11245515"/>
                <a:gd name="connsiteX14" fmla="*/ 1652337 w 2186018"/>
                <a:gd name="connsiteY14" fmla="*/ 8807115 h 11245515"/>
                <a:gd name="connsiteX15" fmla="*/ 1171074 w 2186018"/>
                <a:gd name="connsiteY15" fmla="*/ 9865894 h 11245515"/>
                <a:gd name="connsiteX16" fmla="*/ 1299411 w 2186018"/>
                <a:gd name="connsiteY16" fmla="*/ 10266947 h 11245515"/>
                <a:gd name="connsiteX17" fmla="*/ 1155032 w 2186018"/>
                <a:gd name="connsiteY17" fmla="*/ 10395284 h 11245515"/>
                <a:gd name="connsiteX18" fmla="*/ 1347537 w 2186018"/>
                <a:gd name="connsiteY18" fmla="*/ 10587789 h 11245515"/>
                <a:gd name="connsiteX19" fmla="*/ 1251285 w 2186018"/>
                <a:gd name="connsiteY19" fmla="*/ 10748210 h 11245515"/>
                <a:gd name="connsiteX20" fmla="*/ 1427748 w 2186018"/>
                <a:gd name="connsiteY20" fmla="*/ 10892589 h 11245515"/>
                <a:gd name="connsiteX21" fmla="*/ 1203158 w 2186018"/>
                <a:gd name="connsiteY21" fmla="*/ 11245515 h 11245515"/>
                <a:gd name="connsiteX0" fmla="*/ 0 w 2186018"/>
                <a:gd name="connsiteY0" fmla="*/ 0 h 10892589"/>
                <a:gd name="connsiteX1" fmla="*/ 208548 w 2186018"/>
                <a:gd name="connsiteY1" fmla="*/ 978568 h 10892589"/>
                <a:gd name="connsiteX2" fmla="*/ 128337 w 2186018"/>
                <a:gd name="connsiteY2" fmla="*/ 1540042 h 10892589"/>
                <a:gd name="connsiteX3" fmla="*/ 417095 w 2186018"/>
                <a:gd name="connsiteY3" fmla="*/ 2165684 h 10892589"/>
                <a:gd name="connsiteX4" fmla="*/ 352927 w 2186018"/>
                <a:gd name="connsiteY4" fmla="*/ 2823410 h 10892589"/>
                <a:gd name="connsiteX5" fmla="*/ 930443 w 2186018"/>
                <a:gd name="connsiteY5" fmla="*/ 3481137 h 10892589"/>
                <a:gd name="connsiteX6" fmla="*/ 930443 w 2186018"/>
                <a:gd name="connsiteY6" fmla="*/ 4203031 h 10892589"/>
                <a:gd name="connsiteX7" fmla="*/ 1572127 w 2186018"/>
                <a:gd name="connsiteY7" fmla="*/ 4973052 h 10892589"/>
                <a:gd name="connsiteX8" fmla="*/ 1572127 w 2186018"/>
                <a:gd name="connsiteY8" fmla="*/ 5999747 h 10892589"/>
                <a:gd name="connsiteX9" fmla="*/ 1652337 w 2186018"/>
                <a:gd name="connsiteY9" fmla="*/ 6481010 h 10892589"/>
                <a:gd name="connsiteX10" fmla="*/ 2069432 w 2186018"/>
                <a:gd name="connsiteY10" fmla="*/ 7042484 h 10892589"/>
                <a:gd name="connsiteX11" fmla="*/ 2037348 w 2186018"/>
                <a:gd name="connsiteY11" fmla="*/ 7603958 h 10892589"/>
                <a:gd name="connsiteX12" fmla="*/ 2181727 w 2186018"/>
                <a:gd name="connsiteY12" fmla="*/ 8101263 h 10892589"/>
                <a:gd name="connsiteX13" fmla="*/ 1844843 w 2186018"/>
                <a:gd name="connsiteY13" fmla="*/ 8438147 h 10892589"/>
                <a:gd name="connsiteX14" fmla="*/ 1652337 w 2186018"/>
                <a:gd name="connsiteY14" fmla="*/ 8807115 h 10892589"/>
                <a:gd name="connsiteX15" fmla="*/ 1171074 w 2186018"/>
                <a:gd name="connsiteY15" fmla="*/ 9865894 h 10892589"/>
                <a:gd name="connsiteX16" fmla="*/ 1299411 w 2186018"/>
                <a:gd name="connsiteY16" fmla="*/ 10266947 h 10892589"/>
                <a:gd name="connsiteX17" fmla="*/ 1155032 w 2186018"/>
                <a:gd name="connsiteY17" fmla="*/ 10395284 h 10892589"/>
                <a:gd name="connsiteX18" fmla="*/ 1347537 w 2186018"/>
                <a:gd name="connsiteY18" fmla="*/ 10587789 h 10892589"/>
                <a:gd name="connsiteX19" fmla="*/ 1251285 w 2186018"/>
                <a:gd name="connsiteY19" fmla="*/ 10748210 h 10892589"/>
                <a:gd name="connsiteX20" fmla="*/ 1427748 w 2186018"/>
                <a:gd name="connsiteY20" fmla="*/ 10892589 h 10892589"/>
                <a:gd name="connsiteX0" fmla="*/ 0 w 2186018"/>
                <a:gd name="connsiteY0" fmla="*/ 0 h 10748210"/>
                <a:gd name="connsiteX1" fmla="*/ 208548 w 2186018"/>
                <a:gd name="connsiteY1" fmla="*/ 978568 h 10748210"/>
                <a:gd name="connsiteX2" fmla="*/ 128337 w 2186018"/>
                <a:gd name="connsiteY2" fmla="*/ 1540042 h 10748210"/>
                <a:gd name="connsiteX3" fmla="*/ 417095 w 2186018"/>
                <a:gd name="connsiteY3" fmla="*/ 2165684 h 10748210"/>
                <a:gd name="connsiteX4" fmla="*/ 352927 w 2186018"/>
                <a:gd name="connsiteY4" fmla="*/ 2823410 h 10748210"/>
                <a:gd name="connsiteX5" fmla="*/ 930443 w 2186018"/>
                <a:gd name="connsiteY5" fmla="*/ 3481137 h 10748210"/>
                <a:gd name="connsiteX6" fmla="*/ 930443 w 2186018"/>
                <a:gd name="connsiteY6" fmla="*/ 4203031 h 10748210"/>
                <a:gd name="connsiteX7" fmla="*/ 1572127 w 2186018"/>
                <a:gd name="connsiteY7" fmla="*/ 4973052 h 10748210"/>
                <a:gd name="connsiteX8" fmla="*/ 1572127 w 2186018"/>
                <a:gd name="connsiteY8" fmla="*/ 5999747 h 10748210"/>
                <a:gd name="connsiteX9" fmla="*/ 1652337 w 2186018"/>
                <a:gd name="connsiteY9" fmla="*/ 6481010 h 10748210"/>
                <a:gd name="connsiteX10" fmla="*/ 2069432 w 2186018"/>
                <a:gd name="connsiteY10" fmla="*/ 7042484 h 10748210"/>
                <a:gd name="connsiteX11" fmla="*/ 2037348 w 2186018"/>
                <a:gd name="connsiteY11" fmla="*/ 7603958 h 10748210"/>
                <a:gd name="connsiteX12" fmla="*/ 2181727 w 2186018"/>
                <a:gd name="connsiteY12" fmla="*/ 8101263 h 10748210"/>
                <a:gd name="connsiteX13" fmla="*/ 1844843 w 2186018"/>
                <a:gd name="connsiteY13" fmla="*/ 8438147 h 10748210"/>
                <a:gd name="connsiteX14" fmla="*/ 1652337 w 2186018"/>
                <a:gd name="connsiteY14" fmla="*/ 8807115 h 10748210"/>
                <a:gd name="connsiteX15" fmla="*/ 1171074 w 2186018"/>
                <a:gd name="connsiteY15" fmla="*/ 9865894 h 10748210"/>
                <a:gd name="connsiteX16" fmla="*/ 1299411 w 2186018"/>
                <a:gd name="connsiteY16" fmla="*/ 10266947 h 10748210"/>
                <a:gd name="connsiteX17" fmla="*/ 1155032 w 2186018"/>
                <a:gd name="connsiteY17" fmla="*/ 10395284 h 10748210"/>
                <a:gd name="connsiteX18" fmla="*/ 1347537 w 2186018"/>
                <a:gd name="connsiteY18" fmla="*/ 10587789 h 10748210"/>
                <a:gd name="connsiteX19" fmla="*/ 1251285 w 2186018"/>
                <a:gd name="connsiteY19" fmla="*/ 10748210 h 10748210"/>
                <a:gd name="connsiteX0" fmla="*/ 0 w 2186018"/>
                <a:gd name="connsiteY0" fmla="*/ 0 h 10587789"/>
                <a:gd name="connsiteX1" fmla="*/ 208548 w 2186018"/>
                <a:gd name="connsiteY1" fmla="*/ 978568 h 10587789"/>
                <a:gd name="connsiteX2" fmla="*/ 128337 w 2186018"/>
                <a:gd name="connsiteY2" fmla="*/ 1540042 h 10587789"/>
                <a:gd name="connsiteX3" fmla="*/ 417095 w 2186018"/>
                <a:gd name="connsiteY3" fmla="*/ 2165684 h 10587789"/>
                <a:gd name="connsiteX4" fmla="*/ 352927 w 2186018"/>
                <a:gd name="connsiteY4" fmla="*/ 2823410 h 10587789"/>
                <a:gd name="connsiteX5" fmla="*/ 930443 w 2186018"/>
                <a:gd name="connsiteY5" fmla="*/ 3481137 h 10587789"/>
                <a:gd name="connsiteX6" fmla="*/ 930443 w 2186018"/>
                <a:gd name="connsiteY6" fmla="*/ 4203031 h 10587789"/>
                <a:gd name="connsiteX7" fmla="*/ 1572127 w 2186018"/>
                <a:gd name="connsiteY7" fmla="*/ 4973052 h 10587789"/>
                <a:gd name="connsiteX8" fmla="*/ 1572127 w 2186018"/>
                <a:gd name="connsiteY8" fmla="*/ 5999747 h 10587789"/>
                <a:gd name="connsiteX9" fmla="*/ 1652337 w 2186018"/>
                <a:gd name="connsiteY9" fmla="*/ 6481010 h 10587789"/>
                <a:gd name="connsiteX10" fmla="*/ 2069432 w 2186018"/>
                <a:gd name="connsiteY10" fmla="*/ 7042484 h 10587789"/>
                <a:gd name="connsiteX11" fmla="*/ 2037348 w 2186018"/>
                <a:gd name="connsiteY11" fmla="*/ 7603958 h 10587789"/>
                <a:gd name="connsiteX12" fmla="*/ 2181727 w 2186018"/>
                <a:gd name="connsiteY12" fmla="*/ 8101263 h 10587789"/>
                <a:gd name="connsiteX13" fmla="*/ 1844843 w 2186018"/>
                <a:gd name="connsiteY13" fmla="*/ 8438147 h 10587789"/>
                <a:gd name="connsiteX14" fmla="*/ 1652337 w 2186018"/>
                <a:gd name="connsiteY14" fmla="*/ 8807115 h 10587789"/>
                <a:gd name="connsiteX15" fmla="*/ 1171074 w 2186018"/>
                <a:gd name="connsiteY15" fmla="*/ 9865894 h 10587789"/>
                <a:gd name="connsiteX16" fmla="*/ 1299411 w 2186018"/>
                <a:gd name="connsiteY16" fmla="*/ 10266947 h 10587789"/>
                <a:gd name="connsiteX17" fmla="*/ 1155032 w 2186018"/>
                <a:gd name="connsiteY17" fmla="*/ 10395284 h 10587789"/>
                <a:gd name="connsiteX18" fmla="*/ 1347537 w 2186018"/>
                <a:gd name="connsiteY18" fmla="*/ 10587789 h 10587789"/>
                <a:gd name="connsiteX0" fmla="*/ 0 w 2186018"/>
                <a:gd name="connsiteY0" fmla="*/ 0 h 10587789"/>
                <a:gd name="connsiteX1" fmla="*/ 208548 w 2186018"/>
                <a:gd name="connsiteY1" fmla="*/ 978568 h 10587789"/>
                <a:gd name="connsiteX2" fmla="*/ 128337 w 2186018"/>
                <a:gd name="connsiteY2" fmla="*/ 1540042 h 10587789"/>
                <a:gd name="connsiteX3" fmla="*/ 417095 w 2186018"/>
                <a:gd name="connsiteY3" fmla="*/ 2165684 h 10587789"/>
                <a:gd name="connsiteX4" fmla="*/ 352927 w 2186018"/>
                <a:gd name="connsiteY4" fmla="*/ 2823410 h 10587789"/>
                <a:gd name="connsiteX5" fmla="*/ 930443 w 2186018"/>
                <a:gd name="connsiteY5" fmla="*/ 3481137 h 10587789"/>
                <a:gd name="connsiteX6" fmla="*/ 930443 w 2186018"/>
                <a:gd name="connsiteY6" fmla="*/ 4203031 h 10587789"/>
                <a:gd name="connsiteX7" fmla="*/ 1572127 w 2186018"/>
                <a:gd name="connsiteY7" fmla="*/ 4973052 h 10587789"/>
                <a:gd name="connsiteX8" fmla="*/ 1572127 w 2186018"/>
                <a:gd name="connsiteY8" fmla="*/ 5999747 h 10587789"/>
                <a:gd name="connsiteX9" fmla="*/ 1652337 w 2186018"/>
                <a:gd name="connsiteY9" fmla="*/ 6481010 h 10587789"/>
                <a:gd name="connsiteX10" fmla="*/ 2069432 w 2186018"/>
                <a:gd name="connsiteY10" fmla="*/ 7042484 h 10587789"/>
                <a:gd name="connsiteX11" fmla="*/ 2037348 w 2186018"/>
                <a:gd name="connsiteY11" fmla="*/ 7603958 h 10587789"/>
                <a:gd name="connsiteX12" fmla="*/ 2181727 w 2186018"/>
                <a:gd name="connsiteY12" fmla="*/ 8101263 h 10587789"/>
                <a:gd name="connsiteX13" fmla="*/ 1844843 w 2186018"/>
                <a:gd name="connsiteY13" fmla="*/ 8438147 h 10587789"/>
                <a:gd name="connsiteX14" fmla="*/ 1652337 w 2186018"/>
                <a:gd name="connsiteY14" fmla="*/ 8807115 h 10587789"/>
                <a:gd name="connsiteX15" fmla="*/ 1171074 w 2186018"/>
                <a:gd name="connsiteY15" fmla="*/ 9865894 h 10587789"/>
                <a:gd name="connsiteX16" fmla="*/ 1299411 w 2186018"/>
                <a:gd name="connsiteY16" fmla="*/ 10266947 h 10587789"/>
                <a:gd name="connsiteX17" fmla="*/ 1155032 w 2186018"/>
                <a:gd name="connsiteY17" fmla="*/ 10395284 h 10587789"/>
                <a:gd name="connsiteX18" fmla="*/ 1347537 w 2186018"/>
                <a:gd name="connsiteY18" fmla="*/ 10587789 h 10587789"/>
                <a:gd name="connsiteX0" fmla="*/ 0 w 2186018"/>
                <a:gd name="connsiteY0" fmla="*/ 0 h 10395284"/>
                <a:gd name="connsiteX1" fmla="*/ 208548 w 2186018"/>
                <a:gd name="connsiteY1" fmla="*/ 978568 h 10395284"/>
                <a:gd name="connsiteX2" fmla="*/ 128337 w 2186018"/>
                <a:gd name="connsiteY2" fmla="*/ 1540042 h 10395284"/>
                <a:gd name="connsiteX3" fmla="*/ 417095 w 2186018"/>
                <a:gd name="connsiteY3" fmla="*/ 2165684 h 10395284"/>
                <a:gd name="connsiteX4" fmla="*/ 352927 w 2186018"/>
                <a:gd name="connsiteY4" fmla="*/ 2823410 h 10395284"/>
                <a:gd name="connsiteX5" fmla="*/ 930443 w 2186018"/>
                <a:gd name="connsiteY5" fmla="*/ 3481137 h 10395284"/>
                <a:gd name="connsiteX6" fmla="*/ 930443 w 2186018"/>
                <a:gd name="connsiteY6" fmla="*/ 4203031 h 10395284"/>
                <a:gd name="connsiteX7" fmla="*/ 1572127 w 2186018"/>
                <a:gd name="connsiteY7" fmla="*/ 4973052 h 10395284"/>
                <a:gd name="connsiteX8" fmla="*/ 1572127 w 2186018"/>
                <a:gd name="connsiteY8" fmla="*/ 5999747 h 10395284"/>
                <a:gd name="connsiteX9" fmla="*/ 1652337 w 2186018"/>
                <a:gd name="connsiteY9" fmla="*/ 6481010 h 10395284"/>
                <a:gd name="connsiteX10" fmla="*/ 2069432 w 2186018"/>
                <a:gd name="connsiteY10" fmla="*/ 7042484 h 10395284"/>
                <a:gd name="connsiteX11" fmla="*/ 2037348 w 2186018"/>
                <a:gd name="connsiteY11" fmla="*/ 7603958 h 10395284"/>
                <a:gd name="connsiteX12" fmla="*/ 2181727 w 2186018"/>
                <a:gd name="connsiteY12" fmla="*/ 8101263 h 10395284"/>
                <a:gd name="connsiteX13" fmla="*/ 1844843 w 2186018"/>
                <a:gd name="connsiteY13" fmla="*/ 8438147 h 10395284"/>
                <a:gd name="connsiteX14" fmla="*/ 1652337 w 2186018"/>
                <a:gd name="connsiteY14" fmla="*/ 8807115 h 10395284"/>
                <a:gd name="connsiteX15" fmla="*/ 1171074 w 2186018"/>
                <a:gd name="connsiteY15" fmla="*/ 9865894 h 10395284"/>
                <a:gd name="connsiteX16" fmla="*/ 1299411 w 2186018"/>
                <a:gd name="connsiteY16" fmla="*/ 10266947 h 10395284"/>
                <a:gd name="connsiteX17" fmla="*/ 1155032 w 2186018"/>
                <a:gd name="connsiteY17" fmla="*/ 10395284 h 10395284"/>
                <a:gd name="connsiteX0" fmla="*/ 0 w 2186018"/>
                <a:gd name="connsiteY0" fmla="*/ 0 h 10395284"/>
                <a:gd name="connsiteX1" fmla="*/ 208548 w 2186018"/>
                <a:gd name="connsiteY1" fmla="*/ 978568 h 10395284"/>
                <a:gd name="connsiteX2" fmla="*/ 128337 w 2186018"/>
                <a:gd name="connsiteY2" fmla="*/ 1540042 h 10395284"/>
                <a:gd name="connsiteX3" fmla="*/ 417095 w 2186018"/>
                <a:gd name="connsiteY3" fmla="*/ 2165684 h 10395284"/>
                <a:gd name="connsiteX4" fmla="*/ 352927 w 2186018"/>
                <a:gd name="connsiteY4" fmla="*/ 2823410 h 10395284"/>
                <a:gd name="connsiteX5" fmla="*/ 930443 w 2186018"/>
                <a:gd name="connsiteY5" fmla="*/ 3481137 h 10395284"/>
                <a:gd name="connsiteX6" fmla="*/ 930443 w 2186018"/>
                <a:gd name="connsiteY6" fmla="*/ 4203031 h 10395284"/>
                <a:gd name="connsiteX7" fmla="*/ 1572127 w 2186018"/>
                <a:gd name="connsiteY7" fmla="*/ 4973052 h 10395284"/>
                <a:gd name="connsiteX8" fmla="*/ 1572127 w 2186018"/>
                <a:gd name="connsiteY8" fmla="*/ 5999747 h 10395284"/>
                <a:gd name="connsiteX9" fmla="*/ 1652337 w 2186018"/>
                <a:gd name="connsiteY9" fmla="*/ 6481010 h 10395284"/>
                <a:gd name="connsiteX10" fmla="*/ 2069432 w 2186018"/>
                <a:gd name="connsiteY10" fmla="*/ 7042484 h 10395284"/>
                <a:gd name="connsiteX11" fmla="*/ 2037348 w 2186018"/>
                <a:gd name="connsiteY11" fmla="*/ 7603958 h 10395284"/>
                <a:gd name="connsiteX12" fmla="*/ 2181727 w 2186018"/>
                <a:gd name="connsiteY12" fmla="*/ 8101263 h 10395284"/>
                <a:gd name="connsiteX13" fmla="*/ 1844843 w 2186018"/>
                <a:gd name="connsiteY13" fmla="*/ 8438147 h 10395284"/>
                <a:gd name="connsiteX14" fmla="*/ 1652337 w 2186018"/>
                <a:gd name="connsiteY14" fmla="*/ 8807115 h 10395284"/>
                <a:gd name="connsiteX15" fmla="*/ 1171074 w 2186018"/>
                <a:gd name="connsiteY15" fmla="*/ 9865894 h 10395284"/>
                <a:gd name="connsiteX16" fmla="*/ 1299411 w 2186018"/>
                <a:gd name="connsiteY16" fmla="*/ 10266947 h 10395284"/>
                <a:gd name="connsiteX17" fmla="*/ 1200752 w 2186018"/>
                <a:gd name="connsiteY17" fmla="*/ 10395284 h 10395284"/>
                <a:gd name="connsiteX0" fmla="*/ 0 w 2186018"/>
                <a:gd name="connsiteY0" fmla="*/ 0 h 10266947"/>
                <a:gd name="connsiteX1" fmla="*/ 208548 w 2186018"/>
                <a:gd name="connsiteY1" fmla="*/ 978568 h 10266947"/>
                <a:gd name="connsiteX2" fmla="*/ 128337 w 2186018"/>
                <a:gd name="connsiteY2" fmla="*/ 1540042 h 10266947"/>
                <a:gd name="connsiteX3" fmla="*/ 417095 w 2186018"/>
                <a:gd name="connsiteY3" fmla="*/ 2165684 h 10266947"/>
                <a:gd name="connsiteX4" fmla="*/ 352927 w 2186018"/>
                <a:gd name="connsiteY4" fmla="*/ 2823410 h 10266947"/>
                <a:gd name="connsiteX5" fmla="*/ 930443 w 2186018"/>
                <a:gd name="connsiteY5" fmla="*/ 3481137 h 10266947"/>
                <a:gd name="connsiteX6" fmla="*/ 930443 w 2186018"/>
                <a:gd name="connsiteY6" fmla="*/ 4203031 h 10266947"/>
                <a:gd name="connsiteX7" fmla="*/ 1572127 w 2186018"/>
                <a:gd name="connsiteY7" fmla="*/ 4973052 h 10266947"/>
                <a:gd name="connsiteX8" fmla="*/ 1572127 w 2186018"/>
                <a:gd name="connsiteY8" fmla="*/ 5999747 h 10266947"/>
                <a:gd name="connsiteX9" fmla="*/ 1652337 w 2186018"/>
                <a:gd name="connsiteY9" fmla="*/ 6481010 h 10266947"/>
                <a:gd name="connsiteX10" fmla="*/ 2069432 w 2186018"/>
                <a:gd name="connsiteY10" fmla="*/ 7042484 h 10266947"/>
                <a:gd name="connsiteX11" fmla="*/ 2037348 w 2186018"/>
                <a:gd name="connsiteY11" fmla="*/ 7603958 h 10266947"/>
                <a:gd name="connsiteX12" fmla="*/ 2181727 w 2186018"/>
                <a:gd name="connsiteY12" fmla="*/ 8101263 h 10266947"/>
                <a:gd name="connsiteX13" fmla="*/ 1844843 w 2186018"/>
                <a:gd name="connsiteY13" fmla="*/ 8438147 h 10266947"/>
                <a:gd name="connsiteX14" fmla="*/ 1652337 w 2186018"/>
                <a:gd name="connsiteY14" fmla="*/ 8807115 h 10266947"/>
                <a:gd name="connsiteX15" fmla="*/ 1171074 w 2186018"/>
                <a:gd name="connsiteY15" fmla="*/ 9865894 h 10266947"/>
                <a:gd name="connsiteX16" fmla="*/ 1299411 w 2186018"/>
                <a:gd name="connsiteY16" fmla="*/ 10266947 h 10266947"/>
                <a:gd name="connsiteX0" fmla="*/ 0 w 2186018"/>
                <a:gd name="connsiteY0" fmla="*/ 0 h 9865894"/>
                <a:gd name="connsiteX1" fmla="*/ 208548 w 2186018"/>
                <a:gd name="connsiteY1" fmla="*/ 978568 h 9865894"/>
                <a:gd name="connsiteX2" fmla="*/ 128337 w 2186018"/>
                <a:gd name="connsiteY2" fmla="*/ 1540042 h 9865894"/>
                <a:gd name="connsiteX3" fmla="*/ 417095 w 2186018"/>
                <a:gd name="connsiteY3" fmla="*/ 2165684 h 9865894"/>
                <a:gd name="connsiteX4" fmla="*/ 352927 w 2186018"/>
                <a:gd name="connsiteY4" fmla="*/ 2823410 h 9865894"/>
                <a:gd name="connsiteX5" fmla="*/ 930443 w 2186018"/>
                <a:gd name="connsiteY5" fmla="*/ 3481137 h 9865894"/>
                <a:gd name="connsiteX6" fmla="*/ 930443 w 2186018"/>
                <a:gd name="connsiteY6" fmla="*/ 4203031 h 9865894"/>
                <a:gd name="connsiteX7" fmla="*/ 1572127 w 2186018"/>
                <a:gd name="connsiteY7" fmla="*/ 4973052 h 9865894"/>
                <a:gd name="connsiteX8" fmla="*/ 1572127 w 2186018"/>
                <a:gd name="connsiteY8" fmla="*/ 5999747 h 9865894"/>
                <a:gd name="connsiteX9" fmla="*/ 1652337 w 2186018"/>
                <a:gd name="connsiteY9" fmla="*/ 6481010 h 9865894"/>
                <a:gd name="connsiteX10" fmla="*/ 2069432 w 2186018"/>
                <a:gd name="connsiteY10" fmla="*/ 7042484 h 9865894"/>
                <a:gd name="connsiteX11" fmla="*/ 2037348 w 2186018"/>
                <a:gd name="connsiteY11" fmla="*/ 7603958 h 9865894"/>
                <a:gd name="connsiteX12" fmla="*/ 2181727 w 2186018"/>
                <a:gd name="connsiteY12" fmla="*/ 8101263 h 9865894"/>
                <a:gd name="connsiteX13" fmla="*/ 1844843 w 2186018"/>
                <a:gd name="connsiteY13" fmla="*/ 8438147 h 9865894"/>
                <a:gd name="connsiteX14" fmla="*/ 1652337 w 2186018"/>
                <a:gd name="connsiteY14" fmla="*/ 8807115 h 9865894"/>
                <a:gd name="connsiteX15" fmla="*/ 1171074 w 2186018"/>
                <a:gd name="connsiteY15" fmla="*/ 9865894 h 9865894"/>
                <a:gd name="connsiteX0" fmla="*/ 0 w 2186018"/>
                <a:gd name="connsiteY0" fmla="*/ 0 h 8807115"/>
                <a:gd name="connsiteX1" fmla="*/ 208548 w 2186018"/>
                <a:gd name="connsiteY1" fmla="*/ 978568 h 8807115"/>
                <a:gd name="connsiteX2" fmla="*/ 128337 w 2186018"/>
                <a:gd name="connsiteY2" fmla="*/ 1540042 h 8807115"/>
                <a:gd name="connsiteX3" fmla="*/ 417095 w 2186018"/>
                <a:gd name="connsiteY3" fmla="*/ 2165684 h 8807115"/>
                <a:gd name="connsiteX4" fmla="*/ 352927 w 2186018"/>
                <a:gd name="connsiteY4" fmla="*/ 2823410 h 8807115"/>
                <a:gd name="connsiteX5" fmla="*/ 930443 w 2186018"/>
                <a:gd name="connsiteY5" fmla="*/ 3481137 h 8807115"/>
                <a:gd name="connsiteX6" fmla="*/ 930443 w 2186018"/>
                <a:gd name="connsiteY6" fmla="*/ 4203031 h 8807115"/>
                <a:gd name="connsiteX7" fmla="*/ 1572127 w 2186018"/>
                <a:gd name="connsiteY7" fmla="*/ 4973052 h 8807115"/>
                <a:gd name="connsiteX8" fmla="*/ 1572127 w 2186018"/>
                <a:gd name="connsiteY8" fmla="*/ 5999747 h 8807115"/>
                <a:gd name="connsiteX9" fmla="*/ 1652337 w 2186018"/>
                <a:gd name="connsiteY9" fmla="*/ 6481010 h 8807115"/>
                <a:gd name="connsiteX10" fmla="*/ 2069432 w 2186018"/>
                <a:gd name="connsiteY10" fmla="*/ 7042484 h 8807115"/>
                <a:gd name="connsiteX11" fmla="*/ 2037348 w 2186018"/>
                <a:gd name="connsiteY11" fmla="*/ 7603958 h 8807115"/>
                <a:gd name="connsiteX12" fmla="*/ 2181727 w 2186018"/>
                <a:gd name="connsiteY12" fmla="*/ 8101263 h 8807115"/>
                <a:gd name="connsiteX13" fmla="*/ 1844843 w 2186018"/>
                <a:gd name="connsiteY13" fmla="*/ 8438147 h 8807115"/>
                <a:gd name="connsiteX14" fmla="*/ 1652337 w 2186018"/>
                <a:gd name="connsiteY14" fmla="*/ 8807115 h 8807115"/>
                <a:gd name="connsiteX0" fmla="*/ 0 w 2186018"/>
                <a:gd name="connsiteY0" fmla="*/ 0 h 8807115"/>
                <a:gd name="connsiteX1" fmla="*/ 208548 w 2186018"/>
                <a:gd name="connsiteY1" fmla="*/ 978568 h 8807115"/>
                <a:gd name="connsiteX2" fmla="*/ 128337 w 2186018"/>
                <a:gd name="connsiteY2" fmla="*/ 1540042 h 8807115"/>
                <a:gd name="connsiteX3" fmla="*/ 417095 w 2186018"/>
                <a:gd name="connsiteY3" fmla="*/ 2165684 h 8807115"/>
                <a:gd name="connsiteX4" fmla="*/ 352927 w 2186018"/>
                <a:gd name="connsiteY4" fmla="*/ 2823410 h 8807115"/>
                <a:gd name="connsiteX5" fmla="*/ 930443 w 2186018"/>
                <a:gd name="connsiteY5" fmla="*/ 3481137 h 8807115"/>
                <a:gd name="connsiteX6" fmla="*/ 930443 w 2186018"/>
                <a:gd name="connsiteY6" fmla="*/ 4203031 h 8807115"/>
                <a:gd name="connsiteX7" fmla="*/ 1572127 w 2186018"/>
                <a:gd name="connsiteY7" fmla="*/ 4973052 h 8807115"/>
                <a:gd name="connsiteX8" fmla="*/ 1572127 w 2186018"/>
                <a:gd name="connsiteY8" fmla="*/ 5999747 h 8807115"/>
                <a:gd name="connsiteX9" fmla="*/ 1652337 w 2186018"/>
                <a:gd name="connsiteY9" fmla="*/ 6481010 h 8807115"/>
                <a:gd name="connsiteX10" fmla="*/ 2069432 w 2186018"/>
                <a:gd name="connsiteY10" fmla="*/ 7042484 h 8807115"/>
                <a:gd name="connsiteX11" fmla="*/ 2037348 w 2186018"/>
                <a:gd name="connsiteY11" fmla="*/ 7603958 h 8807115"/>
                <a:gd name="connsiteX12" fmla="*/ 2181727 w 2186018"/>
                <a:gd name="connsiteY12" fmla="*/ 8101263 h 8807115"/>
                <a:gd name="connsiteX13" fmla="*/ 1844843 w 2186018"/>
                <a:gd name="connsiteY13" fmla="*/ 8438147 h 8807115"/>
                <a:gd name="connsiteX14" fmla="*/ 1667327 w 2186018"/>
                <a:gd name="connsiteY14" fmla="*/ 8807115 h 8807115"/>
                <a:gd name="connsiteX0" fmla="*/ 0 w 2305940"/>
                <a:gd name="connsiteY0" fmla="*/ 0 h 8687194"/>
                <a:gd name="connsiteX1" fmla="*/ 328470 w 2305940"/>
                <a:gd name="connsiteY1" fmla="*/ 858647 h 8687194"/>
                <a:gd name="connsiteX2" fmla="*/ 248259 w 2305940"/>
                <a:gd name="connsiteY2" fmla="*/ 1420121 h 8687194"/>
                <a:gd name="connsiteX3" fmla="*/ 537017 w 2305940"/>
                <a:gd name="connsiteY3" fmla="*/ 2045763 h 8687194"/>
                <a:gd name="connsiteX4" fmla="*/ 472849 w 2305940"/>
                <a:gd name="connsiteY4" fmla="*/ 2703489 h 8687194"/>
                <a:gd name="connsiteX5" fmla="*/ 1050365 w 2305940"/>
                <a:gd name="connsiteY5" fmla="*/ 3361216 h 8687194"/>
                <a:gd name="connsiteX6" fmla="*/ 1050365 w 2305940"/>
                <a:gd name="connsiteY6" fmla="*/ 4083110 h 8687194"/>
                <a:gd name="connsiteX7" fmla="*/ 1692049 w 2305940"/>
                <a:gd name="connsiteY7" fmla="*/ 4853131 h 8687194"/>
                <a:gd name="connsiteX8" fmla="*/ 1692049 w 2305940"/>
                <a:gd name="connsiteY8" fmla="*/ 5879826 h 8687194"/>
                <a:gd name="connsiteX9" fmla="*/ 1772259 w 2305940"/>
                <a:gd name="connsiteY9" fmla="*/ 6361089 h 8687194"/>
                <a:gd name="connsiteX10" fmla="*/ 2189354 w 2305940"/>
                <a:gd name="connsiteY10" fmla="*/ 6922563 h 8687194"/>
                <a:gd name="connsiteX11" fmla="*/ 2157270 w 2305940"/>
                <a:gd name="connsiteY11" fmla="*/ 7484037 h 8687194"/>
                <a:gd name="connsiteX12" fmla="*/ 2301649 w 2305940"/>
                <a:gd name="connsiteY12" fmla="*/ 7981342 h 8687194"/>
                <a:gd name="connsiteX13" fmla="*/ 1964765 w 2305940"/>
                <a:gd name="connsiteY13" fmla="*/ 8318226 h 8687194"/>
                <a:gd name="connsiteX14" fmla="*/ 1787249 w 2305940"/>
                <a:gd name="connsiteY14" fmla="*/ 8687194 h 8687194"/>
                <a:gd name="connsiteX0" fmla="*/ 0 w 2303461"/>
                <a:gd name="connsiteY0" fmla="*/ 0 h 8687194"/>
                <a:gd name="connsiteX1" fmla="*/ 328470 w 2303461"/>
                <a:gd name="connsiteY1" fmla="*/ 858647 h 8687194"/>
                <a:gd name="connsiteX2" fmla="*/ 248259 w 2303461"/>
                <a:gd name="connsiteY2" fmla="*/ 1420121 h 8687194"/>
                <a:gd name="connsiteX3" fmla="*/ 537017 w 2303461"/>
                <a:gd name="connsiteY3" fmla="*/ 2045763 h 8687194"/>
                <a:gd name="connsiteX4" fmla="*/ 472849 w 2303461"/>
                <a:gd name="connsiteY4" fmla="*/ 2703489 h 8687194"/>
                <a:gd name="connsiteX5" fmla="*/ 1050365 w 2303461"/>
                <a:gd name="connsiteY5" fmla="*/ 3361216 h 8687194"/>
                <a:gd name="connsiteX6" fmla="*/ 1050365 w 2303461"/>
                <a:gd name="connsiteY6" fmla="*/ 4083110 h 8687194"/>
                <a:gd name="connsiteX7" fmla="*/ 1692049 w 2303461"/>
                <a:gd name="connsiteY7" fmla="*/ 4853131 h 8687194"/>
                <a:gd name="connsiteX8" fmla="*/ 1692049 w 2303461"/>
                <a:gd name="connsiteY8" fmla="*/ 5879826 h 8687194"/>
                <a:gd name="connsiteX9" fmla="*/ 1772259 w 2303461"/>
                <a:gd name="connsiteY9" fmla="*/ 6361089 h 8687194"/>
                <a:gd name="connsiteX10" fmla="*/ 2189354 w 2303461"/>
                <a:gd name="connsiteY10" fmla="*/ 6922563 h 8687194"/>
                <a:gd name="connsiteX11" fmla="*/ 2157270 w 2303461"/>
                <a:gd name="connsiteY11" fmla="*/ 7484037 h 8687194"/>
                <a:gd name="connsiteX12" fmla="*/ 2301649 w 2303461"/>
                <a:gd name="connsiteY12" fmla="*/ 7981342 h 8687194"/>
                <a:gd name="connsiteX13" fmla="*/ 2039716 w 2303461"/>
                <a:gd name="connsiteY13" fmla="*/ 8363196 h 8687194"/>
                <a:gd name="connsiteX14" fmla="*/ 1787249 w 2303461"/>
                <a:gd name="connsiteY14" fmla="*/ 8687194 h 868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3461" h="8687194">
                  <a:moveTo>
                    <a:pt x="0" y="0"/>
                  </a:moveTo>
                  <a:cubicBezTo>
                    <a:pt x="93579" y="360947"/>
                    <a:pt x="287094" y="621960"/>
                    <a:pt x="328470" y="858647"/>
                  </a:cubicBezTo>
                  <a:cubicBezTo>
                    <a:pt x="369847" y="1095334"/>
                    <a:pt x="213501" y="1222268"/>
                    <a:pt x="248259" y="1420121"/>
                  </a:cubicBezTo>
                  <a:cubicBezTo>
                    <a:pt x="283017" y="1617974"/>
                    <a:pt x="499585" y="1831868"/>
                    <a:pt x="537017" y="2045763"/>
                  </a:cubicBezTo>
                  <a:cubicBezTo>
                    <a:pt x="574449" y="2259658"/>
                    <a:pt x="387291" y="2484247"/>
                    <a:pt x="472849" y="2703489"/>
                  </a:cubicBezTo>
                  <a:cubicBezTo>
                    <a:pt x="558407" y="2922731"/>
                    <a:pt x="954112" y="3131279"/>
                    <a:pt x="1050365" y="3361216"/>
                  </a:cubicBezTo>
                  <a:cubicBezTo>
                    <a:pt x="1146618" y="3591153"/>
                    <a:pt x="943418" y="3834458"/>
                    <a:pt x="1050365" y="4083110"/>
                  </a:cubicBezTo>
                  <a:cubicBezTo>
                    <a:pt x="1157312" y="4331762"/>
                    <a:pt x="1585102" y="4553678"/>
                    <a:pt x="1692049" y="4853131"/>
                  </a:cubicBezTo>
                  <a:cubicBezTo>
                    <a:pt x="1798996" y="5152584"/>
                    <a:pt x="1678681" y="5628500"/>
                    <a:pt x="1692049" y="5879826"/>
                  </a:cubicBezTo>
                  <a:cubicBezTo>
                    <a:pt x="1705417" y="6131152"/>
                    <a:pt x="1689375" y="6187300"/>
                    <a:pt x="1772259" y="6361089"/>
                  </a:cubicBezTo>
                  <a:cubicBezTo>
                    <a:pt x="1855143" y="6534878"/>
                    <a:pt x="2125186" y="6735405"/>
                    <a:pt x="2189354" y="6922563"/>
                  </a:cubicBezTo>
                  <a:cubicBezTo>
                    <a:pt x="2253523" y="7109721"/>
                    <a:pt x="2138554" y="7307574"/>
                    <a:pt x="2157270" y="7484037"/>
                  </a:cubicBezTo>
                  <a:cubicBezTo>
                    <a:pt x="2175986" y="7660500"/>
                    <a:pt x="2321241" y="7834816"/>
                    <a:pt x="2301649" y="7981342"/>
                  </a:cubicBezTo>
                  <a:cubicBezTo>
                    <a:pt x="2282057" y="8127868"/>
                    <a:pt x="2125449" y="8245554"/>
                    <a:pt x="2039716" y="8363196"/>
                  </a:cubicBezTo>
                  <a:cubicBezTo>
                    <a:pt x="1953983" y="8480838"/>
                    <a:pt x="1899544" y="8449236"/>
                    <a:pt x="1787249" y="8687194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22680" y="1216601"/>
            <a:ext cx="1313509" cy="3384984"/>
            <a:chOff x="3922680" y="1216601"/>
            <a:chExt cx="1313509" cy="3384984"/>
          </a:xfrm>
        </p:grpSpPr>
        <p:sp>
          <p:nvSpPr>
            <p:cNvPr id="17" name="Freeform 16"/>
            <p:cNvSpPr/>
            <p:nvPr/>
          </p:nvSpPr>
          <p:spPr>
            <a:xfrm>
              <a:off x="4481817" y="1216601"/>
              <a:ext cx="754372" cy="3384984"/>
            </a:xfrm>
            <a:custGeom>
              <a:avLst/>
              <a:gdLst>
                <a:gd name="connsiteX0" fmla="*/ 0 w 2186018"/>
                <a:gd name="connsiteY0" fmla="*/ 0 h 12913894"/>
                <a:gd name="connsiteX1" fmla="*/ 208548 w 2186018"/>
                <a:gd name="connsiteY1" fmla="*/ 978568 h 12913894"/>
                <a:gd name="connsiteX2" fmla="*/ 128337 w 2186018"/>
                <a:gd name="connsiteY2" fmla="*/ 1540042 h 12913894"/>
                <a:gd name="connsiteX3" fmla="*/ 417095 w 2186018"/>
                <a:gd name="connsiteY3" fmla="*/ 2165684 h 12913894"/>
                <a:gd name="connsiteX4" fmla="*/ 352927 w 2186018"/>
                <a:gd name="connsiteY4" fmla="*/ 2823410 h 12913894"/>
                <a:gd name="connsiteX5" fmla="*/ 930443 w 2186018"/>
                <a:gd name="connsiteY5" fmla="*/ 3481137 h 12913894"/>
                <a:gd name="connsiteX6" fmla="*/ 930443 w 2186018"/>
                <a:gd name="connsiteY6" fmla="*/ 4203031 h 12913894"/>
                <a:gd name="connsiteX7" fmla="*/ 1572127 w 2186018"/>
                <a:gd name="connsiteY7" fmla="*/ 4973052 h 12913894"/>
                <a:gd name="connsiteX8" fmla="*/ 1572127 w 2186018"/>
                <a:gd name="connsiteY8" fmla="*/ 5999747 h 12913894"/>
                <a:gd name="connsiteX9" fmla="*/ 1652337 w 2186018"/>
                <a:gd name="connsiteY9" fmla="*/ 6481010 h 12913894"/>
                <a:gd name="connsiteX10" fmla="*/ 2069432 w 2186018"/>
                <a:gd name="connsiteY10" fmla="*/ 7042484 h 12913894"/>
                <a:gd name="connsiteX11" fmla="*/ 2037348 w 2186018"/>
                <a:gd name="connsiteY11" fmla="*/ 7603958 h 12913894"/>
                <a:gd name="connsiteX12" fmla="*/ 2181727 w 2186018"/>
                <a:gd name="connsiteY12" fmla="*/ 8101263 h 12913894"/>
                <a:gd name="connsiteX13" fmla="*/ 1844843 w 2186018"/>
                <a:gd name="connsiteY13" fmla="*/ 8438147 h 12913894"/>
                <a:gd name="connsiteX14" fmla="*/ 1652337 w 2186018"/>
                <a:gd name="connsiteY14" fmla="*/ 8807115 h 12913894"/>
                <a:gd name="connsiteX15" fmla="*/ 1171074 w 2186018"/>
                <a:gd name="connsiteY15" fmla="*/ 9865894 h 12913894"/>
                <a:gd name="connsiteX16" fmla="*/ 1299411 w 2186018"/>
                <a:gd name="connsiteY16" fmla="*/ 10266947 h 12913894"/>
                <a:gd name="connsiteX17" fmla="*/ 1155032 w 2186018"/>
                <a:gd name="connsiteY17" fmla="*/ 10395284 h 12913894"/>
                <a:gd name="connsiteX18" fmla="*/ 1347537 w 2186018"/>
                <a:gd name="connsiteY18" fmla="*/ 10587789 h 12913894"/>
                <a:gd name="connsiteX19" fmla="*/ 1251285 w 2186018"/>
                <a:gd name="connsiteY19" fmla="*/ 10748210 h 12913894"/>
                <a:gd name="connsiteX20" fmla="*/ 1427748 w 2186018"/>
                <a:gd name="connsiteY20" fmla="*/ 10892589 h 12913894"/>
                <a:gd name="connsiteX21" fmla="*/ 1203158 w 2186018"/>
                <a:gd name="connsiteY21" fmla="*/ 11245515 h 12913894"/>
                <a:gd name="connsiteX22" fmla="*/ 1363579 w 2186018"/>
                <a:gd name="connsiteY22" fmla="*/ 11341768 h 12913894"/>
                <a:gd name="connsiteX23" fmla="*/ 1122948 w 2186018"/>
                <a:gd name="connsiteY23" fmla="*/ 11646568 h 12913894"/>
                <a:gd name="connsiteX24" fmla="*/ 1315453 w 2186018"/>
                <a:gd name="connsiteY24" fmla="*/ 11774905 h 12913894"/>
                <a:gd name="connsiteX25" fmla="*/ 1331495 w 2186018"/>
                <a:gd name="connsiteY25" fmla="*/ 12175958 h 12913894"/>
                <a:gd name="connsiteX26" fmla="*/ 1459832 w 2186018"/>
                <a:gd name="connsiteY26" fmla="*/ 12384505 h 12913894"/>
                <a:gd name="connsiteX27" fmla="*/ 1267327 w 2186018"/>
                <a:gd name="connsiteY27" fmla="*/ 12737431 h 12913894"/>
                <a:gd name="connsiteX28" fmla="*/ 1235243 w 2186018"/>
                <a:gd name="connsiteY28" fmla="*/ 12913894 h 12913894"/>
                <a:gd name="connsiteX0" fmla="*/ 0 w 2186018"/>
                <a:gd name="connsiteY0" fmla="*/ 0 h 12913894"/>
                <a:gd name="connsiteX1" fmla="*/ 208548 w 2186018"/>
                <a:gd name="connsiteY1" fmla="*/ 978568 h 12913894"/>
                <a:gd name="connsiteX2" fmla="*/ 128337 w 2186018"/>
                <a:gd name="connsiteY2" fmla="*/ 1540042 h 12913894"/>
                <a:gd name="connsiteX3" fmla="*/ 417095 w 2186018"/>
                <a:gd name="connsiteY3" fmla="*/ 2165684 h 12913894"/>
                <a:gd name="connsiteX4" fmla="*/ 352927 w 2186018"/>
                <a:gd name="connsiteY4" fmla="*/ 2823410 h 12913894"/>
                <a:gd name="connsiteX5" fmla="*/ 930443 w 2186018"/>
                <a:gd name="connsiteY5" fmla="*/ 3481137 h 12913894"/>
                <a:gd name="connsiteX6" fmla="*/ 930443 w 2186018"/>
                <a:gd name="connsiteY6" fmla="*/ 4203031 h 12913894"/>
                <a:gd name="connsiteX7" fmla="*/ 1572127 w 2186018"/>
                <a:gd name="connsiteY7" fmla="*/ 4973052 h 12913894"/>
                <a:gd name="connsiteX8" fmla="*/ 1572127 w 2186018"/>
                <a:gd name="connsiteY8" fmla="*/ 5999747 h 12913894"/>
                <a:gd name="connsiteX9" fmla="*/ 1652337 w 2186018"/>
                <a:gd name="connsiteY9" fmla="*/ 6481010 h 12913894"/>
                <a:gd name="connsiteX10" fmla="*/ 2069432 w 2186018"/>
                <a:gd name="connsiteY10" fmla="*/ 7042484 h 12913894"/>
                <a:gd name="connsiteX11" fmla="*/ 2037348 w 2186018"/>
                <a:gd name="connsiteY11" fmla="*/ 7603958 h 12913894"/>
                <a:gd name="connsiteX12" fmla="*/ 2181727 w 2186018"/>
                <a:gd name="connsiteY12" fmla="*/ 8101263 h 12913894"/>
                <a:gd name="connsiteX13" fmla="*/ 1844843 w 2186018"/>
                <a:gd name="connsiteY13" fmla="*/ 8438147 h 12913894"/>
                <a:gd name="connsiteX14" fmla="*/ 1652337 w 2186018"/>
                <a:gd name="connsiteY14" fmla="*/ 8807115 h 12913894"/>
                <a:gd name="connsiteX15" fmla="*/ 1171074 w 2186018"/>
                <a:gd name="connsiteY15" fmla="*/ 9865894 h 12913894"/>
                <a:gd name="connsiteX16" fmla="*/ 1299411 w 2186018"/>
                <a:gd name="connsiteY16" fmla="*/ 10266947 h 12913894"/>
                <a:gd name="connsiteX17" fmla="*/ 1155032 w 2186018"/>
                <a:gd name="connsiteY17" fmla="*/ 10395284 h 12913894"/>
                <a:gd name="connsiteX18" fmla="*/ 1347537 w 2186018"/>
                <a:gd name="connsiteY18" fmla="*/ 10587789 h 12913894"/>
                <a:gd name="connsiteX19" fmla="*/ 1251285 w 2186018"/>
                <a:gd name="connsiteY19" fmla="*/ 10748210 h 12913894"/>
                <a:gd name="connsiteX20" fmla="*/ 1427748 w 2186018"/>
                <a:gd name="connsiteY20" fmla="*/ 10892589 h 12913894"/>
                <a:gd name="connsiteX21" fmla="*/ 1203158 w 2186018"/>
                <a:gd name="connsiteY21" fmla="*/ 11245515 h 12913894"/>
                <a:gd name="connsiteX22" fmla="*/ 1363579 w 2186018"/>
                <a:gd name="connsiteY22" fmla="*/ 11341768 h 12913894"/>
                <a:gd name="connsiteX23" fmla="*/ 1122948 w 2186018"/>
                <a:gd name="connsiteY23" fmla="*/ 11646568 h 12913894"/>
                <a:gd name="connsiteX24" fmla="*/ 1315453 w 2186018"/>
                <a:gd name="connsiteY24" fmla="*/ 11774905 h 12913894"/>
                <a:gd name="connsiteX25" fmla="*/ 1331495 w 2186018"/>
                <a:gd name="connsiteY25" fmla="*/ 12175958 h 12913894"/>
                <a:gd name="connsiteX26" fmla="*/ 1459832 w 2186018"/>
                <a:gd name="connsiteY26" fmla="*/ 12384505 h 12913894"/>
                <a:gd name="connsiteX27" fmla="*/ 1267327 w 2186018"/>
                <a:gd name="connsiteY27" fmla="*/ 12737431 h 12913894"/>
                <a:gd name="connsiteX28" fmla="*/ 1235243 w 2186018"/>
                <a:gd name="connsiteY28" fmla="*/ 12913894 h 12913894"/>
                <a:gd name="connsiteX0" fmla="*/ 0 w 2186018"/>
                <a:gd name="connsiteY0" fmla="*/ 0 h 12913894"/>
                <a:gd name="connsiteX1" fmla="*/ 208548 w 2186018"/>
                <a:gd name="connsiteY1" fmla="*/ 978568 h 12913894"/>
                <a:gd name="connsiteX2" fmla="*/ 128337 w 2186018"/>
                <a:gd name="connsiteY2" fmla="*/ 1540042 h 12913894"/>
                <a:gd name="connsiteX3" fmla="*/ 417095 w 2186018"/>
                <a:gd name="connsiteY3" fmla="*/ 2165684 h 12913894"/>
                <a:gd name="connsiteX4" fmla="*/ 352927 w 2186018"/>
                <a:gd name="connsiteY4" fmla="*/ 2823410 h 12913894"/>
                <a:gd name="connsiteX5" fmla="*/ 930443 w 2186018"/>
                <a:gd name="connsiteY5" fmla="*/ 3481137 h 12913894"/>
                <a:gd name="connsiteX6" fmla="*/ 930443 w 2186018"/>
                <a:gd name="connsiteY6" fmla="*/ 4203031 h 12913894"/>
                <a:gd name="connsiteX7" fmla="*/ 1572127 w 2186018"/>
                <a:gd name="connsiteY7" fmla="*/ 4973052 h 12913894"/>
                <a:gd name="connsiteX8" fmla="*/ 1572127 w 2186018"/>
                <a:gd name="connsiteY8" fmla="*/ 5999747 h 12913894"/>
                <a:gd name="connsiteX9" fmla="*/ 1652337 w 2186018"/>
                <a:gd name="connsiteY9" fmla="*/ 6481010 h 12913894"/>
                <a:gd name="connsiteX10" fmla="*/ 2069432 w 2186018"/>
                <a:gd name="connsiteY10" fmla="*/ 7042484 h 12913894"/>
                <a:gd name="connsiteX11" fmla="*/ 2037348 w 2186018"/>
                <a:gd name="connsiteY11" fmla="*/ 7603958 h 12913894"/>
                <a:gd name="connsiteX12" fmla="*/ 2181727 w 2186018"/>
                <a:gd name="connsiteY12" fmla="*/ 8101263 h 12913894"/>
                <a:gd name="connsiteX13" fmla="*/ 1844843 w 2186018"/>
                <a:gd name="connsiteY13" fmla="*/ 8438147 h 12913894"/>
                <a:gd name="connsiteX14" fmla="*/ 1652337 w 2186018"/>
                <a:gd name="connsiteY14" fmla="*/ 8807115 h 12913894"/>
                <a:gd name="connsiteX15" fmla="*/ 1171074 w 2186018"/>
                <a:gd name="connsiteY15" fmla="*/ 9865894 h 12913894"/>
                <a:gd name="connsiteX16" fmla="*/ 1299411 w 2186018"/>
                <a:gd name="connsiteY16" fmla="*/ 10266947 h 12913894"/>
                <a:gd name="connsiteX17" fmla="*/ 1155032 w 2186018"/>
                <a:gd name="connsiteY17" fmla="*/ 10395284 h 12913894"/>
                <a:gd name="connsiteX18" fmla="*/ 1347537 w 2186018"/>
                <a:gd name="connsiteY18" fmla="*/ 10587789 h 12913894"/>
                <a:gd name="connsiteX19" fmla="*/ 1251285 w 2186018"/>
                <a:gd name="connsiteY19" fmla="*/ 10748210 h 12913894"/>
                <a:gd name="connsiteX20" fmla="*/ 1427748 w 2186018"/>
                <a:gd name="connsiteY20" fmla="*/ 10892589 h 12913894"/>
                <a:gd name="connsiteX21" fmla="*/ 1203158 w 2186018"/>
                <a:gd name="connsiteY21" fmla="*/ 11245515 h 12913894"/>
                <a:gd name="connsiteX22" fmla="*/ 1363579 w 2186018"/>
                <a:gd name="connsiteY22" fmla="*/ 11341768 h 12913894"/>
                <a:gd name="connsiteX23" fmla="*/ 1122948 w 2186018"/>
                <a:gd name="connsiteY23" fmla="*/ 11646568 h 12913894"/>
                <a:gd name="connsiteX24" fmla="*/ 1315453 w 2186018"/>
                <a:gd name="connsiteY24" fmla="*/ 11774905 h 12913894"/>
                <a:gd name="connsiteX25" fmla="*/ 1331495 w 2186018"/>
                <a:gd name="connsiteY25" fmla="*/ 12175958 h 12913894"/>
                <a:gd name="connsiteX26" fmla="*/ 1459832 w 2186018"/>
                <a:gd name="connsiteY26" fmla="*/ 12384505 h 12913894"/>
                <a:gd name="connsiteX27" fmla="*/ 1267327 w 2186018"/>
                <a:gd name="connsiteY27" fmla="*/ 12737431 h 12913894"/>
                <a:gd name="connsiteX28" fmla="*/ 1258103 w 2186018"/>
                <a:gd name="connsiteY28" fmla="*/ 12913894 h 12913894"/>
                <a:gd name="connsiteX0" fmla="*/ 0 w 2186018"/>
                <a:gd name="connsiteY0" fmla="*/ 0 h 12737431"/>
                <a:gd name="connsiteX1" fmla="*/ 208548 w 2186018"/>
                <a:gd name="connsiteY1" fmla="*/ 978568 h 12737431"/>
                <a:gd name="connsiteX2" fmla="*/ 128337 w 2186018"/>
                <a:gd name="connsiteY2" fmla="*/ 1540042 h 12737431"/>
                <a:gd name="connsiteX3" fmla="*/ 417095 w 2186018"/>
                <a:gd name="connsiteY3" fmla="*/ 2165684 h 12737431"/>
                <a:gd name="connsiteX4" fmla="*/ 352927 w 2186018"/>
                <a:gd name="connsiteY4" fmla="*/ 2823410 h 12737431"/>
                <a:gd name="connsiteX5" fmla="*/ 930443 w 2186018"/>
                <a:gd name="connsiteY5" fmla="*/ 3481137 h 12737431"/>
                <a:gd name="connsiteX6" fmla="*/ 930443 w 2186018"/>
                <a:gd name="connsiteY6" fmla="*/ 4203031 h 12737431"/>
                <a:gd name="connsiteX7" fmla="*/ 1572127 w 2186018"/>
                <a:gd name="connsiteY7" fmla="*/ 4973052 h 12737431"/>
                <a:gd name="connsiteX8" fmla="*/ 1572127 w 2186018"/>
                <a:gd name="connsiteY8" fmla="*/ 5999747 h 12737431"/>
                <a:gd name="connsiteX9" fmla="*/ 1652337 w 2186018"/>
                <a:gd name="connsiteY9" fmla="*/ 6481010 h 12737431"/>
                <a:gd name="connsiteX10" fmla="*/ 2069432 w 2186018"/>
                <a:gd name="connsiteY10" fmla="*/ 7042484 h 12737431"/>
                <a:gd name="connsiteX11" fmla="*/ 2037348 w 2186018"/>
                <a:gd name="connsiteY11" fmla="*/ 7603958 h 12737431"/>
                <a:gd name="connsiteX12" fmla="*/ 2181727 w 2186018"/>
                <a:gd name="connsiteY12" fmla="*/ 8101263 h 12737431"/>
                <a:gd name="connsiteX13" fmla="*/ 1844843 w 2186018"/>
                <a:gd name="connsiteY13" fmla="*/ 8438147 h 12737431"/>
                <a:gd name="connsiteX14" fmla="*/ 1652337 w 2186018"/>
                <a:gd name="connsiteY14" fmla="*/ 8807115 h 12737431"/>
                <a:gd name="connsiteX15" fmla="*/ 1171074 w 2186018"/>
                <a:gd name="connsiteY15" fmla="*/ 9865894 h 12737431"/>
                <a:gd name="connsiteX16" fmla="*/ 1299411 w 2186018"/>
                <a:gd name="connsiteY16" fmla="*/ 10266947 h 12737431"/>
                <a:gd name="connsiteX17" fmla="*/ 1155032 w 2186018"/>
                <a:gd name="connsiteY17" fmla="*/ 10395284 h 12737431"/>
                <a:gd name="connsiteX18" fmla="*/ 1347537 w 2186018"/>
                <a:gd name="connsiteY18" fmla="*/ 10587789 h 12737431"/>
                <a:gd name="connsiteX19" fmla="*/ 1251285 w 2186018"/>
                <a:gd name="connsiteY19" fmla="*/ 10748210 h 12737431"/>
                <a:gd name="connsiteX20" fmla="*/ 1427748 w 2186018"/>
                <a:gd name="connsiteY20" fmla="*/ 10892589 h 12737431"/>
                <a:gd name="connsiteX21" fmla="*/ 1203158 w 2186018"/>
                <a:gd name="connsiteY21" fmla="*/ 11245515 h 12737431"/>
                <a:gd name="connsiteX22" fmla="*/ 1363579 w 2186018"/>
                <a:gd name="connsiteY22" fmla="*/ 11341768 h 12737431"/>
                <a:gd name="connsiteX23" fmla="*/ 1122948 w 2186018"/>
                <a:gd name="connsiteY23" fmla="*/ 11646568 h 12737431"/>
                <a:gd name="connsiteX24" fmla="*/ 1315453 w 2186018"/>
                <a:gd name="connsiteY24" fmla="*/ 11774905 h 12737431"/>
                <a:gd name="connsiteX25" fmla="*/ 1331495 w 2186018"/>
                <a:gd name="connsiteY25" fmla="*/ 12175958 h 12737431"/>
                <a:gd name="connsiteX26" fmla="*/ 1459832 w 2186018"/>
                <a:gd name="connsiteY26" fmla="*/ 12384505 h 12737431"/>
                <a:gd name="connsiteX27" fmla="*/ 1267327 w 2186018"/>
                <a:gd name="connsiteY27" fmla="*/ 12737431 h 12737431"/>
                <a:gd name="connsiteX0" fmla="*/ 0 w 2186018"/>
                <a:gd name="connsiteY0" fmla="*/ 0 h 12384505"/>
                <a:gd name="connsiteX1" fmla="*/ 208548 w 2186018"/>
                <a:gd name="connsiteY1" fmla="*/ 978568 h 12384505"/>
                <a:gd name="connsiteX2" fmla="*/ 128337 w 2186018"/>
                <a:gd name="connsiteY2" fmla="*/ 1540042 h 12384505"/>
                <a:gd name="connsiteX3" fmla="*/ 417095 w 2186018"/>
                <a:gd name="connsiteY3" fmla="*/ 2165684 h 12384505"/>
                <a:gd name="connsiteX4" fmla="*/ 352927 w 2186018"/>
                <a:gd name="connsiteY4" fmla="*/ 2823410 h 12384505"/>
                <a:gd name="connsiteX5" fmla="*/ 930443 w 2186018"/>
                <a:gd name="connsiteY5" fmla="*/ 3481137 h 12384505"/>
                <a:gd name="connsiteX6" fmla="*/ 930443 w 2186018"/>
                <a:gd name="connsiteY6" fmla="*/ 4203031 h 12384505"/>
                <a:gd name="connsiteX7" fmla="*/ 1572127 w 2186018"/>
                <a:gd name="connsiteY7" fmla="*/ 4973052 h 12384505"/>
                <a:gd name="connsiteX8" fmla="*/ 1572127 w 2186018"/>
                <a:gd name="connsiteY8" fmla="*/ 5999747 h 12384505"/>
                <a:gd name="connsiteX9" fmla="*/ 1652337 w 2186018"/>
                <a:gd name="connsiteY9" fmla="*/ 6481010 h 12384505"/>
                <a:gd name="connsiteX10" fmla="*/ 2069432 w 2186018"/>
                <a:gd name="connsiteY10" fmla="*/ 7042484 h 12384505"/>
                <a:gd name="connsiteX11" fmla="*/ 2037348 w 2186018"/>
                <a:gd name="connsiteY11" fmla="*/ 7603958 h 12384505"/>
                <a:gd name="connsiteX12" fmla="*/ 2181727 w 2186018"/>
                <a:gd name="connsiteY12" fmla="*/ 8101263 h 12384505"/>
                <a:gd name="connsiteX13" fmla="*/ 1844843 w 2186018"/>
                <a:gd name="connsiteY13" fmla="*/ 8438147 h 12384505"/>
                <a:gd name="connsiteX14" fmla="*/ 1652337 w 2186018"/>
                <a:gd name="connsiteY14" fmla="*/ 8807115 h 12384505"/>
                <a:gd name="connsiteX15" fmla="*/ 1171074 w 2186018"/>
                <a:gd name="connsiteY15" fmla="*/ 9865894 h 12384505"/>
                <a:gd name="connsiteX16" fmla="*/ 1299411 w 2186018"/>
                <a:gd name="connsiteY16" fmla="*/ 10266947 h 12384505"/>
                <a:gd name="connsiteX17" fmla="*/ 1155032 w 2186018"/>
                <a:gd name="connsiteY17" fmla="*/ 10395284 h 12384505"/>
                <a:gd name="connsiteX18" fmla="*/ 1347537 w 2186018"/>
                <a:gd name="connsiteY18" fmla="*/ 10587789 h 12384505"/>
                <a:gd name="connsiteX19" fmla="*/ 1251285 w 2186018"/>
                <a:gd name="connsiteY19" fmla="*/ 10748210 h 12384505"/>
                <a:gd name="connsiteX20" fmla="*/ 1427748 w 2186018"/>
                <a:gd name="connsiteY20" fmla="*/ 10892589 h 12384505"/>
                <a:gd name="connsiteX21" fmla="*/ 1203158 w 2186018"/>
                <a:gd name="connsiteY21" fmla="*/ 11245515 h 12384505"/>
                <a:gd name="connsiteX22" fmla="*/ 1363579 w 2186018"/>
                <a:gd name="connsiteY22" fmla="*/ 11341768 h 12384505"/>
                <a:gd name="connsiteX23" fmla="*/ 1122948 w 2186018"/>
                <a:gd name="connsiteY23" fmla="*/ 11646568 h 12384505"/>
                <a:gd name="connsiteX24" fmla="*/ 1315453 w 2186018"/>
                <a:gd name="connsiteY24" fmla="*/ 11774905 h 12384505"/>
                <a:gd name="connsiteX25" fmla="*/ 1331495 w 2186018"/>
                <a:gd name="connsiteY25" fmla="*/ 12175958 h 12384505"/>
                <a:gd name="connsiteX26" fmla="*/ 1459832 w 2186018"/>
                <a:gd name="connsiteY26" fmla="*/ 12384505 h 12384505"/>
                <a:gd name="connsiteX0" fmla="*/ 0 w 2186018"/>
                <a:gd name="connsiteY0" fmla="*/ 0 h 12175958"/>
                <a:gd name="connsiteX1" fmla="*/ 208548 w 2186018"/>
                <a:gd name="connsiteY1" fmla="*/ 978568 h 12175958"/>
                <a:gd name="connsiteX2" fmla="*/ 128337 w 2186018"/>
                <a:gd name="connsiteY2" fmla="*/ 1540042 h 12175958"/>
                <a:gd name="connsiteX3" fmla="*/ 417095 w 2186018"/>
                <a:gd name="connsiteY3" fmla="*/ 2165684 h 12175958"/>
                <a:gd name="connsiteX4" fmla="*/ 352927 w 2186018"/>
                <a:gd name="connsiteY4" fmla="*/ 2823410 h 12175958"/>
                <a:gd name="connsiteX5" fmla="*/ 930443 w 2186018"/>
                <a:gd name="connsiteY5" fmla="*/ 3481137 h 12175958"/>
                <a:gd name="connsiteX6" fmla="*/ 930443 w 2186018"/>
                <a:gd name="connsiteY6" fmla="*/ 4203031 h 12175958"/>
                <a:gd name="connsiteX7" fmla="*/ 1572127 w 2186018"/>
                <a:gd name="connsiteY7" fmla="*/ 4973052 h 12175958"/>
                <a:gd name="connsiteX8" fmla="*/ 1572127 w 2186018"/>
                <a:gd name="connsiteY8" fmla="*/ 5999747 h 12175958"/>
                <a:gd name="connsiteX9" fmla="*/ 1652337 w 2186018"/>
                <a:gd name="connsiteY9" fmla="*/ 6481010 h 12175958"/>
                <a:gd name="connsiteX10" fmla="*/ 2069432 w 2186018"/>
                <a:gd name="connsiteY10" fmla="*/ 7042484 h 12175958"/>
                <a:gd name="connsiteX11" fmla="*/ 2037348 w 2186018"/>
                <a:gd name="connsiteY11" fmla="*/ 7603958 h 12175958"/>
                <a:gd name="connsiteX12" fmla="*/ 2181727 w 2186018"/>
                <a:gd name="connsiteY12" fmla="*/ 8101263 h 12175958"/>
                <a:gd name="connsiteX13" fmla="*/ 1844843 w 2186018"/>
                <a:gd name="connsiteY13" fmla="*/ 8438147 h 12175958"/>
                <a:gd name="connsiteX14" fmla="*/ 1652337 w 2186018"/>
                <a:gd name="connsiteY14" fmla="*/ 8807115 h 12175958"/>
                <a:gd name="connsiteX15" fmla="*/ 1171074 w 2186018"/>
                <a:gd name="connsiteY15" fmla="*/ 9865894 h 12175958"/>
                <a:gd name="connsiteX16" fmla="*/ 1299411 w 2186018"/>
                <a:gd name="connsiteY16" fmla="*/ 10266947 h 12175958"/>
                <a:gd name="connsiteX17" fmla="*/ 1155032 w 2186018"/>
                <a:gd name="connsiteY17" fmla="*/ 10395284 h 12175958"/>
                <a:gd name="connsiteX18" fmla="*/ 1347537 w 2186018"/>
                <a:gd name="connsiteY18" fmla="*/ 10587789 h 12175958"/>
                <a:gd name="connsiteX19" fmla="*/ 1251285 w 2186018"/>
                <a:gd name="connsiteY19" fmla="*/ 10748210 h 12175958"/>
                <a:gd name="connsiteX20" fmla="*/ 1427748 w 2186018"/>
                <a:gd name="connsiteY20" fmla="*/ 10892589 h 12175958"/>
                <a:gd name="connsiteX21" fmla="*/ 1203158 w 2186018"/>
                <a:gd name="connsiteY21" fmla="*/ 11245515 h 12175958"/>
                <a:gd name="connsiteX22" fmla="*/ 1363579 w 2186018"/>
                <a:gd name="connsiteY22" fmla="*/ 11341768 h 12175958"/>
                <a:gd name="connsiteX23" fmla="*/ 1122948 w 2186018"/>
                <a:gd name="connsiteY23" fmla="*/ 11646568 h 12175958"/>
                <a:gd name="connsiteX24" fmla="*/ 1315453 w 2186018"/>
                <a:gd name="connsiteY24" fmla="*/ 11774905 h 12175958"/>
                <a:gd name="connsiteX25" fmla="*/ 1331495 w 2186018"/>
                <a:gd name="connsiteY25" fmla="*/ 12175958 h 12175958"/>
                <a:gd name="connsiteX0" fmla="*/ 0 w 2186018"/>
                <a:gd name="connsiteY0" fmla="*/ 0 h 11774905"/>
                <a:gd name="connsiteX1" fmla="*/ 208548 w 2186018"/>
                <a:gd name="connsiteY1" fmla="*/ 978568 h 11774905"/>
                <a:gd name="connsiteX2" fmla="*/ 128337 w 2186018"/>
                <a:gd name="connsiteY2" fmla="*/ 1540042 h 11774905"/>
                <a:gd name="connsiteX3" fmla="*/ 417095 w 2186018"/>
                <a:gd name="connsiteY3" fmla="*/ 2165684 h 11774905"/>
                <a:gd name="connsiteX4" fmla="*/ 352927 w 2186018"/>
                <a:gd name="connsiteY4" fmla="*/ 2823410 h 11774905"/>
                <a:gd name="connsiteX5" fmla="*/ 930443 w 2186018"/>
                <a:gd name="connsiteY5" fmla="*/ 3481137 h 11774905"/>
                <a:gd name="connsiteX6" fmla="*/ 930443 w 2186018"/>
                <a:gd name="connsiteY6" fmla="*/ 4203031 h 11774905"/>
                <a:gd name="connsiteX7" fmla="*/ 1572127 w 2186018"/>
                <a:gd name="connsiteY7" fmla="*/ 4973052 h 11774905"/>
                <a:gd name="connsiteX8" fmla="*/ 1572127 w 2186018"/>
                <a:gd name="connsiteY8" fmla="*/ 5999747 h 11774905"/>
                <a:gd name="connsiteX9" fmla="*/ 1652337 w 2186018"/>
                <a:gd name="connsiteY9" fmla="*/ 6481010 h 11774905"/>
                <a:gd name="connsiteX10" fmla="*/ 2069432 w 2186018"/>
                <a:gd name="connsiteY10" fmla="*/ 7042484 h 11774905"/>
                <a:gd name="connsiteX11" fmla="*/ 2037348 w 2186018"/>
                <a:gd name="connsiteY11" fmla="*/ 7603958 h 11774905"/>
                <a:gd name="connsiteX12" fmla="*/ 2181727 w 2186018"/>
                <a:gd name="connsiteY12" fmla="*/ 8101263 h 11774905"/>
                <a:gd name="connsiteX13" fmla="*/ 1844843 w 2186018"/>
                <a:gd name="connsiteY13" fmla="*/ 8438147 h 11774905"/>
                <a:gd name="connsiteX14" fmla="*/ 1652337 w 2186018"/>
                <a:gd name="connsiteY14" fmla="*/ 8807115 h 11774905"/>
                <a:gd name="connsiteX15" fmla="*/ 1171074 w 2186018"/>
                <a:gd name="connsiteY15" fmla="*/ 9865894 h 11774905"/>
                <a:gd name="connsiteX16" fmla="*/ 1299411 w 2186018"/>
                <a:gd name="connsiteY16" fmla="*/ 10266947 h 11774905"/>
                <a:gd name="connsiteX17" fmla="*/ 1155032 w 2186018"/>
                <a:gd name="connsiteY17" fmla="*/ 10395284 h 11774905"/>
                <a:gd name="connsiteX18" fmla="*/ 1347537 w 2186018"/>
                <a:gd name="connsiteY18" fmla="*/ 10587789 h 11774905"/>
                <a:gd name="connsiteX19" fmla="*/ 1251285 w 2186018"/>
                <a:gd name="connsiteY19" fmla="*/ 10748210 h 11774905"/>
                <a:gd name="connsiteX20" fmla="*/ 1427748 w 2186018"/>
                <a:gd name="connsiteY20" fmla="*/ 10892589 h 11774905"/>
                <a:gd name="connsiteX21" fmla="*/ 1203158 w 2186018"/>
                <a:gd name="connsiteY21" fmla="*/ 11245515 h 11774905"/>
                <a:gd name="connsiteX22" fmla="*/ 1363579 w 2186018"/>
                <a:gd name="connsiteY22" fmla="*/ 11341768 h 11774905"/>
                <a:gd name="connsiteX23" fmla="*/ 1122948 w 2186018"/>
                <a:gd name="connsiteY23" fmla="*/ 11646568 h 11774905"/>
                <a:gd name="connsiteX24" fmla="*/ 1315453 w 2186018"/>
                <a:gd name="connsiteY24" fmla="*/ 11774905 h 11774905"/>
                <a:gd name="connsiteX0" fmla="*/ 0 w 2186018"/>
                <a:gd name="connsiteY0" fmla="*/ 0 h 11646568"/>
                <a:gd name="connsiteX1" fmla="*/ 208548 w 2186018"/>
                <a:gd name="connsiteY1" fmla="*/ 978568 h 11646568"/>
                <a:gd name="connsiteX2" fmla="*/ 128337 w 2186018"/>
                <a:gd name="connsiteY2" fmla="*/ 1540042 h 11646568"/>
                <a:gd name="connsiteX3" fmla="*/ 417095 w 2186018"/>
                <a:gd name="connsiteY3" fmla="*/ 2165684 h 11646568"/>
                <a:gd name="connsiteX4" fmla="*/ 352927 w 2186018"/>
                <a:gd name="connsiteY4" fmla="*/ 2823410 h 11646568"/>
                <a:gd name="connsiteX5" fmla="*/ 930443 w 2186018"/>
                <a:gd name="connsiteY5" fmla="*/ 3481137 h 11646568"/>
                <a:gd name="connsiteX6" fmla="*/ 930443 w 2186018"/>
                <a:gd name="connsiteY6" fmla="*/ 4203031 h 11646568"/>
                <a:gd name="connsiteX7" fmla="*/ 1572127 w 2186018"/>
                <a:gd name="connsiteY7" fmla="*/ 4973052 h 11646568"/>
                <a:gd name="connsiteX8" fmla="*/ 1572127 w 2186018"/>
                <a:gd name="connsiteY8" fmla="*/ 5999747 h 11646568"/>
                <a:gd name="connsiteX9" fmla="*/ 1652337 w 2186018"/>
                <a:gd name="connsiteY9" fmla="*/ 6481010 h 11646568"/>
                <a:gd name="connsiteX10" fmla="*/ 2069432 w 2186018"/>
                <a:gd name="connsiteY10" fmla="*/ 7042484 h 11646568"/>
                <a:gd name="connsiteX11" fmla="*/ 2037348 w 2186018"/>
                <a:gd name="connsiteY11" fmla="*/ 7603958 h 11646568"/>
                <a:gd name="connsiteX12" fmla="*/ 2181727 w 2186018"/>
                <a:gd name="connsiteY12" fmla="*/ 8101263 h 11646568"/>
                <a:gd name="connsiteX13" fmla="*/ 1844843 w 2186018"/>
                <a:gd name="connsiteY13" fmla="*/ 8438147 h 11646568"/>
                <a:gd name="connsiteX14" fmla="*/ 1652337 w 2186018"/>
                <a:gd name="connsiteY14" fmla="*/ 8807115 h 11646568"/>
                <a:gd name="connsiteX15" fmla="*/ 1171074 w 2186018"/>
                <a:gd name="connsiteY15" fmla="*/ 9865894 h 11646568"/>
                <a:gd name="connsiteX16" fmla="*/ 1299411 w 2186018"/>
                <a:gd name="connsiteY16" fmla="*/ 10266947 h 11646568"/>
                <a:gd name="connsiteX17" fmla="*/ 1155032 w 2186018"/>
                <a:gd name="connsiteY17" fmla="*/ 10395284 h 11646568"/>
                <a:gd name="connsiteX18" fmla="*/ 1347537 w 2186018"/>
                <a:gd name="connsiteY18" fmla="*/ 10587789 h 11646568"/>
                <a:gd name="connsiteX19" fmla="*/ 1251285 w 2186018"/>
                <a:gd name="connsiteY19" fmla="*/ 10748210 h 11646568"/>
                <a:gd name="connsiteX20" fmla="*/ 1427748 w 2186018"/>
                <a:gd name="connsiteY20" fmla="*/ 10892589 h 11646568"/>
                <a:gd name="connsiteX21" fmla="*/ 1203158 w 2186018"/>
                <a:gd name="connsiteY21" fmla="*/ 11245515 h 11646568"/>
                <a:gd name="connsiteX22" fmla="*/ 1363579 w 2186018"/>
                <a:gd name="connsiteY22" fmla="*/ 11341768 h 11646568"/>
                <a:gd name="connsiteX23" fmla="*/ 1122948 w 2186018"/>
                <a:gd name="connsiteY23" fmla="*/ 11646568 h 11646568"/>
                <a:gd name="connsiteX0" fmla="*/ 0 w 2186018"/>
                <a:gd name="connsiteY0" fmla="*/ 0 h 11341768"/>
                <a:gd name="connsiteX1" fmla="*/ 208548 w 2186018"/>
                <a:gd name="connsiteY1" fmla="*/ 978568 h 11341768"/>
                <a:gd name="connsiteX2" fmla="*/ 128337 w 2186018"/>
                <a:gd name="connsiteY2" fmla="*/ 1540042 h 11341768"/>
                <a:gd name="connsiteX3" fmla="*/ 417095 w 2186018"/>
                <a:gd name="connsiteY3" fmla="*/ 2165684 h 11341768"/>
                <a:gd name="connsiteX4" fmla="*/ 352927 w 2186018"/>
                <a:gd name="connsiteY4" fmla="*/ 2823410 h 11341768"/>
                <a:gd name="connsiteX5" fmla="*/ 930443 w 2186018"/>
                <a:gd name="connsiteY5" fmla="*/ 3481137 h 11341768"/>
                <a:gd name="connsiteX6" fmla="*/ 930443 w 2186018"/>
                <a:gd name="connsiteY6" fmla="*/ 4203031 h 11341768"/>
                <a:gd name="connsiteX7" fmla="*/ 1572127 w 2186018"/>
                <a:gd name="connsiteY7" fmla="*/ 4973052 h 11341768"/>
                <a:gd name="connsiteX8" fmla="*/ 1572127 w 2186018"/>
                <a:gd name="connsiteY8" fmla="*/ 5999747 h 11341768"/>
                <a:gd name="connsiteX9" fmla="*/ 1652337 w 2186018"/>
                <a:gd name="connsiteY9" fmla="*/ 6481010 h 11341768"/>
                <a:gd name="connsiteX10" fmla="*/ 2069432 w 2186018"/>
                <a:gd name="connsiteY10" fmla="*/ 7042484 h 11341768"/>
                <a:gd name="connsiteX11" fmla="*/ 2037348 w 2186018"/>
                <a:gd name="connsiteY11" fmla="*/ 7603958 h 11341768"/>
                <a:gd name="connsiteX12" fmla="*/ 2181727 w 2186018"/>
                <a:gd name="connsiteY12" fmla="*/ 8101263 h 11341768"/>
                <a:gd name="connsiteX13" fmla="*/ 1844843 w 2186018"/>
                <a:gd name="connsiteY13" fmla="*/ 8438147 h 11341768"/>
                <a:gd name="connsiteX14" fmla="*/ 1652337 w 2186018"/>
                <a:gd name="connsiteY14" fmla="*/ 8807115 h 11341768"/>
                <a:gd name="connsiteX15" fmla="*/ 1171074 w 2186018"/>
                <a:gd name="connsiteY15" fmla="*/ 9865894 h 11341768"/>
                <a:gd name="connsiteX16" fmla="*/ 1299411 w 2186018"/>
                <a:gd name="connsiteY16" fmla="*/ 10266947 h 11341768"/>
                <a:gd name="connsiteX17" fmla="*/ 1155032 w 2186018"/>
                <a:gd name="connsiteY17" fmla="*/ 10395284 h 11341768"/>
                <a:gd name="connsiteX18" fmla="*/ 1347537 w 2186018"/>
                <a:gd name="connsiteY18" fmla="*/ 10587789 h 11341768"/>
                <a:gd name="connsiteX19" fmla="*/ 1251285 w 2186018"/>
                <a:gd name="connsiteY19" fmla="*/ 10748210 h 11341768"/>
                <a:gd name="connsiteX20" fmla="*/ 1427748 w 2186018"/>
                <a:gd name="connsiteY20" fmla="*/ 10892589 h 11341768"/>
                <a:gd name="connsiteX21" fmla="*/ 1203158 w 2186018"/>
                <a:gd name="connsiteY21" fmla="*/ 11245515 h 11341768"/>
                <a:gd name="connsiteX22" fmla="*/ 1363579 w 2186018"/>
                <a:gd name="connsiteY22" fmla="*/ 11341768 h 11341768"/>
                <a:gd name="connsiteX0" fmla="*/ 0 w 2186018"/>
                <a:gd name="connsiteY0" fmla="*/ 0 h 11245515"/>
                <a:gd name="connsiteX1" fmla="*/ 208548 w 2186018"/>
                <a:gd name="connsiteY1" fmla="*/ 978568 h 11245515"/>
                <a:gd name="connsiteX2" fmla="*/ 128337 w 2186018"/>
                <a:gd name="connsiteY2" fmla="*/ 1540042 h 11245515"/>
                <a:gd name="connsiteX3" fmla="*/ 417095 w 2186018"/>
                <a:gd name="connsiteY3" fmla="*/ 2165684 h 11245515"/>
                <a:gd name="connsiteX4" fmla="*/ 352927 w 2186018"/>
                <a:gd name="connsiteY4" fmla="*/ 2823410 h 11245515"/>
                <a:gd name="connsiteX5" fmla="*/ 930443 w 2186018"/>
                <a:gd name="connsiteY5" fmla="*/ 3481137 h 11245515"/>
                <a:gd name="connsiteX6" fmla="*/ 930443 w 2186018"/>
                <a:gd name="connsiteY6" fmla="*/ 4203031 h 11245515"/>
                <a:gd name="connsiteX7" fmla="*/ 1572127 w 2186018"/>
                <a:gd name="connsiteY7" fmla="*/ 4973052 h 11245515"/>
                <a:gd name="connsiteX8" fmla="*/ 1572127 w 2186018"/>
                <a:gd name="connsiteY8" fmla="*/ 5999747 h 11245515"/>
                <a:gd name="connsiteX9" fmla="*/ 1652337 w 2186018"/>
                <a:gd name="connsiteY9" fmla="*/ 6481010 h 11245515"/>
                <a:gd name="connsiteX10" fmla="*/ 2069432 w 2186018"/>
                <a:gd name="connsiteY10" fmla="*/ 7042484 h 11245515"/>
                <a:gd name="connsiteX11" fmla="*/ 2037348 w 2186018"/>
                <a:gd name="connsiteY11" fmla="*/ 7603958 h 11245515"/>
                <a:gd name="connsiteX12" fmla="*/ 2181727 w 2186018"/>
                <a:gd name="connsiteY12" fmla="*/ 8101263 h 11245515"/>
                <a:gd name="connsiteX13" fmla="*/ 1844843 w 2186018"/>
                <a:gd name="connsiteY13" fmla="*/ 8438147 h 11245515"/>
                <a:gd name="connsiteX14" fmla="*/ 1652337 w 2186018"/>
                <a:gd name="connsiteY14" fmla="*/ 8807115 h 11245515"/>
                <a:gd name="connsiteX15" fmla="*/ 1171074 w 2186018"/>
                <a:gd name="connsiteY15" fmla="*/ 9865894 h 11245515"/>
                <a:gd name="connsiteX16" fmla="*/ 1299411 w 2186018"/>
                <a:gd name="connsiteY16" fmla="*/ 10266947 h 11245515"/>
                <a:gd name="connsiteX17" fmla="*/ 1155032 w 2186018"/>
                <a:gd name="connsiteY17" fmla="*/ 10395284 h 11245515"/>
                <a:gd name="connsiteX18" fmla="*/ 1347537 w 2186018"/>
                <a:gd name="connsiteY18" fmla="*/ 10587789 h 11245515"/>
                <a:gd name="connsiteX19" fmla="*/ 1251285 w 2186018"/>
                <a:gd name="connsiteY19" fmla="*/ 10748210 h 11245515"/>
                <a:gd name="connsiteX20" fmla="*/ 1427748 w 2186018"/>
                <a:gd name="connsiteY20" fmla="*/ 10892589 h 11245515"/>
                <a:gd name="connsiteX21" fmla="*/ 1203158 w 2186018"/>
                <a:gd name="connsiteY21" fmla="*/ 11245515 h 11245515"/>
                <a:gd name="connsiteX0" fmla="*/ 0 w 2186018"/>
                <a:gd name="connsiteY0" fmla="*/ 0 h 10892589"/>
                <a:gd name="connsiteX1" fmla="*/ 208548 w 2186018"/>
                <a:gd name="connsiteY1" fmla="*/ 978568 h 10892589"/>
                <a:gd name="connsiteX2" fmla="*/ 128337 w 2186018"/>
                <a:gd name="connsiteY2" fmla="*/ 1540042 h 10892589"/>
                <a:gd name="connsiteX3" fmla="*/ 417095 w 2186018"/>
                <a:gd name="connsiteY3" fmla="*/ 2165684 h 10892589"/>
                <a:gd name="connsiteX4" fmla="*/ 352927 w 2186018"/>
                <a:gd name="connsiteY4" fmla="*/ 2823410 h 10892589"/>
                <a:gd name="connsiteX5" fmla="*/ 930443 w 2186018"/>
                <a:gd name="connsiteY5" fmla="*/ 3481137 h 10892589"/>
                <a:gd name="connsiteX6" fmla="*/ 930443 w 2186018"/>
                <a:gd name="connsiteY6" fmla="*/ 4203031 h 10892589"/>
                <a:gd name="connsiteX7" fmla="*/ 1572127 w 2186018"/>
                <a:gd name="connsiteY7" fmla="*/ 4973052 h 10892589"/>
                <a:gd name="connsiteX8" fmla="*/ 1572127 w 2186018"/>
                <a:gd name="connsiteY8" fmla="*/ 5999747 h 10892589"/>
                <a:gd name="connsiteX9" fmla="*/ 1652337 w 2186018"/>
                <a:gd name="connsiteY9" fmla="*/ 6481010 h 10892589"/>
                <a:gd name="connsiteX10" fmla="*/ 2069432 w 2186018"/>
                <a:gd name="connsiteY10" fmla="*/ 7042484 h 10892589"/>
                <a:gd name="connsiteX11" fmla="*/ 2037348 w 2186018"/>
                <a:gd name="connsiteY11" fmla="*/ 7603958 h 10892589"/>
                <a:gd name="connsiteX12" fmla="*/ 2181727 w 2186018"/>
                <a:gd name="connsiteY12" fmla="*/ 8101263 h 10892589"/>
                <a:gd name="connsiteX13" fmla="*/ 1844843 w 2186018"/>
                <a:gd name="connsiteY13" fmla="*/ 8438147 h 10892589"/>
                <a:gd name="connsiteX14" fmla="*/ 1652337 w 2186018"/>
                <a:gd name="connsiteY14" fmla="*/ 8807115 h 10892589"/>
                <a:gd name="connsiteX15" fmla="*/ 1171074 w 2186018"/>
                <a:gd name="connsiteY15" fmla="*/ 9865894 h 10892589"/>
                <a:gd name="connsiteX16" fmla="*/ 1299411 w 2186018"/>
                <a:gd name="connsiteY16" fmla="*/ 10266947 h 10892589"/>
                <a:gd name="connsiteX17" fmla="*/ 1155032 w 2186018"/>
                <a:gd name="connsiteY17" fmla="*/ 10395284 h 10892589"/>
                <a:gd name="connsiteX18" fmla="*/ 1347537 w 2186018"/>
                <a:gd name="connsiteY18" fmla="*/ 10587789 h 10892589"/>
                <a:gd name="connsiteX19" fmla="*/ 1251285 w 2186018"/>
                <a:gd name="connsiteY19" fmla="*/ 10748210 h 10892589"/>
                <a:gd name="connsiteX20" fmla="*/ 1427748 w 2186018"/>
                <a:gd name="connsiteY20" fmla="*/ 10892589 h 10892589"/>
                <a:gd name="connsiteX0" fmla="*/ 0 w 2186018"/>
                <a:gd name="connsiteY0" fmla="*/ 0 h 10748210"/>
                <a:gd name="connsiteX1" fmla="*/ 208548 w 2186018"/>
                <a:gd name="connsiteY1" fmla="*/ 978568 h 10748210"/>
                <a:gd name="connsiteX2" fmla="*/ 128337 w 2186018"/>
                <a:gd name="connsiteY2" fmla="*/ 1540042 h 10748210"/>
                <a:gd name="connsiteX3" fmla="*/ 417095 w 2186018"/>
                <a:gd name="connsiteY3" fmla="*/ 2165684 h 10748210"/>
                <a:gd name="connsiteX4" fmla="*/ 352927 w 2186018"/>
                <a:gd name="connsiteY4" fmla="*/ 2823410 h 10748210"/>
                <a:gd name="connsiteX5" fmla="*/ 930443 w 2186018"/>
                <a:gd name="connsiteY5" fmla="*/ 3481137 h 10748210"/>
                <a:gd name="connsiteX6" fmla="*/ 930443 w 2186018"/>
                <a:gd name="connsiteY6" fmla="*/ 4203031 h 10748210"/>
                <a:gd name="connsiteX7" fmla="*/ 1572127 w 2186018"/>
                <a:gd name="connsiteY7" fmla="*/ 4973052 h 10748210"/>
                <a:gd name="connsiteX8" fmla="*/ 1572127 w 2186018"/>
                <a:gd name="connsiteY8" fmla="*/ 5999747 h 10748210"/>
                <a:gd name="connsiteX9" fmla="*/ 1652337 w 2186018"/>
                <a:gd name="connsiteY9" fmla="*/ 6481010 h 10748210"/>
                <a:gd name="connsiteX10" fmla="*/ 2069432 w 2186018"/>
                <a:gd name="connsiteY10" fmla="*/ 7042484 h 10748210"/>
                <a:gd name="connsiteX11" fmla="*/ 2037348 w 2186018"/>
                <a:gd name="connsiteY11" fmla="*/ 7603958 h 10748210"/>
                <a:gd name="connsiteX12" fmla="*/ 2181727 w 2186018"/>
                <a:gd name="connsiteY12" fmla="*/ 8101263 h 10748210"/>
                <a:gd name="connsiteX13" fmla="*/ 1844843 w 2186018"/>
                <a:gd name="connsiteY13" fmla="*/ 8438147 h 10748210"/>
                <a:gd name="connsiteX14" fmla="*/ 1652337 w 2186018"/>
                <a:gd name="connsiteY14" fmla="*/ 8807115 h 10748210"/>
                <a:gd name="connsiteX15" fmla="*/ 1171074 w 2186018"/>
                <a:gd name="connsiteY15" fmla="*/ 9865894 h 10748210"/>
                <a:gd name="connsiteX16" fmla="*/ 1299411 w 2186018"/>
                <a:gd name="connsiteY16" fmla="*/ 10266947 h 10748210"/>
                <a:gd name="connsiteX17" fmla="*/ 1155032 w 2186018"/>
                <a:gd name="connsiteY17" fmla="*/ 10395284 h 10748210"/>
                <a:gd name="connsiteX18" fmla="*/ 1347537 w 2186018"/>
                <a:gd name="connsiteY18" fmla="*/ 10587789 h 10748210"/>
                <a:gd name="connsiteX19" fmla="*/ 1251285 w 2186018"/>
                <a:gd name="connsiteY19" fmla="*/ 10748210 h 10748210"/>
                <a:gd name="connsiteX0" fmla="*/ 0 w 2186018"/>
                <a:gd name="connsiteY0" fmla="*/ 0 h 10587789"/>
                <a:gd name="connsiteX1" fmla="*/ 208548 w 2186018"/>
                <a:gd name="connsiteY1" fmla="*/ 978568 h 10587789"/>
                <a:gd name="connsiteX2" fmla="*/ 128337 w 2186018"/>
                <a:gd name="connsiteY2" fmla="*/ 1540042 h 10587789"/>
                <a:gd name="connsiteX3" fmla="*/ 417095 w 2186018"/>
                <a:gd name="connsiteY3" fmla="*/ 2165684 h 10587789"/>
                <a:gd name="connsiteX4" fmla="*/ 352927 w 2186018"/>
                <a:gd name="connsiteY4" fmla="*/ 2823410 h 10587789"/>
                <a:gd name="connsiteX5" fmla="*/ 930443 w 2186018"/>
                <a:gd name="connsiteY5" fmla="*/ 3481137 h 10587789"/>
                <a:gd name="connsiteX6" fmla="*/ 930443 w 2186018"/>
                <a:gd name="connsiteY6" fmla="*/ 4203031 h 10587789"/>
                <a:gd name="connsiteX7" fmla="*/ 1572127 w 2186018"/>
                <a:gd name="connsiteY7" fmla="*/ 4973052 h 10587789"/>
                <a:gd name="connsiteX8" fmla="*/ 1572127 w 2186018"/>
                <a:gd name="connsiteY8" fmla="*/ 5999747 h 10587789"/>
                <a:gd name="connsiteX9" fmla="*/ 1652337 w 2186018"/>
                <a:gd name="connsiteY9" fmla="*/ 6481010 h 10587789"/>
                <a:gd name="connsiteX10" fmla="*/ 2069432 w 2186018"/>
                <a:gd name="connsiteY10" fmla="*/ 7042484 h 10587789"/>
                <a:gd name="connsiteX11" fmla="*/ 2037348 w 2186018"/>
                <a:gd name="connsiteY11" fmla="*/ 7603958 h 10587789"/>
                <a:gd name="connsiteX12" fmla="*/ 2181727 w 2186018"/>
                <a:gd name="connsiteY12" fmla="*/ 8101263 h 10587789"/>
                <a:gd name="connsiteX13" fmla="*/ 1844843 w 2186018"/>
                <a:gd name="connsiteY13" fmla="*/ 8438147 h 10587789"/>
                <a:gd name="connsiteX14" fmla="*/ 1652337 w 2186018"/>
                <a:gd name="connsiteY14" fmla="*/ 8807115 h 10587789"/>
                <a:gd name="connsiteX15" fmla="*/ 1171074 w 2186018"/>
                <a:gd name="connsiteY15" fmla="*/ 9865894 h 10587789"/>
                <a:gd name="connsiteX16" fmla="*/ 1299411 w 2186018"/>
                <a:gd name="connsiteY16" fmla="*/ 10266947 h 10587789"/>
                <a:gd name="connsiteX17" fmla="*/ 1155032 w 2186018"/>
                <a:gd name="connsiteY17" fmla="*/ 10395284 h 10587789"/>
                <a:gd name="connsiteX18" fmla="*/ 1347537 w 2186018"/>
                <a:gd name="connsiteY18" fmla="*/ 10587789 h 10587789"/>
                <a:gd name="connsiteX0" fmla="*/ 0 w 2186018"/>
                <a:gd name="connsiteY0" fmla="*/ 0 h 10587789"/>
                <a:gd name="connsiteX1" fmla="*/ 208548 w 2186018"/>
                <a:gd name="connsiteY1" fmla="*/ 978568 h 10587789"/>
                <a:gd name="connsiteX2" fmla="*/ 128337 w 2186018"/>
                <a:gd name="connsiteY2" fmla="*/ 1540042 h 10587789"/>
                <a:gd name="connsiteX3" fmla="*/ 417095 w 2186018"/>
                <a:gd name="connsiteY3" fmla="*/ 2165684 h 10587789"/>
                <a:gd name="connsiteX4" fmla="*/ 352927 w 2186018"/>
                <a:gd name="connsiteY4" fmla="*/ 2823410 h 10587789"/>
                <a:gd name="connsiteX5" fmla="*/ 930443 w 2186018"/>
                <a:gd name="connsiteY5" fmla="*/ 3481137 h 10587789"/>
                <a:gd name="connsiteX6" fmla="*/ 930443 w 2186018"/>
                <a:gd name="connsiteY6" fmla="*/ 4203031 h 10587789"/>
                <a:gd name="connsiteX7" fmla="*/ 1572127 w 2186018"/>
                <a:gd name="connsiteY7" fmla="*/ 4973052 h 10587789"/>
                <a:gd name="connsiteX8" fmla="*/ 1572127 w 2186018"/>
                <a:gd name="connsiteY8" fmla="*/ 5999747 h 10587789"/>
                <a:gd name="connsiteX9" fmla="*/ 1652337 w 2186018"/>
                <a:gd name="connsiteY9" fmla="*/ 6481010 h 10587789"/>
                <a:gd name="connsiteX10" fmla="*/ 2069432 w 2186018"/>
                <a:gd name="connsiteY10" fmla="*/ 7042484 h 10587789"/>
                <a:gd name="connsiteX11" fmla="*/ 2037348 w 2186018"/>
                <a:gd name="connsiteY11" fmla="*/ 7603958 h 10587789"/>
                <a:gd name="connsiteX12" fmla="*/ 2181727 w 2186018"/>
                <a:gd name="connsiteY12" fmla="*/ 8101263 h 10587789"/>
                <a:gd name="connsiteX13" fmla="*/ 1844843 w 2186018"/>
                <a:gd name="connsiteY13" fmla="*/ 8438147 h 10587789"/>
                <a:gd name="connsiteX14" fmla="*/ 1652337 w 2186018"/>
                <a:gd name="connsiteY14" fmla="*/ 8807115 h 10587789"/>
                <a:gd name="connsiteX15" fmla="*/ 1171074 w 2186018"/>
                <a:gd name="connsiteY15" fmla="*/ 9865894 h 10587789"/>
                <a:gd name="connsiteX16" fmla="*/ 1299411 w 2186018"/>
                <a:gd name="connsiteY16" fmla="*/ 10266947 h 10587789"/>
                <a:gd name="connsiteX17" fmla="*/ 1155032 w 2186018"/>
                <a:gd name="connsiteY17" fmla="*/ 10395284 h 10587789"/>
                <a:gd name="connsiteX18" fmla="*/ 1347537 w 2186018"/>
                <a:gd name="connsiteY18" fmla="*/ 10587789 h 10587789"/>
                <a:gd name="connsiteX0" fmla="*/ 0 w 2186018"/>
                <a:gd name="connsiteY0" fmla="*/ 0 h 10395284"/>
                <a:gd name="connsiteX1" fmla="*/ 208548 w 2186018"/>
                <a:gd name="connsiteY1" fmla="*/ 978568 h 10395284"/>
                <a:gd name="connsiteX2" fmla="*/ 128337 w 2186018"/>
                <a:gd name="connsiteY2" fmla="*/ 1540042 h 10395284"/>
                <a:gd name="connsiteX3" fmla="*/ 417095 w 2186018"/>
                <a:gd name="connsiteY3" fmla="*/ 2165684 h 10395284"/>
                <a:gd name="connsiteX4" fmla="*/ 352927 w 2186018"/>
                <a:gd name="connsiteY4" fmla="*/ 2823410 h 10395284"/>
                <a:gd name="connsiteX5" fmla="*/ 930443 w 2186018"/>
                <a:gd name="connsiteY5" fmla="*/ 3481137 h 10395284"/>
                <a:gd name="connsiteX6" fmla="*/ 930443 w 2186018"/>
                <a:gd name="connsiteY6" fmla="*/ 4203031 h 10395284"/>
                <a:gd name="connsiteX7" fmla="*/ 1572127 w 2186018"/>
                <a:gd name="connsiteY7" fmla="*/ 4973052 h 10395284"/>
                <a:gd name="connsiteX8" fmla="*/ 1572127 w 2186018"/>
                <a:gd name="connsiteY8" fmla="*/ 5999747 h 10395284"/>
                <a:gd name="connsiteX9" fmla="*/ 1652337 w 2186018"/>
                <a:gd name="connsiteY9" fmla="*/ 6481010 h 10395284"/>
                <a:gd name="connsiteX10" fmla="*/ 2069432 w 2186018"/>
                <a:gd name="connsiteY10" fmla="*/ 7042484 h 10395284"/>
                <a:gd name="connsiteX11" fmla="*/ 2037348 w 2186018"/>
                <a:gd name="connsiteY11" fmla="*/ 7603958 h 10395284"/>
                <a:gd name="connsiteX12" fmla="*/ 2181727 w 2186018"/>
                <a:gd name="connsiteY12" fmla="*/ 8101263 h 10395284"/>
                <a:gd name="connsiteX13" fmla="*/ 1844843 w 2186018"/>
                <a:gd name="connsiteY13" fmla="*/ 8438147 h 10395284"/>
                <a:gd name="connsiteX14" fmla="*/ 1652337 w 2186018"/>
                <a:gd name="connsiteY14" fmla="*/ 8807115 h 10395284"/>
                <a:gd name="connsiteX15" fmla="*/ 1171074 w 2186018"/>
                <a:gd name="connsiteY15" fmla="*/ 9865894 h 10395284"/>
                <a:gd name="connsiteX16" fmla="*/ 1299411 w 2186018"/>
                <a:gd name="connsiteY16" fmla="*/ 10266947 h 10395284"/>
                <a:gd name="connsiteX17" fmla="*/ 1155032 w 2186018"/>
                <a:gd name="connsiteY17" fmla="*/ 10395284 h 10395284"/>
                <a:gd name="connsiteX0" fmla="*/ 0 w 2186018"/>
                <a:gd name="connsiteY0" fmla="*/ 0 h 10395284"/>
                <a:gd name="connsiteX1" fmla="*/ 208548 w 2186018"/>
                <a:gd name="connsiteY1" fmla="*/ 978568 h 10395284"/>
                <a:gd name="connsiteX2" fmla="*/ 128337 w 2186018"/>
                <a:gd name="connsiteY2" fmla="*/ 1540042 h 10395284"/>
                <a:gd name="connsiteX3" fmla="*/ 417095 w 2186018"/>
                <a:gd name="connsiteY3" fmla="*/ 2165684 h 10395284"/>
                <a:gd name="connsiteX4" fmla="*/ 352927 w 2186018"/>
                <a:gd name="connsiteY4" fmla="*/ 2823410 h 10395284"/>
                <a:gd name="connsiteX5" fmla="*/ 930443 w 2186018"/>
                <a:gd name="connsiteY5" fmla="*/ 3481137 h 10395284"/>
                <a:gd name="connsiteX6" fmla="*/ 930443 w 2186018"/>
                <a:gd name="connsiteY6" fmla="*/ 4203031 h 10395284"/>
                <a:gd name="connsiteX7" fmla="*/ 1572127 w 2186018"/>
                <a:gd name="connsiteY7" fmla="*/ 4973052 h 10395284"/>
                <a:gd name="connsiteX8" fmla="*/ 1572127 w 2186018"/>
                <a:gd name="connsiteY8" fmla="*/ 5999747 h 10395284"/>
                <a:gd name="connsiteX9" fmla="*/ 1652337 w 2186018"/>
                <a:gd name="connsiteY9" fmla="*/ 6481010 h 10395284"/>
                <a:gd name="connsiteX10" fmla="*/ 2069432 w 2186018"/>
                <a:gd name="connsiteY10" fmla="*/ 7042484 h 10395284"/>
                <a:gd name="connsiteX11" fmla="*/ 2037348 w 2186018"/>
                <a:gd name="connsiteY11" fmla="*/ 7603958 h 10395284"/>
                <a:gd name="connsiteX12" fmla="*/ 2181727 w 2186018"/>
                <a:gd name="connsiteY12" fmla="*/ 8101263 h 10395284"/>
                <a:gd name="connsiteX13" fmla="*/ 1844843 w 2186018"/>
                <a:gd name="connsiteY13" fmla="*/ 8438147 h 10395284"/>
                <a:gd name="connsiteX14" fmla="*/ 1652337 w 2186018"/>
                <a:gd name="connsiteY14" fmla="*/ 8807115 h 10395284"/>
                <a:gd name="connsiteX15" fmla="*/ 1171074 w 2186018"/>
                <a:gd name="connsiteY15" fmla="*/ 9865894 h 10395284"/>
                <a:gd name="connsiteX16" fmla="*/ 1299411 w 2186018"/>
                <a:gd name="connsiteY16" fmla="*/ 10266947 h 10395284"/>
                <a:gd name="connsiteX17" fmla="*/ 1200752 w 2186018"/>
                <a:gd name="connsiteY17" fmla="*/ 10395284 h 10395284"/>
                <a:gd name="connsiteX0" fmla="*/ 0 w 2186018"/>
                <a:gd name="connsiteY0" fmla="*/ 0 h 10266947"/>
                <a:gd name="connsiteX1" fmla="*/ 208548 w 2186018"/>
                <a:gd name="connsiteY1" fmla="*/ 978568 h 10266947"/>
                <a:gd name="connsiteX2" fmla="*/ 128337 w 2186018"/>
                <a:gd name="connsiteY2" fmla="*/ 1540042 h 10266947"/>
                <a:gd name="connsiteX3" fmla="*/ 417095 w 2186018"/>
                <a:gd name="connsiteY3" fmla="*/ 2165684 h 10266947"/>
                <a:gd name="connsiteX4" fmla="*/ 352927 w 2186018"/>
                <a:gd name="connsiteY4" fmla="*/ 2823410 h 10266947"/>
                <a:gd name="connsiteX5" fmla="*/ 930443 w 2186018"/>
                <a:gd name="connsiteY5" fmla="*/ 3481137 h 10266947"/>
                <a:gd name="connsiteX6" fmla="*/ 930443 w 2186018"/>
                <a:gd name="connsiteY6" fmla="*/ 4203031 h 10266947"/>
                <a:gd name="connsiteX7" fmla="*/ 1572127 w 2186018"/>
                <a:gd name="connsiteY7" fmla="*/ 4973052 h 10266947"/>
                <a:gd name="connsiteX8" fmla="*/ 1572127 w 2186018"/>
                <a:gd name="connsiteY8" fmla="*/ 5999747 h 10266947"/>
                <a:gd name="connsiteX9" fmla="*/ 1652337 w 2186018"/>
                <a:gd name="connsiteY9" fmla="*/ 6481010 h 10266947"/>
                <a:gd name="connsiteX10" fmla="*/ 2069432 w 2186018"/>
                <a:gd name="connsiteY10" fmla="*/ 7042484 h 10266947"/>
                <a:gd name="connsiteX11" fmla="*/ 2037348 w 2186018"/>
                <a:gd name="connsiteY11" fmla="*/ 7603958 h 10266947"/>
                <a:gd name="connsiteX12" fmla="*/ 2181727 w 2186018"/>
                <a:gd name="connsiteY12" fmla="*/ 8101263 h 10266947"/>
                <a:gd name="connsiteX13" fmla="*/ 1844843 w 2186018"/>
                <a:gd name="connsiteY13" fmla="*/ 8438147 h 10266947"/>
                <a:gd name="connsiteX14" fmla="*/ 1652337 w 2186018"/>
                <a:gd name="connsiteY14" fmla="*/ 8807115 h 10266947"/>
                <a:gd name="connsiteX15" fmla="*/ 1171074 w 2186018"/>
                <a:gd name="connsiteY15" fmla="*/ 9865894 h 10266947"/>
                <a:gd name="connsiteX16" fmla="*/ 1299411 w 2186018"/>
                <a:gd name="connsiteY16" fmla="*/ 10266947 h 10266947"/>
                <a:gd name="connsiteX0" fmla="*/ 0 w 2186018"/>
                <a:gd name="connsiteY0" fmla="*/ 0 h 9865894"/>
                <a:gd name="connsiteX1" fmla="*/ 208548 w 2186018"/>
                <a:gd name="connsiteY1" fmla="*/ 978568 h 9865894"/>
                <a:gd name="connsiteX2" fmla="*/ 128337 w 2186018"/>
                <a:gd name="connsiteY2" fmla="*/ 1540042 h 9865894"/>
                <a:gd name="connsiteX3" fmla="*/ 417095 w 2186018"/>
                <a:gd name="connsiteY3" fmla="*/ 2165684 h 9865894"/>
                <a:gd name="connsiteX4" fmla="*/ 352927 w 2186018"/>
                <a:gd name="connsiteY4" fmla="*/ 2823410 h 9865894"/>
                <a:gd name="connsiteX5" fmla="*/ 930443 w 2186018"/>
                <a:gd name="connsiteY5" fmla="*/ 3481137 h 9865894"/>
                <a:gd name="connsiteX6" fmla="*/ 930443 w 2186018"/>
                <a:gd name="connsiteY6" fmla="*/ 4203031 h 9865894"/>
                <a:gd name="connsiteX7" fmla="*/ 1572127 w 2186018"/>
                <a:gd name="connsiteY7" fmla="*/ 4973052 h 9865894"/>
                <a:gd name="connsiteX8" fmla="*/ 1572127 w 2186018"/>
                <a:gd name="connsiteY8" fmla="*/ 5999747 h 9865894"/>
                <a:gd name="connsiteX9" fmla="*/ 1652337 w 2186018"/>
                <a:gd name="connsiteY9" fmla="*/ 6481010 h 9865894"/>
                <a:gd name="connsiteX10" fmla="*/ 2069432 w 2186018"/>
                <a:gd name="connsiteY10" fmla="*/ 7042484 h 9865894"/>
                <a:gd name="connsiteX11" fmla="*/ 2037348 w 2186018"/>
                <a:gd name="connsiteY11" fmla="*/ 7603958 h 9865894"/>
                <a:gd name="connsiteX12" fmla="*/ 2181727 w 2186018"/>
                <a:gd name="connsiteY12" fmla="*/ 8101263 h 9865894"/>
                <a:gd name="connsiteX13" fmla="*/ 1844843 w 2186018"/>
                <a:gd name="connsiteY13" fmla="*/ 8438147 h 9865894"/>
                <a:gd name="connsiteX14" fmla="*/ 1652337 w 2186018"/>
                <a:gd name="connsiteY14" fmla="*/ 8807115 h 9865894"/>
                <a:gd name="connsiteX15" fmla="*/ 1171074 w 2186018"/>
                <a:gd name="connsiteY15" fmla="*/ 9865894 h 9865894"/>
                <a:gd name="connsiteX0" fmla="*/ 0 w 2186018"/>
                <a:gd name="connsiteY0" fmla="*/ 0 h 8807115"/>
                <a:gd name="connsiteX1" fmla="*/ 208548 w 2186018"/>
                <a:gd name="connsiteY1" fmla="*/ 978568 h 8807115"/>
                <a:gd name="connsiteX2" fmla="*/ 128337 w 2186018"/>
                <a:gd name="connsiteY2" fmla="*/ 1540042 h 8807115"/>
                <a:gd name="connsiteX3" fmla="*/ 417095 w 2186018"/>
                <a:gd name="connsiteY3" fmla="*/ 2165684 h 8807115"/>
                <a:gd name="connsiteX4" fmla="*/ 352927 w 2186018"/>
                <a:gd name="connsiteY4" fmla="*/ 2823410 h 8807115"/>
                <a:gd name="connsiteX5" fmla="*/ 930443 w 2186018"/>
                <a:gd name="connsiteY5" fmla="*/ 3481137 h 8807115"/>
                <a:gd name="connsiteX6" fmla="*/ 930443 w 2186018"/>
                <a:gd name="connsiteY6" fmla="*/ 4203031 h 8807115"/>
                <a:gd name="connsiteX7" fmla="*/ 1572127 w 2186018"/>
                <a:gd name="connsiteY7" fmla="*/ 4973052 h 8807115"/>
                <a:gd name="connsiteX8" fmla="*/ 1572127 w 2186018"/>
                <a:gd name="connsiteY8" fmla="*/ 5999747 h 8807115"/>
                <a:gd name="connsiteX9" fmla="*/ 1652337 w 2186018"/>
                <a:gd name="connsiteY9" fmla="*/ 6481010 h 8807115"/>
                <a:gd name="connsiteX10" fmla="*/ 2069432 w 2186018"/>
                <a:gd name="connsiteY10" fmla="*/ 7042484 h 8807115"/>
                <a:gd name="connsiteX11" fmla="*/ 2037348 w 2186018"/>
                <a:gd name="connsiteY11" fmla="*/ 7603958 h 8807115"/>
                <a:gd name="connsiteX12" fmla="*/ 2181727 w 2186018"/>
                <a:gd name="connsiteY12" fmla="*/ 8101263 h 8807115"/>
                <a:gd name="connsiteX13" fmla="*/ 1844843 w 2186018"/>
                <a:gd name="connsiteY13" fmla="*/ 8438147 h 8807115"/>
                <a:gd name="connsiteX14" fmla="*/ 1652337 w 2186018"/>
                <a:gd name="connsiteY14" fmla="*/ 8807115 h 8807115"/>
                <a:gd name="connsiteX0" fmla="*/ 0 w 2186018"/>
                <a:gd name="connsiteY0" fmla="*/ 0 h 8807115"/>
                <a:gd name="connsiteX1" fmla="*/ 208548 w 2186018"/>
                <a:gd name="connsiteY1" fmla="*/ 978568 h 8807115"/>
                <a:gd name="connsiteX2" fmla="*/ 128337 w 2186018"/>
                <a:gd name="connsiteY2" fmla="*/ 1540042 h 8807115"/>
                <a:gd name="connsiteX3" fmla="*/ 417095 w 2186018"/>
                <a:gd name="connsiteY3" fmla="*/ 2165684 h 8807115"/>
                <a:gd name="connsiteX4" fmla="*/ 352927 w 2186018"/>
                <a:gd name="connsiteY4" fmla="*/ 2823410 h 8807115"/>
                <a:gd name="connsiteX5" fmla="*/ 930443 w 2186018"/>
                <a:gd name="connsiteY5" fmla="*/ 3481137 h 8807115"/>
                <a:gd name="connsiteX6" fmla="*/ 930443 w 2186018"/>
                <a:gd name="connsiteY6" fmla="*/ 4203031 h 8807115"/>
                <a:gd name="connsiteX7" fmla="*/ 1572127 w 2186018"/>
                <a:gd name="connsiteY7" fmla="*/ 4973052 h 8807115"/>
                <a:gd name="connsiteX8" fmla="*/ 1572127 w 2186018"/>
                <a:gd name="connsiteY8" fmla="*/ 5999747 h 8807115"/>
                <a:gd name="connsiteX9" fmla="*/ 1652337 w 2186018"/>
                <a:gd name="connsiteY9" fmla="*/ 6481010 h 8807115"/>
                <a:gd name="connsiteX10" fmla="*/ 2069432 w 2186018"/>
                <a:gd name="connsiteY10" fmla="*/ 7042484 h 8807115"/>
                <a:gd name="connsiteX11" fmla="*/ 2037348 w 2186018"/>
                <a:gd name="connsiteY11" fmla="*/ 7603958 h 8807115"/>
                <a:gd name="connsiteX12" fmla="*/ 2181727 w 2186018"/>
                <a:gd name="connsiteY12" fmla="*/ 8101263 h 8807115"/>
                <a:gd name="connsiteX13" fmla="*/ 1844843 w 2186018"/>
                <a:gd name="connsiteY13" fmla="*/ 8438147 h 8807115"/>
                <a:gd name="connsiteX14" fmla="*/ 1667327 w 2186018"/>
                <a:gd name="connsiteY14" fmla="*/ 8807115 h 8807115"/>
                <a:gd name="connsiteX0" fmla="*/ 0 w 2305940"/>
                <a:gd name="connsiteY0" fmla="*/ 0 h 8687194"/>
                <a:gd name="connsiteX1" fmla="*/ 328470 w 2305940"/>
                <a:gd name="connsiteY1" fmla="*/ 858647 h 8687194"/>
                <a:gd name="connsiteX2" fmla="*/ 248259 w 2305940"/>
                <a:gd name="connsiteY2" fmla="*/ 1420121 h 8687194"/>
                <a:gd name="connsiteX3" fmla="*/ 537017 w 2305940"/>
                <a:gd name="connsiteY3" fmla="*/ 2045763 h 8687194"/>
                <a:gd name="connsiteX4" fmla="*/ 472849 w 2305940"/>
                <a:gd name="connsiteY4" fmla="*/ 2703489 h 8687194"/>
                <a:gd name="connsiteX5" fmla="*/ 1050365 w 2305940"/>
                <a:gd name="connsiteY5" fmla="*/ 3361216 h 8687194"/>
                <a:gd name="connsiteX6" fmla="*/ 1050365 w 2305940"/>
                <a:gd name="connsiteY6" fmla="*/ 4083110 h 8687194"/>
                <a:gd name="connsiteX7" fmla="*/ 1692049 w 2305940"/>
                <a:gd name="connsiteY7" fmla="*/ 4853131 h 8687194"/>
                <a:gd name="connsiteX8" fmla="*/ 1692049 w 2305940"/>
                <a:gd name="connsiteY8" fmla="*/ 5879826 h 8687194"/>
                <a:gd name="connsiteX9" fmla="*/ 1772259 w 2305940"/>
                <a:gd name="connsiteY9" fmla="*/ 6361089 h 8687194"/>
                <a:gd name="connsiteX10" fmla="*/ 2189354 w 2305940"/>
                <a:gd name="connsiteY10" fmla="*/ 6922563 h 8687194"/>
                <a:gd name="connsiteX11" fmla="*/ 2157270 w 2305940"/>
                <a:gd name="connsiteY11" fmla="*/ 7484037 h 8687194"/>
                <a:gd name="connsiteX12" fmla="*/ 2301649 w 2305940"/>
                <a:gd name="connsiteY12" fmla="*/ 7981342 h 8687194"/>
                <a:gd name="connsiteX13" fmla="*/ 1964765 w 2305940"/>
                <a:gd name="connsiteY13" fmla="*/ 8318226 h 8687194"/>
                <a:gd name="connsiteX14" fmla="*/ 1787249 w 2305940"/>
                <a:gd name="connsiteY14" fmla="*/ 8687194 h 8687194"/>
                <a:gd name="connsiteX0" fmla="*/ 0 w 2303461"/>
                <a:gd name="connsiteY0" fmla="*/ 0 h 8687194"/>
                <a:gd name="connsiteX1" fmla="*/ 328470 w 2303461"/>
                <a:gd name="connsiteY1" fmla="*/ 858647 h 8687194"/>
                <a:gd name="connsiteX2" fmla="*/ 248259 w 2303461"/>
                <a:gd name="connsiteY2" fmla="*/ 1420121 h 8687194"/>
                <a:gd name="connsiteX3" fmla="*/ 537017 w 2303461"/>
                <a:gd name="connsiteY3" fmla="*/ 2045763 h 8687194"/>
                <a:gd name="connsiteX4" fmla="*/ 472849 w 2303461"/>
                <a:gd name="connsiteY4" fmla="*/ 2703489 h 8687194"/>
                <a:gd name="connsiteX5" fmla="*/ 1050365 w 2303461"/>
                <a:gd name="connsiteY5" fmla="*/ 3361216 h 8687194"/>
                <a:gd name="connsiteX6" fmla="*/ 1050365 w 2303461"/>
                <a:gd name="connsiteY6" fmla="*/ 4083110 h 8687194"/>
                <a:gd name="connsiteX7" fmla="*/ 1692049 w 2303461"/>
                <a:gd name="connsiteY7" fmla="*/ 4853131 h 8687194"/>
                <a:gd name="connsiteX8" fmla="*/ 1692049 w 2303461"/>
                <a:gd name="connsiteY8" fmla="*/ 5879826 h 8687194"/>
                <a:gd name="connsiteX9" fmla="*/ 1772259 w 2303461"/>
                <a:gd name="connsiteY9" fmla="*/ 6361089 h 8687194"/>
                <a:gd name="connsiteX10" fmla="*/ 2189354 w 2303461"/>
                <a:gd name="connsiteY10" fmla="*/ 6922563 h 8687194"/>
                <a:gd name="connsiteX11" fmla="*/ 2157270 w 2303461"/>
                <a:gd name="connsiteY11" fmla="*/ 7484037 h 8687194"/>
                <a:gd name="connsiteX12" fmla="*/ 2301649 w 2303461"/>
                <a:gd name="connsiteY12" fmla="*/ 7981342 h 8687194"/>
                <a:gd name="connsiteX13" fmla="*/ 2039716 w 2303461"/>
                <a:gd name="connsiteY13" fmla="*/ 8363196 h 8687194"/>
                <a:gd name="connsiteX14" fmla="*/ 1787249 w 2303461"/>
                <a:gd name="connsiteY14" fmla="*/ 8687194 h 8687194"/>
                <a:gd name="connsiteX0" fmla="*/ 73619 w 2062286"/>
                <a:gd name="connsiteY0" fmla="*/ 0 h 8807115"/>
                <a:gd name="connsiteX1" fmla="*/ 87295 w 2062286"/>
                <a:gd name="connsiteY1" fmla="*/ 978568 h 8807115"/>
                <a:gd name="connsiteX2" fmla="*/ 7084 w 2062286"/>
                <a:gd name="connsiteY2" fmla="*/ 1540042 h 8807115"/>
                <a:gd name="connsiteX3" fmla="*/ 295842 w 2062286"/>
                <a:gd name="connsiteY3" fmla="*/ 2165684 h 8807115"/>
                <a:gd name="connsiteX4" fmla="*/ 231674 w 2062286"/>
                <a:gd name="connsiteY4" fmla="*/ 2823410 h 8807115"/>
                <a:gd name="connsiteX5" fmla="*/ 809190 w 2062286"/>
                <a:gd name="connsiteY5" fmla="*/ 3481137 h 8807115"/>
                <a:gd name="connsiteX6" fmla="*/ 809190 w 2062286"/>
                <a:gd name="connsiteY6" fmla="*/ 4203031 h 8807115"/>
                <a:gd name="connsiteX7" fmla="*/ 1450874 w 2062286"/>
                <a:gd name="connsiteY7" fmla="*/ 4973052 h 8807115"/>
                <a:gd name="connsiteX8" fmla="*/ 1450874 w 2062286"/>
                <a:gd name="connsiteY8" fmla="*/ 5999747 h 8807115"/>
                <a:gd name="connsiteX9" fmla="*/ 1531084 w 2062286"/>
                <a:gd name="connsiteY9" fmla="*/ 6481010 h 8807115"/>
                <a:gd name="connsiteX10" fmla="*/ 1948179 w 2062286"/>
                <a:gd name="connsiteY10" fmla="*/ 7042484 h 8807115"/>
                <a:gd name="connsiteX11" fmla="*/ 1916095 w 2062286"/>
                <a:gd name="connsiteY11" fmla="*/ 7603958 h 8807115"/>
                <a:gd name="connsiteX12" fmla="*/ 2060474 w 2062286"/>
                <a:gd name="connsiteY12" fmla="*/ 8101263 h 8807115"/>
                <a:gd name="connsiteX13" fmla="*/ 1798541 w 2062286"/>
                <a:gd name="connsiteY13" fmla="*/ 8483117 h 8807115"/>
                <a:gd name="connsiteX14" fmla="*/ 1546074 w 2062286"/>
                <a:gd name="connsiteY14" fmla="*/ 8807115 h 8807115"/>
                <a:gd name="connsiteX0" fmla="*/ 73619 w 2062286"/>
                <a:gd name="connsiteY0" fmla="*/ 0 h 9661554"/>
                <a:gd name="connsiteX1" fmla="*/ 87295 w 2062286"/>
                <a:gd name="connsiteY1" fmla="*/ 978568 h 9661554"/>
                <a:gd name="connsiteX2" fmla="*/ 7084 w 2062286"/>
                <a:gd name="connsiteY2" fmla="*/ 1540042 h 9661554"/>
                <a:gd name="connsiteX3" fmla="*/ 295842 w 2062286"/>
                <a:gd name="connsiteY3" fmla="*/ 2165684 h 9661554"/>
                <a:gd name="connsiteX4" fmla="*/ 231674 w 2062286"/>
                <a:gd name="connsiteY4" fmla="*/ 2823410 h 9661554"/>
                <a:gd name="connsiteX5" fmla="*/ 809190 w 2062286"/>
                <a:gd name="connsiteY5" fmla="*/ 3481137 h 9661554"/>
                <a:gd name="connsiteX6" fmla="*/ 809190 w 2062286"/>
                <a:gd name="connsiteY6" fmla="*/ 4203031 h 9661554"/>
                <a:gd name="connsiteX7" fmla="*/ 1450874 w 2062286"/>
                <a:gd name="connsiteY7" fmla="*/ 4973052 h 9661554"/>
                <a:gd name="connsiteX8" fmla="*/ 1450874 w 2062286"/>
                <a:gd name="connsiteY8" fmla="*/ 5999747 h 9661554"/>
                <a:gd name="connsiteX9" fmla="*/ 1531084 w 2062286"/>
                <a:gd name="connsiteY9" fmla="*/ 6481010 h 9661554"/>
                <a:gd name="connsiteX10" fmla="*/ 1948179 w 2062286"/>
                <a:gd name="connsiteY10" fmla="*/ 7042484 h 9661554"/>
                <a:gd name="connsiteX11" fmla="*/ 1916095 w 2062286"/>
                <a:gd name="connsiteY11" fmla="*/ 7603958 h 9661554"/>
                <a:gd name="connsiteX12" fmla="*/ 2060474 w 2062286"/>
                <a:gd name="connsiteY12" fmla="*/ 8101263 h 9661554"/>
                <a:gd name="connsiteX13" fmla="*/ 1798541 w 2062286"/>
                <a:gd name="connsiteY13" fmla="*/ 8483117 h 9661554"/>
                <a:gd name="connsiteX14" fmla="*/ 1216291 w 2062286"/>
                <a:gd name="connsiteY14" fmla="*/ 9661554 h 9661554"/>
                <a:gd name="connsiteX0" fmla="*/ 73619 w 2062286"/>
                <a:gd name="connsiteY0" fmla="*/ 0 h 9841436"/>
                <a:gd name="connsiteX1" fmla="*/ 87295 w 2062286"/>
                <a:gd name="connsiteY1" fmla="*/ 978568 h 9841436"/>
                <a:gd name="connsiteX2" fmla="*/ 7084 w 2062286"/>
                <a:gd name="connsiteY2" fmla="*/ 1540042 h 9841436"/>
                <a:gd name="connsiteX3" fmla="*/ 295842 w 2062286"/>
                <a:gd name="connsiteY3" fmla="*/ 2165684 h 9841436"/>
                <a:gd name="connsiteX4" fmla="*/ 231674 w 2062286"/>
                <a:gd name="connsiteY4" fmla="*/ 2823410 h 9841436"/>
                <a:gd name="connsiteX5" fmla="*/ 809190 w 2062286"/>
                <a:gd name="connsiteY5" fmla="*/ 3481137 h 9841436"/>
                <a:gd name="connsiteX6" fmla="*/ 809190 w 2062286"/>
                <a:gd name="connsiteY6" fmla="*/ 4203031 h 9841436"/>
                <a:gd name="connsiteX7" fmla="*/ 1450874 w 2062286"/>
                <a:gd name="connsiteY7" fmla="*/ 4973052 h 9841436"/>
                <a:gd name="connsiteX8" fmla="*/ 1450874 w 2062286"/>
                <a:gd name="connsiteY8" fmla="*/ 5999747 h 9841436"/>
                <a:gd name="connsiteX9" fmla="*/ 1531084 w 2062286"/>
                <a:gd name="connsiteY9" fmla="*/ 6481010 h 9841436"/>
                <a:gd name="connsiteX10" fmla="*/ 1948179 w 2062286"/>
                <a:gd name="connsiteY10" fmla="*/ 7042484 h 9841436"/>
                <a:gd name="connsiteX11" fmla="*/ 1916095 w 2062286"/>
                <a:gd name="connsiteY11" fmla="*/ 7603958 h 9841436"/>
                <a:gd name="connsiteX12" fmla="*/ 2060474 w 2062286"/>
                <a:gd name="connsiteY12" fmla="*/ 8101263 h 9841436"/>
                <a:gd name="connsiteX13" fmla="*/ 1798541 w 2062286"/>
                <a:gd name="connsiteY13" fmla="*/ 8483117 h 9841436"/>
                <a:gd name="connsiteX14" fmla="*/ 1006428 w 2062286"/>
                <a:gd name="connsiteY14" fmla="*/ 9841436 h 9841436"/>
                <a:gd name="connsiteX0" fmla="*/ 73619 w 2062286"/>
                <a:gd name="connsiteY0" fmla="*/ 0 h 9796465"/>
                <a:gd name="connsiteX1" fmla="*/ 87295 w 2062286"/>
                <a:gd name="connsiteY1" fmla="*/ 978568 h 9796465"/>
                <a:gd name="connsiteX2" fmla="*/ 7084 w 2062286"/>
                <a:gd name="connsiteY2" fmla="*/ 1540042 h 9796465"/>
                <a:gd name="connsiteX3" fmla="*/ 295842 w 2062286"/>
                <a:gd name="connsiteY3" fmla="*/ 2165684 h 9796465"/>
                <a:gd name="connsiteX4" fmla="*/ 231674 w 2062286"/>
                <a:gd name="connsiteY4" fmla="*/ 2823410 h 9796465"/>
                <a:gd name="connsiteX5" fmla="*/ 809190 w 2062286"/>
                <a:gd name="connsiteY5" fmla="*/ 3481137 h 9796465"/>
                <a:gd name="connsiteX6" fmla="*/ 809190 w 2062286"/>
                <a:gd name="connsiteY6" fmla="*/ 4203031 h 9796465"/>
                <a:gd name="connsiteX7" fmla="*/ 1450874 w 2062286"/>
                <a:gd name="connsiteY7" fmla="*/ 4973052 h 9796465"/>
                <a:gd name="connsiteX8" fmla="*/ 1450874 w 2062286"/>
                <a:gd name="connsiteY8" fmla="*/ 5999747 h 9796465"/>
                <a:gd name="connsiteX9" fmla="*/ 1531084 w 2062286"/>
                <a:gd name="connsiteY9" fmla="*/ 6481010 h 9796465"/>
                <a:gd name="connsiteX10" fmla="*/ 1948179 w 2062286"/>
                <a:gd name="connsiteY10" fmla="*/ 7042484 h 9796465"/>
                <a:gd name="connsiteX11" fmla="*/ 1916095 w 2062286"/>
                <a:gd name="connsiteY11" fmla="*/ 7603958 h 9796465"/>
                <a:gd name="connsiteX12" fmla="*/ 2060474 w 2062286"/>
                <a:gd name="connsiteY12" fmla="*/ 8101263 h 9796465"/>
                <a:gd name="connsiteX13" fmla="*/ 1798541 w 2062286"/>
                <a:gd name="connsiteY13" fmla="*/ 8483117 h 9796465"/>
                <a:gd name="connsiteX14" fmla="*/ 976447 w 2062286"/>
                <a:gd name="connsiteY14" fmla="*/ 9796465 h 9796465"/>
                <a:gd name="connsiteX0" fmla="*/ 73619 w 2065345"/>
                <a:gd name="connsiteY0" fmla="*/ 0 h 9796465"/>
                <a:gd name="connsiteX1" fmla="*/ 87295 w 2065345"/>
                <a:gd name="connsiteY1" fmla="*/ 978568 h 9796465"/>
                <a:gd name="connsiteX2" fmla="*/ 7084 w 2065345"/>
                <a:gd name="connsiteY2" fmla="*/ 1540042 h 9796465"/>
                <a:gd name="connsiteX3" fmla="*/ 295842 w 2065345"/>
                <a:gd name="connsiteY3" fmla="*/ 2165684 h 9796465"/>
                <a:gd name="connsiteX4" fmla="*/ 231674 w 2065345"/>
                <a:gd name="connsiteY4" fmla="*/ 2823410 h 9796465"/>
                <a:gd name="connsiteX5" fmla="*/ 809190 w 2065345"/>
                <a:gd name="connsiteY5" fmla="*/ 3481137 h 9796465"/>
                <a:gd name="connsiteX6" fmla="*/ 809190 w 2065345"/>
                <a:gd name="connsiteY6" fmla="*/ 4203031 h 9796465"/>
                <a:gd name="connsiteX7" fmla="*/ 1450874 w 2065345"/>
                <a:gd name="connsiteY7" fmla="*/ 4973052 h 9796465"/>
                <a:gd name="connsiteX8" fmla="*/ 1450874 w 2065345"/>
                <a:gd name="connsiteY8" fmla="*/ 5999747 h 9796465"/>
                <a:gd name="connsiteX9" fmla="*/ 1531084 w 2065345"/>
                <a:gd name="connsiteY9" fmla="*/ 6481010 h 9796465"/>
                <a:gd name="connsiteX10" fmla="*/ 1948179 w 2065345"/>
                <a:gd name="connsiteY10" fmla="*/ 7042484 h 9796465"/>
                <a:gd name="connsiteX11" fmla="*/ 1916095 w 2065345"/>
                <a:gd name="connsiteY11" fmla="*/ 7603958 h 9796465"/>
                <a:gd name="connsiteX12" fmla="*/ 2060474 w 2065345"/>
                <a:gd name="connsiteY12" fmla="*/ 8101263 h 9796465"/>
                <a:gd name="connsiteX13" fmla="*/ 1708600 w 2065345"/>
                <a:gd name="connsiteY13" fmla="*/ 8468127 h 9796465"/>
                <a:gd name="connsiteX14" fmla="*/ 976447 w 2065345"/>
                <a:gd name="connsiteY14" fmla="*/ 9796465 h 9796465"/>
                <a:gd name="connsiteX0" fmla="*/ 73619 w 2065345"/>
                <a:gd name="connsiteY0" fmla="*/ 0 h 9811455"/>
                <a:gd name="connsiteX1" fmla="*/ 87295 w 2065345"/>
                <a:gd name="connsiteY1" fmla="*/ 978568 h 9811455"/>
                <a:gd name="connsiteX2" fmla="*/ 7084 w 2065345"/>
                <a:gd name="connsiteY2" fmla="*/ 1540042 h 9811455"/>
                <a:gd name="connsiteX3" fmla="*/ 295842 w 2065345"/>
                <a:gd name="connsiteY3" fmla="*/ 2165684 h 9811455"/>
                <a:gd name="connsiteX4" fmla="*/ 231674 w 2065345"/>
                <a:gd name="connsiteY4" fmla="*/ 2823410 h 9811455"/>
                <a:gd name="connsiteX5" fmla="*/ 809190 w 2065345"/>
                <a:gd name="connsiteY5" fmla="*/ 3481137 h 9811455"/>
                <a:gd name="connsiteX6" fmla="*/ 809190 w 2065345"/>
                <a:gd name="connsiteY6" fmla="*/ 4203031 h 9811455"/>
                <a:gd name="connsiteX7" fmla="*/ 1450874 w 2065345"/>
                <a:gd name="connsiteY7" fmla="*/ 4973052 h 9811455"/>
                <a:gd name="connsiteX8" fmla="*/ 1450874 w 2065345"/>
                <a:gd name="connsiteY8" fmla="*/ 5999747 h 9811455"/>
                <a:gd name="connsiteX9" fmla="*/ 1531084 w 2065345"/>
                <a:gd name="connsiteY9" fmla="*/ 6481010 h 9811455"/>
                <a:gd name="connsiteX10" fmla="*/ 1948179 w 2065345"/>
                <a:gd name="connsiteY10" fmla="*/ 7042484 h 9811455"/>
                <a:gd name="connsiteX11" fmla="*/ 1916095 w 2065345"/>
                <a:gd name="connsiteY11" fmla="*/ 7603958 h 9811455"/>
                <a:gd name="connsiteX12" fmla="*/ 2060474 w 2065345"/>
                <a:gd name="connsiteY12" fmla="*/ 8101263 h 9811455"/>
                <a:gd name="connsiteX13" fmla="*/ 1708600 w 2065345"/>
                <a:gd name="connsiteY13" fmla="*/ 8468127 h 9811455"/>
                <a:gd name="connsiteX14" fmla="*/ 1036408 w 2065345"/>
                <a:gd name="connsiteY14" fmla="*/ 9811455 h 98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5345" h="9811455">
                  <a:moveTo>
                    <a:pt x="73619" y="0"/>
                  </a:moveTo>
                  <a:cubicBezTo>
                    <a:pt x="167198" y="360947"/>
                    <a:pt x="98384" y="721894"/>
                    <a:pt x="87295" y="978568"/>
                  </a:cubicBezTo>
                  <a:cubicBezTo>
                    <a:pt x="76206" y="1235242"/>
                    <a:pt x="-27674" y="1342189"/>
                    <a:pt x="7084" y="1540042"/>
                  </a:cubicBezTo>
                  <a:cubicBezTo>
                    <a:pt x="41842" y="1737895"/>
                    <a:pt x="258410" y="1951789"/>
                    <a:pt x="295842" y="2165684"/>
                  </a:cubicBezTo>
                  <a:cubicBezTo>
                    <a:pt x="333274" y="2379579"/>
                    <a:pt x="146116" y="2604168"/>
                    <a:pt x="231674" y="2823410"/>
                  </a:cubicBezTo>
                  <a:cubicBezTo>
                    <a:pt x="317232" y="3042652"/>
                    <a:pt x="712937" y="3251200"/>
                    <a:pt x="809190" y="3481137"/>
                  </a:cubicBezTo>
                  <a:cubicBezTo>
                    <a:pt x="905443" y="3711074"/>
                    <a:pt x="702243" y="3954379"/>
                    <a:pt x="809190" y="4203031"/>
                  </a:cubicBezTo>
                  <a:cubicBezTo>
                    <a:pt x="916137" y="4451683"/>
                    <a:pt x="1343927" y="4673599"/>
                    <a:pt x="1450874" y="4973052"/>
                  </a:cubicBezTo>
                  <a:cubicBezTo>
                    <a:pt x="1557821" y="5272505"/>
                    <a:pt x="1437506" y="5748421"/>
                    <a:pt x="1450874" y="5999747"/>
                  </a:cubicBezTo>
                  <a:cubicBezTo>
                    <a:pt x="1464242" y="6251073"/>
                    <a:pt x="1448200" y="6307221"/>
                    <a:pt x="1531084" y="6481010"/>
                  </a:cubicBezTo>
                  <a:cubicBezTo>
                    <a:pt x="1613968" y="6654799"/>
                    <a:pt x="1884011" y="6855326"/>
                    <a:pt x="1948179" y="7042484"/>
                  </a:cubicBezTo>
                  <a:cubicBezTo>
                    <a:pt x="2012348" y="7229642"/>
                    <a:pt x="1897379" y="7427495"/>
                    <a:pt x="1916095" y="7603958"/>
                  </a:cubicBezTo>
                  <a:cubicBezTo>
                    <a:pt x="1934811" y="7780421"/>
                    <a:pt x="2095057" y="7957235"/>
                    <a:pt x="2060474" y="8101263"/>
                  </a:cubicBezTo>
                  <a:cubicBezTo>
                    <a:pt x="2025891" y="8245291"/>
                    <a:pt x="1879278" y="8183095"/>
                    <a:pt x="1708600" y="8468127"/>
                  </a:cubicBezTo>
                  <a:cubicBezTo>
                    <a:pt x="1537922" y="8753159"/>
                    <a:pt x="1148703" y="9573497"/>
                    <a:pt x="1036408" y="9811455"/>
                  </a:cubicBezTo>
                </a:path>
              </a:pathLst>
            </a:custGeom>
            <a:noFill/>
            <a:ln w="31750">
              <a:solidFill>
                <a:srgbClr val="00FF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2680" y="2263545"/>
              <a:ext cx="906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FF00"/>
                  </a:solidFill>
                  <a:sym typeface="Symbol"/>
                </a:rPr>
                <a:t>MCCFR</a:t>
              </a:r>
            </a:p>
            <a:p>
              <a:r>
                <a:rPr lang="en-US" sz="1400" dirty="0" smtClean="0">
                  <a:solidFill>
                    <a:srgbClr val="00FF00"/>
                  </a:solidFill>
                  <a:sym typeface="Symbol"/>
                </a:rPr>
                <a:t>update</a:t>
              </a:r>
              <a:endParaRPr lang="en-US" sz="14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4970" y="1214869"/>
            <a:ext cx="2564096" cy="4444267"/>
            <a:chOff x="4454970" y="1214869"/>
            <a:chExt cx="2564096" cy="4444267"/>
          </a:xfrm>
        </p:grpSpPr>
        <p:sp>
          <p:nvSpPr>
            <p:cNvPr id="16" name="TextBox 15"/>
            <p:cNvSpPr txBox="1"/>
            <p:nvPr/>
          </p:nvSpPr>
          <p:spPr>
            <a:xfrm>
              <a:off x="5758718" y="3197910"/>
              <a:ext cx="1260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Current</a:t>
              </a:r>
            </a:p>
            <a:p>
              <a:r>
                <a:rPr lang="en-US" sz="1400" dirty="0"/>
                <a:t>i</a:t>
              </a:r>
              <a:r>
                <a:rPr lang="en-US" sz="1400" dirty="0" smtClean="0"/>
                <a:t>nformation set</a:t>
              </a:r>
              <a:endParaRPr lang="en-US" sz="1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35337" y="3344844"/>
              <a:ext cx="943805" cy="191323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54970" y="1214869"/>
              <a:ext cx="411220" cy="4444267"/>
            </a:xfrm>
            <a:custGeom>
              <a:avLst/>
              <a:gdLst>
                <a:gd name="connsiteX0" fmla="*/ 57177 w 1059321"/>
                <a:gd name="connsiteY0" fmla="*/ 0 h 12485203"/>
                <a:gd name="connsiteX1" fmla="*/ 9051 w 1059321"/>
                <a:gd name="connsiteY1" fmla="*/ 1491916 h 12485203"/>
                <a:gd name="connsiteX2" fmla="*/ 217598 w 1059321"/>
                <a:gd name="connsiteY2" fmla="*/ 2727158 h 12485203"/>
                <a:gd name="connsiteX3" fmla="*/ 217598 w 1059321"/>
                <a:gd name="connsiteY3" fmla="*/ 3545305 h 12485203"/>
                <a:gd name="connsiteX4" fmla="*/ 570525 w 1059321"/>
                <a:gd name="connsiteY4" fmla="*/ 4844716 h 12485203"/>
                <a:gd name="connsiteX5" fmla="*/ 586567 w 1059321"/>
                <a:gd name="connsiteY5" fmla="*/ 5646821 h 12485203"/>
                <a:gd name="connsiteX6" fmla="*/ 714904 w 1059321"/>
                <a:gd name="connsiteY6" fmla="*/ 6529137 h 12485203"/>
                <a:gd name="connsiteX7" fmla="*/ 1051788 w 1059321"/>
                <a:gd name="connsiteY7" fmla="*/ 8149389 h 12485203"/>
                <a:gd name="connsiteX8" fmla="*/ 939493 w 1059321"/>
                <a:gd name="connsiteY8" fmla="*/ 9352547 h 12485203"/>
                <a:gd name="connsiteX9" fmla="*/ 827198 w 1059321"/>
                <a:gd name="connsiteY9" fmla="*/ 10523621 h 12485203"/>
                <a:gd name="connsiteX10" fmla="*/ 795114 w 1059321"/>
                <a:gd name="connsiteY10" fmla="*/ 12368463 h 12485203"/>
                <a:gd name="connsiteX0" fmla="*/ 57177 w 1059321"/>
                <a:gd name="connsiteY0" fmla="*/ 0 h 12980863"/>
                <a:gd name="connsiteX1" fmla="*/ 9051 w 1059321"/>
                <a:gd name="connsiteY1" fmla="*/ 1491916 h 12980863"/>
                <a:gd name="connsiteX2" fmla="*/ 217598 w 1059321"/>
                <a:gd name="connsiteY2" fmla="*/ 2727158 h 12980863"/>
                <a:gd name="connsiteX3" fmla="*/ 217598 w 1059321"/>
                <a:gd name="connsiteY3" fmla="*/ 3545305 h 12980863"/>
                <a:gd name="connsiteX4" fmla="*/ 570525 w 1059321"/>
                <a:gd name="connsiteY4" fmla="*/ 4844716 h 12980863"/>
                <a:gd name="connsiteX5" fmla="*/ 586567 w 1059321"/>
                <a:gd name="connsiteY5" fmla="*/ 5646821 h 12980863"/>
                <a:gd name="connsiteX6" fmla="*/ 714904 w 1059321"/>
                <a:gd name="connsiteY6" fmla="*/ 6529137 h 12980863"/>
                <a:gd name="connsiteX7" fmla="*/ 1051788 w 1059321"/>
                <a:gd name="connsiteY7" fmla="*/ 8149389 h 12980863"/>
                <a:gd name="connsiteX8" fmla="*/ 939493 w 1059321"/>
                <a:gd name="connsiteY8" fmla="*/ 9352547 h 12980863"/>
                <a:gd name="connsiteX9" fmla="*/ 827198 w 1059321"/>
                <a:gd name="connsiteY9" fmla="*/ 10523621 h 12980863"/>
                <a:gd name="connsiteX10" fmla="*/ 554482 w 1059321"/>
                <a:gd name="connsiteY10" fmla="*/ 12881810 h 12980863"/>
                <a:gd name="connsiteX0" fmla="*/ 57177 w 1059321"/>
                <a:gd name="connsiteY0" fmla="*/ 0 h 12881810"/>
                <a:gd name="connsiteX1" fmla="*/ 9051 w 1059321"/>
                <a:gd name="connsiteY1" fmla="*/ 1491916 h 12881810"/>
                <a:gd name="connsiteX2" fmla="*/ 217598 w 1059321"/>
                <a:gd name="connsiteY2" fmla="*/ 2727158 h 12881810"/>
                <a:gd name="connsiteX3" fmla="*/ 217598 w 1059321"/>
                <a:gd name="connsiteY3" fmla="*/ 3545305 h 12881810"/>
                <a:gd name="connsiteX4" fmla="*/ 570525 w 1059321"/>
                <a:gd name="connsiteY4" fmla="*/ 4844716 h 12881810"/>
                <a:gd name="connsiteX5" fmla="*/ 586567 w 1059321"/>
                <a:gd name="connsiteY5" fmla="*/ 5646821 h 12881810"/>
                <a:gd name="connsiteX6" fmla="*/ 714904 w 1059321"/>
                <a:gd name="connsiteY6" fmla="*/ 6529137 h 12881810"/>
                <a:gd name="connsiteX7" fmla="*/ 1051788 w 1059321"/>
                <a:gd name="connsiteY7" fmla="*/ 8149389 h 12881810"/>
                <a:gd name="connsiteX8" fmla="*/ 939493 w 1059321"/>
                <a:gd name="connsiteY8" fmla="*/ 9352547 h 12881810"/>
                <a:gd name="connsiteX9" fmla="*/ 827198 w 1059321"/>
                <a:gd name="connsiteY9" fmla="*/ 10523621 h 12881810"/>
                <a:gd name="connsiteX10" fmla="*/ 554482 w 1059321"/>
                <a:gd name="connsiteY10" fmla="*/ 12881810 h 12881810"/>
                <a:gd name="connsiteX0" fmla="*/ 127145 w 1129289"/>
                <a:gd name="connsiteY0" fmla="*/ 0 h 12881810"/>
                <a:gd name="connsiteX1" fmla="*/ 4068 w 1129289"/>
                <a:gd name="connsiteY1" fmla="*/ 1491916 h 12881810"/>
                <a:gd name="connsiteX2" fmla="*/ 287566 w 1129289"/>
                <a:gd name="connsiteY2" fmla="*/ 2727158 h 12881810"/>
                <a:gd name="connsiteX3" fmla="*/ 287566 w 1129289"/>
                <a:gd name="connsiteY3" fmla="*/ 3545305 h 12881810"/>
                <a:gd name="connsiteX4" fmla="*/ 640493 w 1129289"/>
                <a:gd name="connsiteY4" fmla="*/ 4844716 h 12881810"/>
                <a:gd name="connsiteX5" fmla="*/ 656535 w 1129289"/>
                <a:gd name="connsiteY5" fmla="*/ 5646821 h 12881810"/>
                <a:gd name="connsiteX6" fmla="*/ 784872 w 1129289"/>
                <a:gd name="connsiteY6" fmla="*/ 6529137 h 12881810"/>
                <a:gd name="connsiteX7" fmla="*/ 1121756 w 1129289"/>
                <a:gd name="connsiteY7" fmla="*/ 8149389 h 12881810"/>
                <a:gd name="connsiteX8" fmla="*/ 1009461 w 1129289"/>
                <a:gd name="connsiteY8" fmla="*/ 9352547 h 12881810"/>
                <a:gd name="connsiteX9" fmla="*/ 897166 w 1129289"/>
                <a:gd name="connsiteY9" fmla="*/ 10523621 h 12881810"/>
                <a:gd name="connsiteX10" fmla="*/ 624450 w 1129289"/>
                <a:gd name="connsiteY10" fmla="*/ 12881810 h 12881810"/>
                <a:gd name="connsiteX0" fmla="*/ 123708 w 1125852"/>
                <a:gd name="connsiteY0" fmla="*/ 0 h 12881810"/>
                <a:gd name="connsiteX1" fmla="*/ 631 w 1125852"/>
                <a:gd name="connsiteY1" fmla="*/ 1491916 h 12881810"/>
                <a:gd name="connsiteX2" fmla="*/ 179198 w 1125852"/>
                <a:gd name="connsiteY2" fmla="*/ 2697178 h 12881810"/>
                <a:gd name="connsiteX3" fmla="*/ 284129 w 1125852"/>
                <a:gd name="connsiteY3" fmla="*/ 3545305 h 12881810"/>
                <a:gd name="connsiteX4" fmla="*/ 637056 w 1125852"/>
                <a:gd name="connsiteY4" fmla="*/ 4844716 h 12881810"/>
                <a:gd name="connsiteX5" fmla="*/ 653098 w 1125852"/>
                <a:gd name="connsiteY5" fmla="*/ 5646821 h 12881810"/>
                <a:gd name="connsiteX6" fmla="*/ 781435 w 1125852"/>
                <a:gd name="connsiteY6" fmla="*/ 6529137 h 12881810"/>
                <a:gd name="connsiteX7" fmla="*/ 1118319 w 1125852"/>
                <a:gd name="connsiteY7" fmla="*/ 8149389 h 12881810"/>
                <a:gd name="connsiteX8" fmla="*/ 1006024 w 1125852"/>
                <a:gd name="connsiteY8" fmla="*/ 9352547 h 12881810"/>
                <a:gd name="connsiteX9" fmla="*/ 893729 w 1125852"/>
                <a:gd name="connsiteY9" fmla="*/ 10523621 h 12881810"/>
                <a:gd name="connsiteX10" fmla="*/ 621013 w 1125852"/>
                <a:gd name="connsiteY10" fmla="*/ 12881810 h 12881810"/>
                <a:gd name="connsiteX0" fmla="*/ 123708 w 1125852"/>
                <a:gd name="connsiteY0" fmla="*/ 0 h 12881810"/>
                <a:gd name="connsiteX1" fmla="*/ 631 w 1125852"/>
                <a:gd name="connsiteY1" fmla="*/ 1491916 h 12881810"/>
                <a:gd name="connsiteX2" fmla="*/ 179198 w 1125852"/>
                <a:gd name="connsiteY2" fmla="*/ 2697178 h 12881810"/>
                <a:gd name="connsiteX3" fmla="*/ 254149 w 1125852"/>
                <a:gd name="connsiteY3" fmla="*/ 3785148 h 12881810"/>
                <a:gd name="connsiteX4" fmla="*/ 637056 w 1125852"/>
                <a:gd name="connsiteY4" fmla="*/ 4844716 h 12881810"/>
                <a:gd name="connsiteX5" fmla="*/ 653098 w 1125852"/>
                <a:gd name="connsiteY5" fmla="*/ 5646821 h 12881810"/>
                <a:gd name="connsiteX6" fmla="*/ 781435 w 1125852"/>
                <a:gd name="connsiteY6" fmla="*/ 6529137 h 12881810"/>
                <a:gd name="connsiteX7" fmla="*/ 1118319 w 1125852"/>
                <a:gd name="connsiteY7" fmla="*/ 8149389 h 12881810"/>
                <a:gd name="connsiteX8" fmla="*/ 1006024 w 1125852"/>
                <a:gd name="connsiteY8" fmla="*/ 9352547 h 12881810"/>
                <a:gd name="connsiteX9" fmla="*/ 893729 w 1125852"/>
                <a:gd name="connsiteY9" fmla="*/ 10523621 h 12881810"/>
                <a:gd name="connsiteX10" fmla="*/ 621013 w 1125852"/>
                <a:gd name="connsiteY10" fmla="*/ 12881810 h 1288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852" h="12881810">
                  <a:moveTo>
                    <a:pt x="123708" y="0"/>
                  </a:moveTo>
                  <a:cubicBezTo>
                    <a:pt x="86276" y="518695"/>
                    <a:pt x="-8617" y="1042386"/>
                    <a:pt x="631" y="1491916"/>
                  </a:cubicBezTo>
                  <a:cubicBezTo>
                    <a:pt x="9879" y="1941446"/>
                    <a:pt x="136945" y="2314973"/>
                    <a:pt x="179198" y="2697178"/>
                  </a:cubicBezTo>
                  <a:cubicBezTo>
                    <a:pt x="221451" y="3079383"/>
                    <a:pt x="177839" y="3427225"/>
                    <a:pt x="254149" y="3785148"/>
                  </a:cubicBezTo>
                  <a:cubicBezTo>
                    <a:pt x="330459" y="4143071"/>
                    <a:pt x="570565" y="4534437"/>
                    <a:pt x="637056" y="4844716"/>
                  </a:cubicBezTo>
                  <a:cubicBezTo>
                    <a:pt x="703547" y="5154995"/>
                    <a:pt x="629035" y="5366084"/>
                    <a:pt x="653098" y="5646821"/>
                  </a:cubicBezTo>
                  <a:cubicBezTo>
                    <a:pt x="677161" y="5927558"/>
                    <a:pt x="703898" y="6112042"/>
                    <a:pt x="781435" y="6529137"/>
                  </a:cubicBezTo>
                  <a:cubicBezTo>
                    <a:pt x="858972" y="6946232"/>
                    <a:pt x="1080887" y="7678821"/>
                    <a:pt x="1118319" y="8149389"/>
                  </a:cubicBezTo>
                  <a:cubicBezTo>
                    <a:pt x="1155751" y="8619957"/>
                    <a:pt x="1043456" y="8956842"/>
                    <a:pt x="1006024" y="9352547"/>
                  </a:cubicBezTo>
                  <a:cubicBezTo>
                    <a:pt x="968592" y="9748252"/>
                    <a:pt x="957898" y="9935411"/>
                    <a:pt x="893729" y="10523621"/>
                  </a:cubicBezTo>
                  <a:cubicBezTo>
                    <a:pt x="829561" y="11111832"/>
                    <a:pt x="514066" y="11710737"/>
                    <a:pt x="621013" y="1288181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06014" y="1214869"/>
              <a:ext cx="2097671" cy="4433197"/>
            </a:xfrm>
            <a:custGeom>
              <a:avLst/>
              <a:gdLst>
                <a:gd name="connsiteX0" fmla="*/ 0 w 5822144"/>
                <a:gd name="connsiteY0" fmla="*/ 0 h 12988165"/>
                <a:gd name="connsiteX1" fmla="*/ 721895 w 5822144"/>
                <a:gd name="connsiteY1" fmla="*/ 1315452 h 12988165"/>
                <a:gd name="connsiteX2" fmla="*/ 1026695 w 5822144"/>
                <a:gd name="connsiteY2" fmla="*/ 2390273 h 12988165"/>
                <a:gd name="connsiteX3" fmla="*/ 1957137 w 5822144"/>
                <a:gd name="connsiteY3" fmla="*/ 3898231 h 12988165"/>
                <a:gd name="connsiteX4" fmla="*/ 2566737 w 5822144"/>
                <a:gd name="connsiteY4" fmla="*/ 5245768 h 12988165"/>
                <a:gd name="connsiteX5" fmla="*/ 3256548 w 5822144"/>
                <a:gd name="connsiteY5" fmla="*/ 6448926 h 12988165"/>
                <a:gd name="connsiteX6" fmla="*/ 4042611 w 5822144"/>
                <a:gd name="connsiteY6" fmla="*/ 8903368 h 12988165"/>
                <a:gd name="connsiteX7" fmla="*/ 5037221 w 5822144"/>
                <a:gd name="connsiteY7" fmla="*/ 10988842 h 12988165"/>
                <a:gd name="connsiteX8" fmla="*/ 5775158 w 5822144"/>
                <a:gd name="connsiteY8" fmla="*/ 12849726 h 12988165"/>
                <a:gd name="connsiteX9" fmla="*/ 5743074 w 5822144"/>
                <a:gd name="connsiteY9" fmla="*/ 12849726 h 12988165"/>
                <a:gd name="connsiteX10" fmla="*/ 5710990 w 5822144"/>
                <a:gd name="connsiteY10" fmla="*/ 12833684 h 12988165"/>
                <a:gd name="connsiteX0" fmla="*/ 0 w 5743074"/>
                <a:gd name="connsiteY0" fmla="*/ 0 h 12849726"/>
                <a:gd name="connsiteX1" fmla="*/ 721895 w 5743074"/>
                <a:gd name="connsiteY1" fmla="*/ 1315452 h 12849726"/>
                <a:gd name="connsiteX2" fmla="*/ 1026695 w 5743074"/>
                <a:gd name="connsiteY2" fmla="*/ 2390273 h 12849726"/>
                <a:gd name="connsiteX3" fmla="*/ 1957137 w 5743074"/>
                <a:gd name="connsiteY3" fmla="*/ 3898231 h 12849726"/>
                <a:gd name="connsiteX4" fmla="*/ 2566737 w 5743074"/>
                <a:gd name="connsiteY4" fmla="*/ 5245768 h 12849726"/>
                <a:gd name="connsiteX5" fmla="*/ 3256548 w 5743074"/>
                <a:gd name="connsiteY5" fmla="*/ 6448926 h 12849726"/>
                <a:gd name="connsiteX6" fmla="*/ 4042611 w 5743074"/>
                <a:gd name="connsiteY6" fmla="*/ 8903368 h 12849726"/>
                <a:gd name="connsiteX7" fmla="*/ 5037221 w 5743074"/>
                <a:gd name="connsiteY7" fmla="*/ 10988842 h 12849726"/>
                <a:gd name="connsiteX8" fmla="*/ 5743074 w 5743074"/>
                <a:gd name="connsiteY8" fmla="*/ 12849726 h 12849726"/>
                <a:gd name="connsiteX9" fmla="*/ 5710990 w 5743074"/>
                <a:gd name="connsiteY9" fmla="*/ 12833684 h 12849726"/>
                <a:gd name="connsiteX0" fmla="*/ 0 w 5743074"/>
                <a:gd name="connsiteY0" fmla="*/ 0 h 12849726"/>
                <a:gd name="connsiteX1" fmla="*/ 721895 w 5743074"/>
                <a:gd name="connsiteY1" fmla="*/ 1315452 h 12849726"/>
                <a:gd name="connsiteX2" fmla="*/ 1026695 w 5743074"/>
                <a:gd name="connsiteY2" fmla="*/ 2390273 h 12849726"/>
                <a:gd name="connsiteX3" fmla="*/ 1957137 w 5743074"/>
                <a:gd name="connsiteY3" fmla="*/ 3898231 h 12849726"/>
                <a:gd name="connsiteX4" fmla="*/ 2566737 w 5743074"/>
                <a:gd name="connsiteY4" fmla="*/ 5245768 h 12849726"/>
                <a:gd name="connsiteX5" fmla="*/ 3256548 w 5743074"/>
                <a:gd name="connsiteY5" fmla="*/ 6448926 h 12849726"/>
                <a:gd name="connsiteX6" fmla="*/ 4042611 w 5743074"/>
                <a:gd name="connsiteY6" fmla="*/ 8903368 h 12849726"/>
                <a:gd name="connsiteX7" fmla="*/ 5037221 w 5743074"/>
                <a:gd name="connsiteY7" fmla="*/ 10988842 h 12849726"/>
                <a:gd name="connsiteX8" fmla="*/ 5743074 w 5743074"/>
                <a:gd name="connsiteY8" fmla="*/ 12849726 h 12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3074" h="12849726">
                  <a:moveTo>
                    <a:pt x="0" y="0"/>
                  </a:moveTo>
                  <a:cubicBezTo>
                    <a:pt x="275389" y="458536"/>
                    <a:pt x="550779" y="917073"/>
                    <a:pt x="721895" y="1315452"/>
                  </a:cubicBezTo>
                  <a:cubicBezTo>
                    <a:pt x="893011" y="1713831"/>
                    <a:pt x="820821" y="1959810"/>
                    <a:pt x="1026695" y="2390273"/>
                  </a:cubicBezTo>
                  <a:cubicBezTo>
                    <a:pt x="1232569" y="2820736"/>
                    <a:pt x="1700463" y="3422315"/>
                    <a:pt x="1957137" y="3898231"/>
                  </a:cubicBezTo>
                  <a:cubicBezTo>
                    <a:pt x="2213811" y="4374147"/>
                    <a:pt x="2350169" y="4820652"/>
                    <a:pt x="2566737" y="5245768"/>
                  </a:cubicBezTo>
                  <a:cubicBezTo>
                    <a:pt x="2783306" y="5670884"/>
                    <a:pt x="3010569" y="5839326"/>
                    <a:pt x="3256548" y="6448926"/>
                  </a:cubicBezTo>
                  <a:cubicBezTo>
                    <a:pt x="3502527" y="7058526"/>
                    <a:pt x="3745832" y="8146715"/>
                    <a:pt x="4042611" y="8903368"/>
                  </a:cubicBezTo>
                  <a:cubicBezTo>
                    <a:pt x="4339390" y="9660021"/>
                    <a:pt x="4753810" y="10331116"/>
                    <a:pt x="5037221" y="10988842"/>
                  </a:cubicBezTo>
                  <a:cubicBezTo>
                    <a:pt x="5320632" y="11646568"/>
                    <a:pt x="5630779" y="12542252"/>
                    <a:pt x="5743074" y="1284972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01556" y="4403718"/>
            <a:ext cx="2496534" cy="738664"/>
            <a:chOff x="3001556" y="4403718"/>
            <a:chExt cx="2496534" cy="738664"/>
          </a:xfrm>
        </p:grpSpPr>
        <p:sp>
          <p:nvSpPr>
            <p:cNvPr id="10" name="Rounded Rectangle 9"/>
            <p:cNvSpPr/>
            <p:nvPr/>
          </p:nvSpPr>
          <p:spPr>
            <a:xfrm>
              <a:off x="4182999" y="4512498"/>
              <a:ext cx="1315091" cy="191323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1556" y="4403718"/>
              <a:ext cx="1260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Newly added</a:t>
              </a:r>
            </a:p>
            <a:p>
              <a:r>
                <a:rPr lang="en-US" sz="1400" dirty="0" smtClean="0"/>
                <a:t>information set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36133" y="3197910"/>
            <a:ext cx="149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Incremental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ree building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506014" y="1209334"/>
            <a:ext cx="2226226" cy="4753750"/>
            <a:chOff x="4506014" y="1209334"/>
            <a:chExt cx="2226226" cy="4753750"/>
          </a:xfrm>
        </p:grpSpPr>
        <p:sp>
          <p:nvSpPr>
            <p:cNvPr id="23" name="TextBox 22"/>
            <p:cNvSpPr txBox="1"/>
            <p:nvPr/>
          </p:nvSpPr>
          <p:spPr>
            <a:xfrm>
              <a:off x="5147505" y="5655307"/>
              <a:ext cx="1584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Terminal state</a:t>
              </a:r>
              <a:endParaRPr lang="en-US" sz="14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06014" y="1209334"/>
              <a:ext cx="798448" cy="4455336"/>
            </a:xfrm>
            <a:custGeom>
              <a:avLst/>
              <a:gdLst>
                <a:gd name="connsiteX0" fmla="*/ 0 w 2186018"/>
                <a:gd name="connsiteY0" fmla="*/ 0 h 12913894"/>
                <a:gd name="connsiteX1" fmla="*/ 208548 w 2186018"/>
                <a:gd name="connsiteY1" fmla="*/ 978568 h 12913894"/>
                <a:gd name="connsiteX2" fmla="*/ 128337 w 2186018"/>
                <a:gd name="connsiteY2" fmla="*/ 1540042 h 12913894"/>
                <a:gd name="connsiteX3" fmla="*/ 417095 w 2186018"/>
                <a:gd name="connsiteY3" fmla="*/ 2165684 h 12913894"/>
                <a:gd name="connsiteX4" fmla="*/ 352927 w 2186018"/>
                <a:gd name="connsiteY4" fmla="*/ 2823410 h 12913894"/>
                <a:gd name="connsiteX5" fmla="*/ 930443 w 2186018"/>
                <a:gd name="connsiteY5" fmla="*/ 3481137 h 12913894"/>
                <a:gd name="connsiteX6" fmla="*/ 930443 w 2186018"/>
                <a:gd name="connsiteY6" fmla="*/ 4203031 h 12913894"/>
                <a:gd name="connsiteX7" fmla="*/ 1572127 w 2186018"/>
                <a:gd name="connsiteY7" fmla="*/ 4973052 h 12913894"/>
                <a:gd name="connsiteX8" fmla="*/ 1572127 w 2186018"/>
                <a:gd name="connsiteY8" fmla="*/ 5999747 h 12913894"/>
                <a:gd name="connsiteX9" fmla="*/ 1652337 w 2186018"/>
                <a:gd name="connsiteY9" fmla="*/ 6481010 h 12913894"/>
                <a:gd name="connsiteX10" fmla="*/ 2069432 w 2186018"/>
                <a:gd name="connsiteY10" fmla="*/ 7042484 h 12913894"/>
                <a:gd name="connsiteX11" fmla="*/ 2037348 w 2186018"/>
                <a:gd name="connsiteY11" fmla="*/ 7603958 h 12913894"/>
                <a:gd name="connsiteX12" fmla="*/ 2181727 w 2186018"/>
                <a:gd name="connsiteY12" fmla="*/ 8101263 h 12913894"/>
                <a:gd name="connsiteX13" fmla="*/ 1844843 w 2186018"/>
                <a:gd name="connsiteY13" fmla="*/ 8438147 h 12913894"/>
                <a:gd name="connsiteX14" fmla="*/ 1652337 w 2186018"/>
                <a:gd name="connsiteY14" fmla="*/ 8807115 h 12913894"/>
                <a:gd name="connsiteX15" fmla="*/ 1171074 w 2186018"/>
                <a:gd name="connsiteY15" fmla="*/ 9865894 h 12913894"/>
                <a:gd name="connsiteX16" fmla="*/ 1299411 w 2186018"/>
                <a:gd name="connsiteY16" fmla="*/ 10266947 h 12913894"/>
                <a:gd name="connsiteX17" fmla="*/ 1155032 w 2186018"/>
                <a:gd name="connsiteY17" fmla="*/ 10395284 h 12913894"/>
                <a:gd name="connsiteX18" fmla="*/ 1347537 w 2186018"/>
                <a:gd name="connsiteY18" fmla="*/ 10587789 h 12913894"/>
                <a:gd name="connsiteX19" fmla="*/ 1251285 w 2186018"/>
                <a:gd name="connsiteY19" fmla="*/ 10748210 h 12913894"/>
                <a:gd name="connsiteX20" fmla="*/ 1427748 w 2186018"/>
                <a:gd name="connsiteY20" fmla="*/ 10892589 h 12913894"/>
                <a:gd name="connsiteX21" fmla="*/ 1203158 w 2186018"/>
                <a:gd name="connsiteY21" fmla="*/ 11245515 h 12913894"/>
                <a:gd name="connsiteX22" fmla="*/ 1363579 w 2186018"/>
                <a:gd name="connsiteY22" fmla="*/ 11341768 h 12913894"/>
                <a:gd name="connsiteX23" fmla="*/ 1122948 w 2186018"/>
                <a:gd name="connsiteY23" fmla="*/ 11646568 h 12913894"/>
                <a:gd name="connsiteX24" fmla="*/ 1315453 w 2186018"/>
                <a:gd name="connsiteY24" fmla="*/ 11774905 h 12913894"/>
                <a:gd name="connsiteX25" fmla="*/ 1331495 w 2186018"/>
                <a:gd name="connsiteY25" fmla="*/ 12175958 h 12913894"/>
                <a:gd name="connsiteX26" fmla="*/ 1459832 w 2186018"/>
                <a:gd name="connsiteY26" fmla="*/ 12384505 h 12913894"/>
                <a:gd name="connsiteX27" fmla="*/ 1267327 w 2186018"/>
                <a:gd name="connsiteY27" fmla="*/ 12737431 h 12913894"/>
                <a:gd name="connsiteX28" fmla="*/ 1235243 w 2186018"/>
                <a:gd name="connsiteY28" fmla="*/ 12913894 h 1291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86018" h="12913894">
                  <a:moveTo>
                    <a:pt x="0" y="0"/>
                  </a:moveTo>
                  <a:cubicBezTo>
                    <a:pt x="93579" y="360947"/>
                    <a:pt x="187159" y="721894"/>
                    <a:pt x="208548" y="978568"/>
                  </a:cubicBezTo>
                  <a:cubicBezTo>
                    <a:pt x="229938" y="1235242"/>
                    <a:pt x="93579" y="1342189"/>
                    <a:pt x="128337" y="1540042"/>
                  </a:cubicBezTo>
                  <a:cubicBezTo>
                    <a:pt x="163095" y="1737895"/>
                    <a:pt x="379663" y="1951789"/>
                    <a:pt x="417095" y="2165684"/>
                  </a:cubicBezTo>
                  <a:cubicBezTo>
                    <a:pt x="454527" y="2379579"/>
                    <a:pt x="267369" y="2604168"/>
                    <a:pt x="352927" y="2823410"/>
                  </a:cubicBezTo>
                  <a:cubicBezTo>
                    <a:pt x="438485" y="3042652"/>
                    <a:pt x="834190" y="3251200"/>
                    <a:pt x="930443" y="3481137"/>
                  </a:cubicBezTo>
                  <a:cubicBezTo>
                    <a:pt x="1026696" y="3711074"/>
                    <a:pt x="823496" y="3954379"/>
                    <a:pt x="930443" y="4203031"/>
                  </a:cubicBezTo>
                  <a:cubicBezTo>
                    <a:pt x="1037390" y="4451683"/>
                    <a:pt x="1465180" y="4673599"/>
                    <a:pt x="1572127" y="4973052"/>
                  </a:cubicBezTo>
                  <a:cubicBezTo>
                    <a:pt x="1679074" y="5272505"/>
                    <a:pt x="1558759" y="5748421"/>
                    <a:pt x="1572127" y="5999747"/>
                  </a:cubicBezTo>
                  <a:cubicBezTo>
                    <a:pt x="1585495" y="6251073"/>
                    <a:pt x="1569453" y="6307221"/>
                    <a:pt x="1652337" y="6481010"/>
                  </a:cubicBezTo>
                  <a:cubicBezTo>
                    <a:pt x="1735221" y="6654799"/>
                    <a:pt x="2005264" y="6855326"/>
                    <a:pt x="2069432" y="7042484"/>
                  </a:cubicBezTo>
                  <a:cubicBezTo>
                    <a:pt x="2133601" y="7229642"/>
                    <a:pt x="2018632" y="7427495"/>
                    <a:pt x="2037348" y="7603958"/>
                  </a:cubicBezTo>
                  <a:cubicBezTo>
                    <a:pt x="2056064" y="7780421"/>
                    <a:pt x="2213811" y="7962232"/>
                    <a:pt x="2181727" y="8101263"/>
                  </a:cubicBezTo>
                  <a:cubicBezTo>
                    <a:pt x="2149643" y="8240295"/>
                    <a:pt x="1933075" y="8320505"/>
                    <a:pt x="1844843" y="8438147"/>
                  </a:cubicBezTo>
                  <a:cubicBezTo>
                    <a:pt x="1756611" y="8555789"/>
                    <a:pt x="1764632" y="8569157"/>
                    <a:pt x="1652337" y="8807115"/>
                  </a:cubicBezTo>
                  <a:cubicBezTo>
                    <a:pt x="1540042" y="9045073"/>
                    <a:pt x="1229895" y="9622589"/>
                    <a:pt x="1171074" y="9865894"/>
                  </a:cubicBezTo>
                  <a:cubicBezTo>
                    <a:pt x="1112253" y="10109199"/>
                    <a:pt x="1302085" y="10178715"/>
                    <a:pt x="1299411" y="10266947"/>
                  </a:cubicBezTo>
                  <a:cubicBezTo>
                    <a:pt x="1296737" y="10355179"/>
                    <a:pt x="1147011" y="10341810"/>
                    <a:pt x="1155032" y="10395284"/>
                  </a:cubicBezTo>
                  <a:cubicBezTo>
                    <a:pt x="1163053" y="10448758"/>
                    <a:pt x="1331495" y="10528968"/>
                    <a:pt x="1347537" y="10587789"/>
                  </a:cubicBezTo>
                  <a:cubicBezTo>
                    <a:pt x="1363579" y="10646610"/>
                    <a:pt x="1237917" y="10697410"/>
                    <a:pt x="1251285" y="10748210"/>
                  </a:cubicBezTo>
                  <a:cubicBezTo>
                    <a:pt x="1264653" y="10799010"/>
                    <a:pt x="1435769" y="10809705"/>
                    <a:pt x="1427748" y="10892589"/>
                  </a:cubicBezTo>
                  <a:cubicBezTo>
                    <a:pt x="1419727" y="10975473"/>
                    <a:pt x="1213853" y="11170652"/>
                    <a:pt x="1203158" y="11245515"/>
                  </a:cubicBezTo>
                  <a:cubicBezTo>
                    <a:pt x="1192463" y="11320378"/>
                    <a:pt x="1376947" y="11274926"/>
                    <a:pt x="1363579" y="11341768"/>
                  </a:cubicBezTo>
                  <a:cubicBezTo>
                    <a:pt x="1350211" y="11408610"/>
                    <a:pt x="1130969" y="11574379"/>
                    <a:pt x="1122948" y="11646568"/>
                  </a:cubicBezTo>
                  <a:cubicBezTo>
                    <a:pt x="1114927" y="11718757"/>
                    <a:pt x="1280695" y="11686674"/>
                    <a:pt x="1315453" y="11774905"/>
                  </a:cubicBezTo>
                  <a:cubicBezTo>
                    <a:pt x="1350211" y="11863136"/>
                    <a:pt x="1307432" y="12074358"/>
                    <a:pt x="1331495" y="12175958"/>
                  </a:cubicBezTo>
                  <a:cubicBezTo>
                    <a:pt x="1355558" y="12277558"/>
                    <a:pt x="1470527" y="12290926"/>
                    <a:pt x="1459832" y="12384505"/>
                  </a:cubicBezTo>
                  <a:cubicBezTo>
                    <a:pt x="1449137" y="12478084"/>
                    <a:pt x="1304759" y="12649200"/>
                    <a:pt x="1267327" y="12737431"/>
                  </a:cubicBezTo>
                  <a:cubicBezTo>
                    <a:pt x="1229896" y="12825663"/>
                    <a:pt x="1232569" y="12869778"/>
                    <a:pt x="1235243" y="12913894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Oval 17"/>
            <p:cNvSpPr/>
            <p:nvPr/>
          </p:nvSpPr>
          <p:spPr>
            <a:xfrm>
              <a:off x="5038253" y="3378051"/>
              <a:ext cx="144214" cy="1240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Oval 18"/>
            <p:cNvSpPr/>
            <p:nvPr/>
          </p:nvSpPr>
          <p:spPr>
            <a:xfrm>
              <a:off x="5024657" y="4214497"/>
              <a:ext cx="144214" cy="1240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Oval 19"/>
            <p:cNvSpPr/>
            <p:nvPr/>
          </p:nvSpPr>
          <p:spPr>
            <a:xfrm>
              <a:off x="4857201" y="4545704"/>
              <a:ext cx="144214" cy="1240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40544" y="1268319"/>
              <a:ext cx="1260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649B"/>
                  </a:solidFill>
                </a:rPr>
                <a:t>Single </a:t>
              </a:r>
            </a:p>
            <a:p>
              <a:r>
                <a:rPr lang="en-US" sz="1400" dirty="0" smtClean="0">
                  <a:solidFill>
                    <a:srgbClr val="00649B"/>
                  </a:solidFill>
                </a:rPr>
                <a:t>iteration</a:t>
              </a:r>
              <a:endParaRPr lang="en-US" sz="1400" dirty="0">
                <a:solidFill>
                  <a:srgbClr val="00649B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93148" y="5555932"/>
              <a:ext cx="230573" cy="223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</a:t>
              </a:r>
              <a:r>
                <a:rPr lang="en-US" sz="1100" dirty="0" smtClean="0">
                  <a:solidFill>
                    <a:schemeClr val="tx1"/>
                  </a:solidFill>
                </a:rPr>
                <a:t>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0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Tree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Does incremental tree building substantially slow down convergence?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DDE3-62B0-4983-961D-D9920F218E8A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58" y="2258148"/>
            <a:ext cx="5397164" cy="38779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0052" y="2189623"/>
            <a:ext cx="14090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Liar’s Dice (1,1)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95114" y="3948659"/>
            <a:ext cx="25413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form Nash Equilibrium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sec2012_styl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ůvod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gamesec2012</Template>
  <TotalTime>6387</TotalTime>
  <Words>1137</Words>
  <Application>Microsoft Office PowerPoint</Application>
  <PresentationFormat>On-screen Show (4:3)</PresentationFormat>
  <Paragraphs>199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gamesec2012_style</vt:lpstr>
      <vt:lpstr>Search in Imperfect Information Games using  Online Monte Carlo Counterfactual Regret Minimization</vt:lpstr>
      <vt:lpstr>Online Game Playing Setting</vt:lpstr>
      <vt:lpstr>Example domains</vt:lpstr>
      <vt:lpstr>Previous Work</vt:lpstr>
      <vt:lpstr>Convergence guarantees</vt:lpstr>
      <vt:lpstr>Convergent MCTS algorithm for IIGs</vt:lpstr>
      <vt:lpstr>Online Outcome Sampling</vt:lpstr>
      <vt:lpstr>Online Outcome Sampling</vt:lpstr>
      <vt:lpstr>Incremental Tree Building</vt:lpstr>
      <vt:lpstr>Search Targeting</vt:lpstr>
      <vt:lpstr>Irrational opponent’s moves</vt:lpstr>
      <vt:lpstr>Pruning the tree in memory</vt:lpstr>
      <vt:lpstr>Experimental domains</vt:lpstr>
      <vt:lpstr>Distance from Nash Equilibrium</vt:lpstr>
      <vt:lpstr>Distance from Nash Equilibrium</vt:lpstr>
      <vt:lpstr>Head-to-head against IS-MCTS</vt:lpstr>
      <vt:lpstr>Conclusions</vt:lpstr>
    </vt:vector>
  </TitlesOfParts>
  <Company>CVUT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Modeling and Reasoning in the Maritime Domain</dc:title>
  <dc:creator>Michal Jakob</dc:creator>
  <cp:keywords>Dissemination;AgentC</cp:keywords>
  <cp:lastModifiedBy>vilo</cp:lastModifiedBy>
  <cp:revision>317</cp:revision>
  <dcterms:created xsi:type="dcterms:W3CDTF">2010-03-19T09:46:55Z</dcterms:created>
  <dcterms:modified xsi:type="dcterms:W3CDTF">2014-07-25T17:58:26Z</dcterms:modified>
</cp:coreProperties>
</file>