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08EA8-3536-4CC1-B615-FBF96C944099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925D-0887-4575-8199-926EF6760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2925D-0887-4575-8199-926EF67608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2925D-0887-4575-8199-926EF676084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6" y="929057"/>
            <a:ext cx="1368066" cy="1368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DAB2D-DD20-4D45-A4CF-E331DAEC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864" y="1258470"/>
            <a:ext cx="10572000" cy="2971051"/>
          </a:xfrm>
        </p:spPr>
        <p:txBody>
          <a:bodyPr/>
          <a:lstStyle/>
          <a:p>
            <a:r>
              <a:rPr lang="en-GB" sz="8000" dirty="0"/>
              <a:t/>
            </a:r>
            <a:br>
              <a:rPr lang="en-GB" sz="8000" dirty="0"/>
            </a:br>
            <a:r>
              <a:rPr lang="en-GB" sz="8000" dirty="0"/>
              <a:t>    </a:t>
            </a:r>
            <a:r>
              <a:rPr lang="en-GB" sz="8000" dirty="0">
                <a:ln>
                  <a:solidFill>
                    <a:schemeClr val="bg1"/>
                  </a:solidFill>
                </a:ln>
              </a:rPr>
              <a:t>I   T Project</a:t>
            </a:r>
            <a:br>
              <a:rPr lang="en-GB" sz="8000" dirty="0">
                <a:ln>
                  <a:solidFill>
                    <a:schemeClr val="bg1"/>
                  </a:solidFill>
                </a:ln>
              </a:rPr>
            </a:br>
            <a:r>
              <a:rPr lang="en-GB" sz="8000" dirty="0">
                <a:ln>
                  <a:solidFill>
                    <a:schemeClr val="bg1"/>
                  </a:solidFill>
                </a:ln>
              </a:rPr>
              <a:t>Anti-Theft System</a:t>
            </a:r>
            <a:endParaRPr lang="en-US" sz="8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7ECFAA-CCAE-1B49-B901-3D4B1BE9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5259945"/>
            <a:ext cx="5214561" cy="1434301"/>
          </a:xfrm>
        </p:spPr>
        <p:txBody>
          <a:bodyPr>
            <a:normAutofit fontScale="92500" lnSpcReduction="10000"/>
          </a:bodyPr>
          <a:lstStyle/>
          <a:p>
            <a:r>
              <a:rPr lang="en-GB" sz="2600" dirty="0">
                <a:latin typeface="Copperplate Gothic Bold" pitchFamily="34" charset="0"/>
              </a:rPr>
              <a:t>Lancylord D’Monte 8661</a:t>
            </a:r>
          </a:p>
          <a:p>
            <a:r>
              <a:rPr lang="en-GB" sz="2600" dirty="0">
                <a:latin typeface="Copperplate Gothic Bold" pitchFamily="34" charset="0"/>
              </a:rPr>
              <a:t>Ritika Fargose 8665</a:t>
            </a:r>
          </a:p>
          <a:p>
            <a:r>
              <a:rPr lang="en-GB" sz="2600" dirty="0">
                <a:latin typeface="Copperplate Gothic Bold" pitchFamily="34" charset="0"/>
              </a:rPr>
              <a:t>Lance Main 8681</a:t>
            </a:r>
            <a:endParaRPr lang="en-US" sz="2600" dirty="0">
              <a:latin typeface="Copperplate Goth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58" y="476672"/>
            <a:ext cx="2969638" cy="2227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9" y="1938732"/>
            <a:ext cx="805264" cy="805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56" y="1776330"/>
            <a:ext cx="1175351" cy="11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360" y="232100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loop(){</a:t>
            </a:r>
          </a:p>
          <a:p>
            <a:r>
              <a:rPr lang="en-US" dirty="0"/>
              <a:t>	 sensorState=</a:t>
            </a:r>
            <a:r>
              <a:rPr lang="en-US" dirty="0" err="1"/>
              <a:t>digitalRead</a:t>
            </a:r>
            <a:r>
              <a:rPr lang="en-US" dirty="0"/>
              <a:t>(sensorPin);</a:t>
            </a:r>
          </a:p>
          <a:p>
            <a:endParaRPr lang="en-US" dirty="0"/>
          </a:p>
          <a:p>
            <a:r>
              <a:rPr lang="en-US" dirty="0"/>
              <a:t>if (sensorState==HIGH)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if(!isMessageSent)</a:t>
            </a:r>
          </a:p>
          <a:p>
            <a:endParaRPr lang="en-US" dirty="0"/>
          </a:p>
          <a:p>
            <a:r>
              <a:rPr lang="en-US" dirty="0"/>
              <a:t>SMS.send(“834965768",“There is a Thief in the house");</a:t>
            </a:r>
          </a:p>
          <a:p>
            <a:endParaRPr lang="en-US" dirty="0"/>
          </a:p>
          <a:p>
            <a:r>
              <a:rPr lang="en-US" dirty="0"/>
              <a:t>digitalWrite(ledPin, HIGH);</a:t>
            </a:r>
          </a:p>
          <a:p>
            <a:endParaRPr lang="en-US" dirty="0"/>
          </a:p>
          <a:p>
            <a:r>
              <a:rPr lang="en-US" dirty="0"/>
              <a:t>myservo.write(90);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2264" y="3429000"/>
            <a:ext cx="33313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else{</a:t>
            </a:r>
          </a:p>
          <a:p>
            <a:r>
              <a:rPr lang="en-US" dirty="0"/>
              <a:t>  	</a:t>
            </a:r>
          </a:p>
          <a:p>
            <a:r>
              <a:rPr lang="en-US" dirty="0"/>
              <a:t>     isMessageSent = false;</a:t>
            </a:r>
          </a:p>
          <a:p>
            <a:endParaRPr lang="en-US" dirty="0"/>
          </a:p>
          <a:p>
            <a:r>
              <a:rPr lang="en-US" dirty="0"/>
              <a:t>     digitalWrite(ledPin, LOW);</a:t>
            </a:r>
          </a:p>
          <a:p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2064" y="2189091"/>
            <a:ext cx="47183" cy="4536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368" y="2348880"/>
            <a:ext cx="11280576" cy="186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57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97358-AE16-4249-A267-E4D82EDD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97694"/>
            <a:ext cx="10571998" cy="970450"/>
          </a:xfrm>
        </p:spPr>
        <p:txBody>
          <a:bodyPr/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Internet Of Things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C183AC-824B-2B4A-A5D0-2E3247BB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849452" cy="4278547"/>
          </a:xfrm>
        </p:spPr>
        <p:txBody>
          <a:bodyPr>
            <a:normAutofit/>
          </a:bodyPr>
          <a:lstStyle/>
          <a:p>
            <a:r>
              <a:rPr lang="en-US" sz="2000" dirty="0"/>
              <a:t>The Internet of Things is a network of physical objects – vehicles, machines, home appliances, and more – that use sensors and APIs to connect and exchange data over the Internet.</a:t>
            </a:r>
          </a:p>
          <a:p>
            <a:r>
              <a:rPr lang="en-US" sz="2000" dirty="0" smtClean="0"/>
              <a:t>IOT is a giant network of devices that collect data via embedded censors about their way of use, requirement and working environment.</a:t>
            </a:r>
          </a:p>
          <a:p>
            <a:r>
              <a:rPr lang="en-US" sz="2000" dirty="0" smtClean="0"/>
              <a:t>IOT provides a platform for storing this data, which is later used for better usage, automation and improving efficiency. 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quality and scope of the data across the Internet of Things generates an opportunity for much more contextualised and responsive interactions with devices to create a potential for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13" y="397694"/>
            <a:ext cx="2039888" cy="20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856" y="240409"/>
            <a:ext cx="10982285" cy="1008112"/>
          </a:xfrm>
        </p:spPr>
        <p:txBody>
          <a:bodyPr/>
          <a:lstStyle/>
          <a:p>
            <a:r>
              <a:rPr 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Statement.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95" y="238032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 To design an Anti-Theft System that focuses primarily on room security and doesn’t take into account the entire home security. A provision to alert the a</a:t>
            </a:r>
            <a:r>
              <a:rPr lang="en-US" sz="2000"/>
              <a:t>uthorized perso</a:t>
            </a:r>
            <a:r>
              <a:rPr lang="en-GB" sz="2000"/>
              <a:t>n</a:t>
            </a:r>
            <a:r>
              <a:rPr lang="en-US" sz="2000"/>
              <a:t> </a:t>
            </a:r>
            <a:r>
              <a:rPr lang="en-GB" sz="2000"/>
              <a:t>with </a:t>
            </a:r>
            <a:r>
              <a:rPr lang="en-US" sz="2000"/>
              <a:t>an SMS when there is a breach in the security, along with the respective security agency</a:t>
            </a:r>
            <a:r>
              <a:rPr lang="en-GB" sz="2000"/>
              <a:t>.</a:t>
            </a:r>
          </a:p>
          <a:p>
            <a:pPr marL="0" indent="0">
              <a:buNone/>
            </a:pPr>
            <a:r>
              <a:rPr lang="en-GB" sz="2000"/>
              <a:t>     W</a:t>
            </a:r>
            <a:r>
              <a:rPr lang="en-US" sz="2000"/>
              <a:t>henever </a:t>
            </a:r>
            <a:r>
              <a:rPr lang="en-GB" sz="2000"/>
              <a:t>an </a:t>
            </a:r>
            <a:r>
              <a:rPr lang="en-US" sz="2000"/>
              <a:t>infiltrator spotted by the PIR sensor the door to be closed by the</a:t>
            </a:r>
            <a:r>
              <a:rPr lang="en-GB" sz="2000"/>
              <a:t>                </a:t>
            </a:r>
            <a:r>
              <a:rPr lang="en-US" sz="2000"/>
              <a:t> motor and</a:t>
            </a:r>
            <a:r>
              <a:rPr lang="en-GB" sz="2000"/>
              <a:t> </a:t>
            </a:r>
            <a:r>
              <a:rPr lang="en-US" sz="2000"/>
              <a:t>the person</a:t>
            </a:r>
            <a:r>
              <a:rPr lang="en-GB" sz="2000"/>
              <a:t> to be</a:t>
            </a:r>
            <a:r>
              <a:rPr lang="en-US" sz="2000"/>
              <a:t> trapped inside, since the door can be opened from outside only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9"/>
          <a:stretch/>
        </p:blipFill>
        <p:spPr>
          <a:xfrm>
            <a:off x="9552384" y="240409"/>
            <a:ext cx="2212504" cy="1992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548680"/>
            <a:ext cx="10571998" cy="970450"/>
          </a:xfrm>
        </p:spPr>
        <p:txBody>
          <a:bodyPr/>
          <a:lstStyle/>
          <a:p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Need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672809"/>
            <a:ext cx="10554574" cy="3636511"/>
          </a:xfrm>
        </p:spPr>
        <p:txBody>
          <a:bodyPr/>
          <a:lstStyle/>
          <a:p>
            <a:r>
              <a:rPr lang="en-US" sz="2000" dirty="0"/>
              <a:t>An essential system for homes, since there’s a hike in thefts now a days.</a:t>
            </a:r>
          </a:p>
          <a:p>
            <a:r>
              <a:rPr lang="en-US" sz="2000" dirty="0"/>
              <a:t>Very cost effective and easy to install.</a:t>
            </a:r>
          </a:p>
          <a:p>
            <a:r>
              <a:rPr lang="en-US" sz="2000" dirty="0"/>
              <a:t>Doesn’t require any modifications in the house, the system just fits in.</a:t>
            </a:r>
          </a:p>
          <a:p>
            <a:r>
              <a:rPr lang="en-US" sz="2000" dirty="0"/>
              <a:t>Prompts the user as well as the local police station, when there’s a breach. </a:t>
            </a:r>
          </a:p>
          <a:p>
            <a:r>
              <a:rPr lang="en-US" sz="2000" dirty="0"/>
              <a:t>A red bulb glows outside the room that is breached.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417099"/>
            <a:ext cx="3001616" cy="2001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Components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" y="3212976"/>
            <a:ext cx="2021209" cy="1515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26" y="3379442"/>
            <a:ext cx="724859" cy="724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6" y="3325028"/>
            <a:ext cx="730531" cy="730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61" y="3299299"/>
            <a:ext cx="1448180" cy="14818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3" t="18135" r="1063" b="50000"/>
          <a:stretch/>
        </p:blipFill>
        <p:spPr>
          <a:xfrm>
            <a:off x="9768408" y="3385959"/>
            <a:ext cx="1728192" cy="10081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915738" y="287708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Arduino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5001" y="295569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Resistor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8706" y="2146836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HARDWARE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868054" y="474382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SOFTWARE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113465" y="29127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1SHEELD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8313" y="29765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LED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6265" y="295569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PIR Sensor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71719" y="299110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Servo motor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61" y="5305560"/>
            <a:ext cx="891016" cy="891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4625001" y="6232663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1SHEELD Application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76" y="81905"/>
            <a:ext cx="2222750" cy="16189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72" y="3386042"/>
            <a:ext cx="1360597" cy="13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544" y="188639"/>
            <a:ext cx="7776864" cy="65404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10" y="188639"/>
            <a:ext cx="6581948" cy="654042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007768" y="476672"/>
            <a:ext cx="3888432" cy="57606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04664"/>
            <a:ext cx="10571998" cy="970450"/>
          </a:xfrm>
        </p:spPr>
        <p:txBody>
          <a:bodyPr/>
          <a:lstStyle/>
          <a:p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WORKING</a:t>
            </a:r>
            <a:endParaRPr lang="en-US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589" y="2296791"/>
            <a:ext cx="11899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Firstly, We have to power-on the Arduino System before leaving our residence.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r="1344"/>
          <a:stretch/>
        </p:blipFill>
        <p:spPr>
          <a:xfrm>
            <a:off x="7025705" y="2828534"/>
            <a:ext cx="4621309" cy="393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344" y="3247573"/>
            <a:ext cx="65966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Whenever Thief invades the room where PIR sensor is </a:t>
            </a:r>
          </a:p>
          <a:p>
            <a:r>
              <a:rPr lang="en-US" dirty="0"/>
              <a:t>      connected, motion will be detected and sensor will</a:t>
            </a:r>
          </a:p>
          <a:p>
            <a:r>
              <a:rPr lang="en-US" dirty="0"/>
              <a:t>      convert into digital signal and send input into Pin 7</a:t>
            </a:r>
          </a:p>
          <a:p>
            <a:r>
              <a:rPr lang="en-US" dirty="0"/>
              <a:t>      connected on 1sheeld.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After receiving the signal Control statement will be </a:t>
            </a:r>
          </a:p>
          <a:p>
            <a:r>
              <a:rPr lang="en-US" dirty="0"/>
              <a:t>     executed and Arduino will produce digital output </a:t>
            </a:r>
          </a:p>
          <a:p>
            <a:r>
              <a:rPr lang="en-US" dirty="0"/>
              <a:t>     from Pin 13. The signal will be set to “high” and the Led</a:t>
            </a:r>
          </a:p>
          <a:p>
            <a:r>
              <a:rPr lang="en-US" dirty="0"/>
              <a:t>     will glow.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9" r="63908"/>
          <a:stretch/>
        </p:blipFill>
        <p:spPr>
          <a:xfrm>
            <a:off x="9264352" y="404664"/>
            <a:ext cx="2147062" cy="14030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624392" y="4293096"/>
            <a:ext cx="36003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04312" y="299695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r="1344"/>
          <a:stretch/>
        </p:blipFill>
        <p:spPr>
          <a:xfrm>
            <a:off x="407368" y="2636912"/>
            <a:ext cx="4621309" cy="3937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4224" y="3212976"/>
            <a:ext cx="70038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At same time to rotate the servo motor a  command from</a:t>
            </a:r>
          </a:p>
          <a:p>
            <a:r>
              <a:rPr lang="en-US" dirty="0"/>
              <a:t>    Arduino will be executed which will close the door. </a:t>
            </a:r>
          </a:p>
          <a:p>
            <a:r>
              <a:rPr lang="en-US" dirty="0"/>
              <a:t>    By doing so, thief will be temporarily locked inside the </a:t>
            </a:r>
          </a:p>
          <a:p>
            <a:r>
              <a:rPr lang="en-US" dirty="0"/>
              <a:t>    closed room.</a:t>
            </a:r>
          </a:p>
          <a:p>
            <a:endParaRPr lang="en-US" dirty="0"/>
          </a:p>
          <a:p>
            <a:r>
              <a:rPr lang="en-US" dirty="0"/>
              <a:t>4. Simultaneously, SMS will be sent to the mobile number </a:t>
            </a:r>
          </a:p>
          <a:p>
            <a:r>
              <a:rPr lang="en-US" dirty="0"/>
              <a:t>    which will be done by 1sheeld. 1Sheeld will be connected </a:t>
            </a:r>
          </a:p>
          <a:p>
            <a:r>
              <a:rPr lang="en-US" dirty="0"/>
              <a:t>    to mobile software “1Sheeld”. Owner of the house will</a:t>
            </a:r>
          </a:p>
          <a:p>
            <a:r>
              <a:rPr lang="en-US" dirty="0"/>
              <a:t>     instantly get notified and can take proper actions in time.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9" r="63908"/>
          <a:stretch/>
        </p:blipFill>
        <p:spPr>
          <a:xfrm>
            <a:off x="9192344" y="77643"/>
            <a:ext cx="2616151" cy="170953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23392" y="5798299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2423592" y="2636912"/>
            <a:ext cx="4176464" cy="1440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265112">
            <a:off x="5779245" y="23154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SMS</a:t>
            </a:r>
          </a:p>
        </p:txBody>
      </p:sp>
    </p:spTree>
    <p:extLst>
      <p:ext uri="{BB962C8B-B14F-4D97-AF65-F5344CB8AC3E}">
        <p14:creationId xmlns:p14="http://schemas.microsoft.com/office/powerpoint/2010/main" val="17892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468601"/>
            <a:ext cx="10571998" cy="970450"/>
          </a:xfrm>
        </p:spPr>
        <p:txBody>
          <a:bodyPr/>
          <a:lstStyle/>
          <a:p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CODE</a:t>
            </a:r>
            <a:r>
              <a:rPr lang="en-US" sz="54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2575932"/>
            <a:ext cx="5981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OneSheeld.h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Servo.h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Servo </a:t>
            </a:r>
            <a:r>
              <a:rPr lang="en-US" sz="2000" dirty="0"/>
              <a:t>myservo;</a:t>
            </a:r>
          </a:p>
          <a:p>
            <a:endParaRPr lang="en-US" sz="2000" dirty="0"/>
          </a:p>
          <a:p>
            <a:r>
              <a:rPr lang="en-US" sz="2000" dirty="0"/>
              <a:t>boolean isMessageSent = false;</a:t>
            </a:r>
          </a:p>
          <a:p>
            <a:endParaRPr lang="en-US" sz="2000" dirty="0"/>
          </a:p>
          <a:p>
            <a:r>
              <a:rPr lang="en-US" sz="2000" dirty="0"/>
              <a:t>const int sensorPin=7;</a:t>
            </a:r>
          </a:p>
          <a:p>
            <a:endParaRPr lang="en-US" sz="2000" dirty="0"/>
          </a:p>
          <a:p>
            <a:r>
              <a:rPr lang="en-US" sz="2000" dirty="0"/>
              <a:t>const int ledPin=13;</a:t>
            </a:r>
          </a:p>
          <a:p>
            <a:endParaRPr lang="en-US" sz="2000" dirty="0"/>
          </a:p>
          <a:p>
            <a:r>
              <a:rPr lang="en-US" sz="2000" dirty="0"/>
              <a:t>int sensorState=0;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52184" y="292494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void setup(){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OneSheeld.begin(); </a:t>
            </a:r>
          </a:p>
          <a:p>
            <a:endParaRPr lang="en-US" sz="2000" dirty="0"/>
          </a:p>
          <a:p>
            <a:r>
              <a:rPr lang="en-US" sz="2000" dirty="0"/>
              <a:t>pinMode(</a:t>
            </a:r>
            <a:r>
              <a:rPr lang="en-US" sz="2000" dirty="0" err="1"/>
              <a:t>ledPin,OUTPUT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pinMode(</a:t>
            </a:r>
            <a:r>
              <a:rPr lang="en-US" sz="2000" dirty="0" err="1"/>
              <a:t>sensorPin,INPUT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  myservo.attach (9);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3991" y="2132856"/>
            <a:ext cx="47183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932" y="418312"/>
            <a:ext cx="2328050" cy="11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517</Words>
  <Application>Microsoft Office PowerPoint</Application>
  <PresentationFormat>Custom</PresentationFormat>
  <Paragraphs>103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     I   T Project Anti-Theft System</vt:lpstr>
      <vt:lpstr>What is Internet Of Things ?</vt:lpstr>
      <vt:lpstr>Problem Statement.</vt:lpstr>
      <vt:lpstr>Need for this project</vt:lpstr>
      <vt:lpstr>Components</vt:lpstr>
      <vt:lpstr>PowerPoint Presentation</vt:lpstr>
      <vt:lpstr>WORKING</vt:lpstr>
      <vt:lpstr>WORKING</vt:lpstr>
      <vt:lpstr>CODE </vt:lpstr>
      <vt:lpstr>Continue…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IOT Project Anti-Theft System</dc:title>
  <dc:creator>lancemain786@gmail.com</dc:creator>
  <cp:lastModifiedBy>Leroy Dmonte</cp:lastModifiedBy>
  <cp:revision>31</cp:revision>
  <dcterms:created xsi:type="dcterms:W3CDTF">2020-10-17T11:08:14Z</dcterms:created>
  <dcterms:modified xsi:type="dcterms:W3CDTF">2020-10-25T07:22:50Z</dcterms:modified>
</cp:coreProperties>
</file>