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42"/>
  </p:notesMasterIdLst>
  <p:handoutMasterIdLst>
    <p:handoutMasterId r:id="rId43"/>
  </p:handoutMasterIdLst>
  <p:sldIdLst>
    <p:sldId id="256" r:id="rId7"/>
    <p:sldId id="257" r:id="rId8"/>
    <p:sldId id="261" r:id="rId9"/>
    <p:sldId id="258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82" r:id="rId24"/>
    <p:sldId id="275" r:id="rId25"/>
    <p:sldId id="276" r:id="rId26"/>
    <p:sldId id="277" r:id="rId27"/>
    <p:sldId id="283" r:id="rId28"/>
    <p:sldId id="281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797675" cy="9926638"/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3" userDrawn="1">
          <p15:clr>
            <a:srgbClr val="A4A3A4"/>
          </p15:clr>
        </p15:guide>
        <p15:guide id="2" orient="horz" pos="964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4043" userDrawn="1">
          <p15:clr>
            <a:srgbClr val="A4A3A4"/>
          </p15:clr>
        </p15:guide>
        <p15:guide id="5" orient="horz" pos="4207" userDrawn="1">
          <p15:clr>
            <a:srgbClr val="A4A3A4"/>
          </p15:clr>
        </p15:guide>
        <p15:guide id="6" pos="3611" userDrawn="1">
          <p15:clr>
            <a:srgbClr val="A4A3A4"/>
          </p15:clr>
        </p15:guide>
        <p15:guide id="7" pos="4081" userDrawn="1">
          <p15:clr>
            <a:srgbClr val="A4A3A4"/>
          </p15:clr>
        </p15:guide>
        <p15:guide id="8" pos="7275" userDrawn="1">
          <p15:clr>
            <a:srgbClr val="A4A3A4"/>
          </p15:clr>
        </p15:guide>
        <p15:guide id="9" pos="1905" userDrawn="1">
          <p15:clr>
            <a:srgbClr val="A4A3A4"/>
          </p15:clr>
        </p15:guide>
        <p15:guide id="10" pos="393" userDrawn="1">
          <p15:clr>
            <a:srgbClr val="A4A3A4"/>
          </p15:clr>
        </p15:guide>
        <p15:guide id="11" orient="horz" pos="957" userDrawn="1">
          <p15:clr>
            <a:srgbClr val="A4A3A4"/>
          </p15:clr>
        </p15:guide>
        <p15:guide id="12" orient="horz" pos="4175" userDrawn="1">
          <p15:clr>
            <a:srgbClr val="A4A3A4"/>
          </p15:clr>
        </p15:guide>
        <p15:guide id="13" pos="5773" userDrawn="1">
          <p15:clr>
            <a:srgbClr val="A4A3A4"/>
          </p15:clr>
        </p15:guide>
        <p15:guide id="14" pos="4140" userDrawn="1">
          <p15:clr>
            <a:srgbClr val="A4A3A4"/>
          </p15:clr>
        </p15:guide>
        <p15:guide id="15" pos="5752" userDrawn="1">
          <p15:clr>
            <a:srgbClr val="A4A3A4"/>
          </p15:clr>
        </p15:guide>
        <p15:guide id="16" orient="horz" pos="32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888888"/>
    <a:srgbClr val="00878A"/>
    <a:srgbClr val="003248"/>
    <a:srgbClr val="F2F2F2"/>
    <a:srgbClr val="F18800"/>
    <a:srgbClr val="C8057F"/>
    <a:srgbClr val="482483"/>
    <a:srgbClr val="21BBEF"/>
    <a:srgbClr val="831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819" autoAdjust="0"/>
  </p:normalViewPr>
  <p:slideViewPr>
    <p:cSldViewPr>
      <p:cViewPr varScale="1">
        <p:scale>
          <a:sx n="86" d="100"/>
          <a:sy n="86" d="100"/>
        </p:scale>
        <p:origin x="562" y="43"/>
      </p:cViewPr>
      <p:guideLst>
        <p:guide orient="horz" pos="643"/>
        <p:guide orient="horz" pos="964"/>
        <p:guide orient="horz" pos="2160"/>
        <p:guide orient="horz" pos="4043"/>
        <p:guide orient="horz" pos="4207"/>
        <p:guide pos="3611"/>
        <p:guide pos="4081"/>
        <p:guide pos="7275"/>
        <p:guide pos="1905"/>
        <p:guide pos="393"/>
        <p:guide orient="horz" pos="957"/>
        <p:guide orient="horz" pos="4175"/>
        <p:guide pos="5773"/>
        <p:guide pos="4140"/>
        <p:guide pos="5752"/>
        <p:guide orient="horz" pos="32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>
      <p:cViewPr varScale="1">
        <p:scale>
          <a:sx n="59" d="100"/>
          <a:sy n="59" d="100"/>
        </p:scale>
        <p:origin x="3235" y="58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053B8-FB04-4AB0-A080-AB7AE9E56315}" type="datetimeFigureOut">
              <a:rPr lang="de-DE" smtClean="0"/>
              <a:pPr/>
              <a:t>13.04.2021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B928E-9091-4764-9D3D-C4097BD9781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26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91BE1-7962-4D26-99A9-07CE70F19314}" type="datetimeFigureOut">
              <a:rPr lang="de-DE" smtClean="0"/>
              <a:pPr/>
              <a:t>13.04.2021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9F13D-5E3F-4C20-ADC0-C88A2660A513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7928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 AVL Compan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xt_Autor1">
            <a:extLst>
              <a:ext uri="{FF2B5EF4-FFF2-40B4-BE49-F238E27FC236}">
                <a16:creationId xmlns:a16="http://schemas.microsoft.com/office/drawing/2014/main" id="{7EB48C31-1C1C-4AC0-9CDA-B24163F55365}"/>
              </a:ext>
            </a:extLst>
          </p:cNvPr>
          <p:cNvSpPr txBox="1"/>
          <p:nvPr userDrawn="1"/>
        </p:nvSpPr>
        <p:spPr>
          <a:xfrm>
            <a:off x="720000" y="5295878"/>
            <a:ext cx="68400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sz="1400" b="0" kern="1200" baseline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E91BB1B9-E479-4743-8939-B483D46886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4021200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t" anchorCtr="0">
            <a:spAutoFit/>
          </a:bodyPr>
          <a:lstStyle>
            <a:lvl1pPr marL="0" indent="0" algn="l">
              <a:buNone/>
              <a:defRPr sz="2000" cap="none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Presentation Subline Lorem Ipsum</a:t>
            </a:r>
          </a:p>
        </p:txBody>
      </p:sp>
      <p:sp>
        <p:nvSpPr>
          <p:cNvPr id="12" name="txt_Companyname">
            <a:extLst>
              <a:ext uri="{FF2B5EF4-FFF2-40B4-BE49-F238E27FC236}">
                <a16:creationId xmlns:a16="http://schemas.microsoft.com/office/drawing/2014/main" id="{FE79A73F-8F28-4543-AF07-21C524AF4027}"/>
              </a:ext>
            </a:extLst>
          </p:cNvPr>
          <p:cNvSpPr txBox="1">
            <a:spLocks/>
          </p:cNvSpPr>
          <p:nvPr userDrawn="1"/>
        </p:nvSpPr>
        <p:spPr>
          <a:xfrm>
            <a:off x="720000" y="6487200"/>
            <a:ext cx="5770800" cy="153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None/>
              <a:defRPr sz="2400" kern="1200" cap="none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85" indent="0" algn="ctr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999999"/>
              </a:buClr>
              <a:buFont typeface="Wingdings" pitchFamily="2" charset="2"/>
              <a:buNone/>
              <a:defRPr sz="1867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19170" indent="0" algn="ctr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999999"/>
              </a:buClr>
              <a:buFont typeface="Wingdings" pitchFamily="2" charset="2"/>
              <a:buNone/>
              <a:defRPr sz="1867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828754" indent="0" algn="ctr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999999"/>
              </a:buClr>
              <a:buFont typeface="Wingdings" pitchFamily="2" charset="2"/>
              <a:buNone/>
              <a:defRPr sz="1867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438339" indent="0" algn="ctr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rgbClr val="999999"/>
              </a:buClr>
              <a:buFont typeface="Wingdings" pitchFamily="2" charset="2"/>
              <a:buNone/>
              <a:tabLst/>
              <a:defRPr sz="1867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3047924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509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7093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678" indent="0" algn="ct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000" spc="0" baseline="0"/>
              <a:t>AVL List GmbH (Headquarters)</a:t>
            </a:r>
            <a:endParaRPr lang="en-US" sz="1000" spc="0" baseline="0" dirty="0"/>
          </a:p>
        </p:txBody>
      </p:sp>
      <p:sp>
        <p:nvSpPr>
          <p:cNvPr id="13" name="Rechteck 9">
            <a:extLst>
              <a:ext uri="{FF2B5EF4-FFF2-40B4-BE49-F238E27FC236}">
                <a16:creationId xmlns:a16="http://schemas.microsoft.com/office/drawing/2014/main" id="{C455AFA5-0E52-48FF-9DD8-8D0EC2B7FCA8}"/>
              </a:ext>
            </a:extLst>
          </p:cNvPr>
          <p:cNvSpPr/>
          <p:nvPr userDrawn="1"/>
        </p:nvSpPr>
        <p:spPr>
          <a:xfrm>
            <a:off x="10573200" y="6778800"/>
            <a:ext cx="766800" cy="10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120000" bIns="0" rtlCol="0" anchor="ctr"/>
          <a:lstStyle/>
          <a:p>
            <a:pPr algn="l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xt_SecurityLevel">
            <a:extLst>
              <a:ext uri="{FF2B5EF4-FFF2-40B4-BE49-F238E27FC236}">
                <a16:creationId xmlns:a16="http://schemas.microsoft.com/office/drawing/2014/main" id="{6AAD1F99-9957-4E40-AC89-A11B14E65CC7}"/>
              </a:ext>
            </a:extLst>
          </p:cNvPr>
          <p:cNvSpPr/>
          <p:nvPr userDrawn="1"/>
        </p:nvSpPr>
        <p:spPr bwMode="auto">
          <a:xfrm>
            <a:off x="10573200" y="6487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/>
          <a:p>
            <a:pPr lvl="0" defTabSz="914400"/>
            <a:r>
              <a:rPr lang="en-US" sz="1000" noProof="0">
                <a:solidFill>
                  <a:schemeClr val="bg1"/>
                </a:solidFill>
              </a:rPr>
              <a:t>Internal</a:t>
            </a:r>
            <a:endParaRPr lang="en-US" sz="1000" noProof="0" dirty="0">
              <a:solidFill>
                <a:schemeClr val="bg1"/>
              </a:solidFill>
            </a:endParaRPr>
          </a:p>
        </p:txBody>
      </p:sp>
      <p:pic>
        <p:nvPicPr>
          <p:cNvPr id="3" name="Picture 9">
            <a:extLst>
              <a:ext uri="{FF2B5EF4-FFF2-40B4-BE49-F238E27FC236}">
                <a16:creationId xmlns:a16="http://schemas.microsoft.com/office/drawing/2014/main" id="{8331BFAB-634F-45AC-8E8E-BD021F239E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80E33B2F-61F2-470C-AE4F-4E485D4496E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2494800"/>
            <a:ext cx="6840000" cy="1404000"/>
          </a:xfrm>
        </p:spPr>
        <p:txBody>
          <a:bodyPr rIns="0" bIns="3600"/>
          <a:lstStyle>
            <a:lvl1pPr>
              <a:lnSpc>
                <a:spcPct val="11000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Document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58170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564CFA-73FA-4FF9-BEC5-7476321DE0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BDE48523-E91D-4264-A7A6-11520E830BF8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A50024BE-BB11-455C-9C32-C6F174DEDF7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1384" y="1473778"/>
            <a:ext cx="1292222" cy="1453642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t"/>
          <a:lstStyle>
            <a:lvl1pPr algn="l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FA57364B-2E8A-4DED-8C23-B41533E644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384" y="3873505"/>
            <a:ext cx="3393105" cy="2222496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Insert CV here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F936F3F-0DB3-4406-95A9-53C8740C4D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1384" y="3095905"/>
            <a:ext cx="3393107" cy="777600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1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Surname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94F8C6D-7A18-4EE5-BCA4-92CEBC65D89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398979" y="1473778"/>
            <a:ext cx="1292222" cy="1453642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t"/>
          <a:lstStyle>
            <a:lvl1pPr algn="l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D3E922AD-3780-4C63-8C45-109F48698A5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90249" y="3873505"/>
            <a:ext cx="3393105" cy="2222496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Insert CV here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E28267E6-B996-4D40-B08A-5CCAF7FEFD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90249" y="3095905"/>
            <a:ext cx="3393107" cy="777600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1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Surname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A28C7A6F-ABF2-4A43-8D86-4160AC02370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251200" y="1473778"/>
            <a:ext cx="1292222" cy="1453642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t"/>
          <a:lstStyle>
            <a:lvl1pPr algn="l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063BE500-E6E1-41BF-B02F-899E750513C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49879" y="3873505"/>
            <a:ext cx="3393105" cy="2222496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Insert CV here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463F4C21-15EB-4DC7-ACFA-662867267B5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49877" y="3095905"/>
            <a:ext cx="3393107" cy="777600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1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Surname</a:t>
            </a:r>
          </a:p>
        </p:txBody>
      </p:sp>
    </p:spTree>
    <p:extLst>
      <p:ext uri="{BB962C8B-B14F-4D97-AF65-F5344CB8AC3E}">
        <p14:creationId xmlns:p14="http://schemas.microsoft.com/office/powerpoint/2010/main" val="148422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3DA6DF-1BE3-4129-B261-15B4AF4311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  <a:effectLst/>
        </p:spPr>
        <p:txBody>
          <a:bodyPr vert="horz" lIns="0" tIns="0" rIns="0" bIns="0" rtlCol="0" anchor="b">
            <a:noAutofit/>
          </a:bodyPr>
          <a:lstStyle>
            <a:lvl1pPr>
              <a:defRPr lang="en-US" dirty="0"/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Edit master title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603D7FC7-5652-472E-8C83-E01045B2CC1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0800" y="1552901"/>
            <a:ext cx="11091600" cy="4539600"/>
          </a:xfrm>
        </p:spPr>
        <p:txBody>
          <a:bodyPr vert="horz" lIns="0" tIns="0" rIns="0" bIns="0" rtlCol="0">
            <a:noAutofit/>
          </a:bodyPr>
          <a:lstStyle>
            <a:lvl1pPr marL="230400" indent="-230400">
              <a:buClr>
                <a:schemeClr val="tx1"/>
              </a:buClr>
              <a:buFont typeface="Wingdings" panose="05000000000000000000" pitchFamily="2" charset="2"/>
              <a:buChar char="§"/>
              <a:defRPr lang="en-US" sz="1600" noProof="0" dirty="0">
                <a:solidFill>
                  <a:schemeClr val="tx1"/>
                </a:solidFill>
              </a:defRPr>
            </a:lvl1pPr>
            <a:lvl2pPr marL="468312" indent="-285750">
              <a:buClr>
                <a:schemeClr val="tx1"/>
              </a:buClr>
              <a:buFont typeface="Symbol" panose="05050102010706020507" pitchFamily="18" charset="2"/>
              <a:buChar char="-"/>
              <a:defRPr lang="en-US" sz="1600" noProof="0" dirty="0">
                <a:solidFill>
                  <a:schemeClr val="tx1"/>
                </a:solidFill>
              </a:defRPr>
            </a:lvl2pPr>
            <a:lvl3pPr marL="654050" indent="-285750">
              <a:buClr>
                <a:schemeClr val="tx1"/>
              </a:buClr>
              <a:buFont typeface="Symbol" panose="05050102010706020507" pitchFamily="18" charset="2"/>
              <a:buChar char="-"/>
              <a:defRPr lang="en-US" sz="1400" noProof="0" dirty="0">
                <a:solidFill>
                  <a:schemeClr val="tx1"/>
                </a:solidFill>
              </a:defRPr>
            </a:lvl3pPr>
            <a:lvl4pPr marL="711200" indent="-171450">
              <a:buClr>
                <a:schemeClr val="tx1"/>
              </a:buClr>
              <a:buFont typeface="Symbol" panose="05050102010706020507" pitchFamily="18" charset="2"/>
              <a:buChar char="-"/>
              <a:defRPr lang="en-US" sz="1200" noProof="0" dirty="0">
                <a:solidFill>
                  <a:schemeClr val="tx1"/>
                </a:solidFill>
              </a:defRPr>
            </a:lvl4pPr>
            <a:lvl5pPr marL="884237" indent="-171450">
              <a:buClr>
                <a:schemeClr val="tx1"/>
              </a:buClr>
              <a:buFont typeface="Symbol" panose="05050102010706020507" pitchFamily="18" charset="2"/>
              <a:buChar char="-"/>
              <a:defRPr lang="en-US" sz="1200" baseline="0" noProof="0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Second Level</a:t>
            </a:r>
          </a:p>
          <a:p>
            <a:pPr lvl="2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Third Level</a:t>
            </a:r>
          </a:p>
          <a:p>
            <a:pPr lvl="3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Fourth Level</a:t>
            </a:r>
          </a:p>
          <a:p>
            <a:pPr lvl="4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Fifth Level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0160190B-0048-4000-BDD8-EDCAC1F7224F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90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467E53-0ECB-44E4-8214-E179912637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rIns="0"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D99057BB-C5BD-4152-A026-0153631531DB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Textplatzhalter 1">
            <a:extLst>
              <a:ext uri="{FF2B5EF4-FFF2-40B4-BE49-F238E27FC236}">
                <a16:creationId xmlns:a16="http://schemas.microsoft.com/office/drawing/2014/main" id="{2A8E013D-4992-49C9-BC42-2E6474D8BB4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0862" y="1332000"/>
            <a:ext cx="11090276" cy="23601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Click to edit master subtitle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84CBC69-F283-44C8-8359-7F132A0A1A6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0800" y="1844816"/>
            <a:ext cx="11091600" cy="4246384"/>
          </a:xfrm>
        </p:spPr>
        <p:txBody>
          <a:bodyPr vert="horz" lIns="0" tIns="0" rIns="0" bIns="0" rtlCol="0">
            <a:noAutofit/>
          </a:bodyPr>
          <a:lstStyle>
            <a:lvl1pPr marL="285750" indent="-285750">
              <a:buClrTx/>
              <a:buFont typeface="Wingdings" panose="05000000000000000000" pitchFamily="2" charset="2"/>
              <a:buChar char="§"/>
              <a:defRPr lang="en-US" sz="1600" noProof="0" dirty="0"/>
            </a:lvl1pPr>
            <a:lvl2pPr marL="529200" indent="-3420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6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4050" indent="-28575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4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145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2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>
              <a:buClr>
                <a:schemeClr val="tx1"/>
              </a:buClr>
              <a:buFont typeface="Symbol" panose="05050102010706020507" pitchFamily="18" charset="2"/>
              <a:buChar char="-"/>
              <a:defRPr lang="en-US" sz="12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Second Level</a:t>
            </a:r>
          </a:p>
          <a:p>
            <a:pPr lvl="2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Third Level</a:t>
            </a:r>
          </a:p>
          <a:p>
            <a:pPr lvl="3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Fourth Level</a:t>
            </a:r>
          </a:p>
          <a:p>
            <a:pPr lvl="4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77387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32CAC-D4B3-4EFF-85DA-A481882BD4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00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5FDDAAEB-910F-4AD6-B5FC-8BCFD7D7304C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1B9EBB46-B58F-4690-A1A2-8316670E953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0863" y="1551600"/>
            <a:ext cx="11091862" cy="4539600"/>
          </a:xfrm>
        </p:spPr>
        <p:txBody>
          <a:bodyPr lIns="0">
            <a:noAutofit/>
          </a:bodyPr>
          <a:lstStyle>
            <a:lvl1pPr marL="230400" indent="-230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Wingdings" panose="05000000000000000000" pitchFamily="2" charset="2"/>
              <a:buChar char="§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4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2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2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Second Level</a:t>
            </a:r>
          </a:p>
          <a:p>
            <a:pPr lvl="2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Third Level</a:t>
            </a:r>
          </a:p>
          <a:p>
            <a:pPr lvl="3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Fourth Level</a:t>
            </a:r>
          </a:p>
          <a:p>
            <a:pPr lvl="4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5179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>
            <a:extLst>
              <a:ext uri="{FF2B5EF4-FFF2-40B4-BE49-F238E27FC236}">
                <a16:creationId xmlns:a16="http://schemas.microsoft.com/office/drawing/2014/main" id="{A58F5988-2F8A-FC46-B779-E92988D9B880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C52D3A8-61ED-40DD-874B-AA7B44A2FB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747269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35BD79-7A43-43DF-8987-4A120DE9AB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7581B439-E37C-48B5-B6AE-861F83BA0293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6" name="Textplatzhalter 1">
            <a:extLst>
              <a:ext uri="{FF2B5EF4-FFF2-40B4-BE49-F238E27FC236}">
                <a16:creationId xmlns:a16="http://schemas.microsoft.com/office/drawing/2014/main" id="{275022A4-AAC9-41D7-ABBF-14A3BEF5EF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0862" y="1332000"/>
            <a:ext cx="11090276" cy="23601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Click to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1138539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awaybox_light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E56B6-AAB3-44E7-9DBE-5A57D120D4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Edit master title</a:t>
            </a:r>
            <a:endParaRPr lang="en-US" dirty="0"/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281CB0B6-4141-42EB-91C1-1F94880E09C2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5" name="Textplatzhalter 5">
            <a:extLst>
              <a:ext uri="{FF2B5EF4-FFF2-40B4-BE49-F238E27FC236}">
                <a16:creationId xmlns:a16="http://schemas.microsoft.com/office/drawing/2014/main" id="{12140428-89FD-4420-AC86-E5B7AE0168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00" y="5517232"/>
            <a:ext cx="11091600" cy="828089"/>
          </a:xfrm>
          <a:noFill/>
          <a:ln>
            <a:solidFill>
              <a:schemeClr val="bg1">
                <a:lumMod val="85000"/>
              </a:schemeClr>
            </a:solidFill>
          </a:ln>
        </p:spPr>
        <p:txBody>
          <a:bodyPr vert="horz" lIns="90000" tIns="90000" rIns="90000" bIns="90000" rtlCol="0" anchor="ctr">
            <a:noAutofit/>
          </a:bodyPr>
          <a:lstStyle>
            <a:lvl1pPr>
              <a:defRPr lang="de-DE" sz="1400" smtClean="0"/>
            </a:lvl1pPr>
            <a:lvl2pPr>
              <a:defRPr lang="de-DE" sz="1600" smtClean="0"/>
            </a:lvl2pPr>
            <a:lvl3pPr>
              <a:defRPr lang="de-DE" sz="1600" smtClean="0"/>
            </a:lvl3pPr>
            <a:lvl4pPr>
              <a:defRPr lang="de-DE" sz="1600" smtClean="0"/>
            </a:lvl4pPr>
            <a:lvl5pPr>
              <a:defRPr lang="en-US" sz="1600"/>
            </a:lvl5pPr>
          </a:lstStyle>
          <a:p>
            <a:pPr lvl="0"/>
            <a:r>
              <a:rPr lang="en-US" noProof="0" dirty="0"/>
              <a:t>Edit takeaway box, key message in Verdana 14 pt / Edit takeaway box, key message in Verdana 14 pt / Edit takeaway box, key message in Verdana 14 pt , key message in Verdana 14 pt , key message in Verdana 14 pt , key message in Verdana 14 pt , key message in Verdana 14 pt , key message in Verdana 14 pt</a:t>
            </a:r>
          </a:p>
        </p:txBody>
      </p:sp>
      <p:sp>
        <p:nvSpPr>
          <p:cNvPr id="10" name="Inhaltsplatzhalter 10">
            <a:extLst>
              <a:ext uri="{FF2B5EF4-FFF2-40B4-BE49-F238E27FC236}">
                <a16:creationId xmlns:a16="http://schemas.microsoft.com/office/drawing/2014/main" id="{7A47C04D-8C7C-4090-B21E-5A9F65CAA53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50863" y="1551600"/>
            <a:ext cx="11091862" cy="3857632"/>
          </a:xfrm>
        </p:spPr>
        <p:txBody>
          <a:bodyPr lIns="0">
            <a:noAutofit/>
          </a:bodyPr>
          <a:lstStyle>
            <a:lvl1pPr marL="230400" indent="-230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Wingdings" panose="05000000000000000000" pitchFamily="2" charset="2"/>
              <a:buChar char="§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4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2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2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Second Level</a:t>
            </a:r>
          </a:p>
          <a:p>
            <a:pPr lvl="2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Third Level</a:t>
            </a:r>
          </a:p>
          <a:p>
            <a:pPr lvl="3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Fourth Level</a:t>
            </a:r>
          </a:p>
          <a:p>
            <a:pPr lvl="4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4470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awaybox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DC0E89-4C4B-4F57-A235-49F9403B59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955C0B7A-1E72-460D-8173-6D2C2053D01A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1AC0435-38D1-41F4-965E-67D8784B86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00" y="5517232"/>
            <a:ext cx="11091600" cy="828089"/>
          </a:xfrm>
          <a:noFill/>
          <a:ln>
            <a:solidFill>
              <a:schemeClr val="bg1">
                <a:lumMod val="85000"/>
              </a:schemeClr>
            </a:solidFill>
          </a:ln>
        </p:spPr>
        <p:txBody>
          <a:bodyPr vert="horz" lIns="90000" tIns="90000" rIns="90000" bIns="90000" rtlCol="0" anchor="ctr">
            <a:noAutofit/>
          </a:bodyPr>
          <a:lstStyle>
            <a:lvl1pPr>
              <a:defRPr lang="de-DE" sz="1400" smtClean="0"/>
            </a:lvl1pPr>
            <a:lvl2pPr>
              <a:defRPr lang="de-DE" sz="1600" smtClean="0"/>
            </a:lvl2pPr>
            <a:lvl3pPr>
              <a:defRPr lang="de-DE" sz="1600" smtClean="0"/>
            </a:lvl3pPr>
            <a:lvl4pPr>
              <a:defRPr lang="de-DE" sz="1600" smtClean="0"/>
            </a:lvl4pPr>
            <a:lvl5pPr>
              <a:defRPr lang="en-US" sz="1600"/>
            </a:lvl5pPr>
          </a:lstStyle>
          <a:p>
            <a:pPr lvl="0"/>
            <a:r>
              <a:rPr lang="en-US" noProof="0" dirty="0"/>
              <a:t>Edit takeaway box, key message in Verdana 14 pt / Edit takeaway box, key message in Verdana 14 pt / Edit takeaway box, key message in Verdana 14 pt , key message in Verdana 14 pt , key message in Verdana 14 pt , key message in Verdana 14 pt , key message in Verdana 14 pt , key message in Verdana 14 pt , key message in Verdana 14 pt</a:t>
            </a:r>
          </a:p>
        </p:txBody>
      </p:sp>
    </p:spTree>
    <p:extLst>
      <p:ext uri="{BB962C8B-B14F-4D97-AF65-F5344CB8AC3E}">
        <p14:creationId xmlns:p14="http://schemas.microsoft.com/office/powerpoint/2010/main" val="12110829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awaybox_dark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E54240-C216-4EDE-A6F1-C49C3EBDA1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Edit master title</a:t>
            </a:r>
            <a:endParaRPr lang="en-US" dirty="0"/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532C638C-3785-497B-8243-F2D2FBEA6B89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00FDA6-3E19-4B8D-BFE5-4ED39B8131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00" y="5519078"/>
            <a:ext cx="11091600" cy="828089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0000" tIns="90000" rIns="90000" bIns="90000" rtlCol="0" anchor="ctr">
            <a:noAutofit/>
          </a:bodyPr>
          <a:lstStyle>
            <a:lvl1pPr>
              <a:defRPr lang="de-DE" sz="1400" dirty="0" smtClean="0"/>
            </a:lvl1pPr>
          </a:lstStyle>
          <a:p>
            <a:pPr lvl="0"/>
            <a:r>
              <a:rPr lang="en-US" noProof="0" dirty="0"/>
              <a:t>Edit takeaway box, key message in Verdana 14 pt / Edit takeaway box, key message in Verdana 14 pt / Edit takeaway box, key message in Verdana 14 pt , key message in Verdana 14 pt , key message in Verdana 14 pt , key message in Verdana 14 pt , key message in Verdana 14 pt , key message in Verdana 14 pt , key message in Verdana 14 pt</a:t>
            </a:r>
          </a:p>
        </p:txBody>
      </p:sp>
      <p:sp>
        <p:nvSpPr>
          <p:cNvPr id="6" name="Inhaltsplatzhalter 10">
            <a:extLst>
              <a:ext uri="{FF2B5EF4-FFF2-40B4-BE49-F238E27FC236}">
                <a16:creationId xmlns:a16="http://schemas.microsoft.com/office/drawing/2014/main" id="{241837BA-008B-4E2A-81F4-BCF82A48224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50863" y="1551600"/>
            <a:ext cx="11091862" cy="3857632"/>
          </a:xfrm>
        </p:spPr>
        <p:txBody>
          <a:bodyPr lIns="0">
            <a:noAutofit/>
          </a:bodyPr>
          <a:lstStyle>
            <a:lvl1pPr marL="230400" indent="-230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Wingdings" panose="05000000000000000000" pitchFamily="2" charset="2"/>
              <a:buChar char="§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4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2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2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Second Level</a:t>
            </a:r>
          </a:p>
          <a:p>
            <a:pPr lvl="2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Third Level</a:t>
            </a:r>
          </a:p>
          <a:p>
            <a:pPr lvl="3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Fourth Level</a:t>
            </a:r>
          </a:p>
          <a:p>
            <a:pPr lvl="4">
              <a:buClr>
                <a:schemeClr val="bg1">
                  <a:lumMod val="65000"/>
                </a:schemeClr>
              </a:buClr>
            </a:pPr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2236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awaybox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CE13F-B17B-487E-8BF6-64DCDFB35B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29805064-3741-48D3-BE43-6DE1F6816D0B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5708E4-803E-43BC-88EE-1944610DDF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00" y="5519078"/>
            <a:ext cx="11091600" cy="828089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0000" tIns="90000" rIns="90000" bIns="90000" rtlCol="0" anchor="ctr">
            <a:noAutofit/>
          </a:bodyPr>
          <a:lstStyle>
            <a:lvl1pPr>
              <a:defRPr lang="de-DE" sz="1400" dirty="0" smtClean="0"/>
            </a:lvl1pPr>
          </a:lstStyle>
          <a:p>
            <a:pPr lvl="0"/>
            <a:r>
              <a:rPr lang="en-US" noProof="0" dirty="0"/>
              <a:t>Edit takeaway box, key message in Verdana 14 pt / Edit takeaway box, key message in Verdana 14 pt / Edit takeaway box, key message in Verdana 14 pt , key message in Verdana 14 pt , key message in Verdana 14 pt , key message in Verdana 14 pt , key message in Verdana 14 pt , key message in Verdana 14 pt , key message in Verdana 14 pt</a:t>
            </a:r>
          </a:p>
        </p:txBody>
      </p:sp>
    </p:spTree>
    <p:extLst>
      <p:ext uri="{BB962C8B-B14F-4D97-AF65-F5344CB8AC3E}">
        <p14:creationId xmlns:p14="http://schemas.microsoft.com/office/powerpoint/2010/main" val="97544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_ AVL Compan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9">
            <a:extLst>
              <a:ext uri="{FF2B5EF4-FFF2-40B4-BE49-F238E27FC236}">
                <a16:creationId xmlns:a16="http://schemas.microsoft.com/office/drawing/2014/main" id="{92751360-6AA2-5A4D-AD82-CC750FB739DB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xt_SecurityLevel">
            <a:extLst>
              <a:ext uri="{FF2B5EF4-FFF2-40B4-BE49-F238E27FC236}">
                <a16:creationId xmlns:a16="http://schemas.microsoft.com/office/drawing/2014/main" id="{A21F77F4-53E2-CF45-BB0F-37AD656A5317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xt_Companyname">
            <a:extLst>
              <a:ext uri="{FF2B5EF4-FFF2-40B4-BE49-F238E27FC236}">
                <a16:creationId xmlns:a16="http://schemas.microsoft.com/office/drawing/2014/main" id="{4520C221-FC15-D849-9DF8-0E90427594FE}"/>
              </a:ext>
            </a:extLst>
          </p:cNvPr>
          <p:cNvSpPr txBox="1">
            <a:spLocks/>
          </p:cNvSpPr>
          <p:nvPr userDrawn="1"/>
        </p:nvSpPr>
        <p:spPr>
          <a:xfrm>
            <a:off x="720000" y="6486200"/>
            <a:ext cx="57718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AVL List GmbH (Headquarters)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xt_Autor1">
            <a:extLst>
              <a:ext uri="{FF2B5EF4-FFF2-40B4-BE49-F238E27FC236}">
                <a16:creationId xmlns:a16="http://schemas.microsoft.com/office/drawing/2014/main" id="{8DE80A2D-7E72-4122-AB08-DF1B3E72CAB2}"/>
              </a:ext>
            </a:extLst>
          </p:cNvPr>
          <p:cNvSpPr txBox="1"/>
          <p:nvPr userDrawn="1"/>
        </p:nvSpPr>
        <p:spPr>
          <a:xfrm>
            <a:off x="720000" y="5295878"/>
            <a:ext cx="68400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sz="1400" b="0" kern="1200" baseline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Untertitel 2">
            <a:extLst>
              <a:ext uri="{FF2B5EF4-FFF2-40B4-BE49-F238E27FC236}">
                <a16:creationId xmlns:a16="http://schemas.microsoft.com/office/drawing/2014/main" id="{8A07C198-1062-DC4A-A59C-556047ADA53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4020425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t" anchorCtr="0"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Subline Lorem Ipsum</a:t>
            </a: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FE5B658E-8431-C648-8E22-0189E03E43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2492896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algn="l">
              <a:lnSpc>
                <a:spcPct val="110000"/>
              </a:lnSpc>
              <a:defRPr sz="4200" b="0" i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Document</a:t>
            </a:r>
            <a:br>
              <a:rPr lang="en-US" noProof="0" dirty="0"/>
            </a:br>
            <a:r>
              <a:rPr lang="en-US" noProof="0" dirty="0"/>
              <a:t>Title</a:t>
            </a:r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FFD3EA3B-CF6D-445C-BA61-FDA3EA20B01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319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80390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07501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DD733-DEE0-4A41-B24D-F04B8E2EAC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AB768FCD-6F89-46B5-9AC3-EB0D41E5D678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E5BA661-0395-4A12-99CD-2D797E40ED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0800" y="1551600"/>
            <a:ext cx="5367600" cy="4539600"/>
          </a:xfrm>
        </p:spPr>
        <p:txBody>
          <a:bodyPr lIns="0">
            <a:noAutofit/>
          </a:bodyPr>
          <a:lstStyle>
            <a:lvl1pPr marL="230400" indent="-230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4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7A1026C-D313-473E-B2C6-08C93A6F966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3800" y="1551600"/>
            <a:ext cx="5367600" cy="4539600"/>
          </a:xfrm>
        </p:spPr>
        <p:txBody>
          <a:bodyPr lIns="0">
            <a:noAutofit/>
          </a:bodyPr>
          <a:lstStyle>
            <a:lvl1pPr marL="230400" indent="-230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4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2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2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12459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BB0F65-6548-4A41-BD88-41812B1AF3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rIns="0"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sp>
        <p:nvSpPr>
          <p:cNvPr id="3" name="Textplatzhalter 1">
            <a:extLst>
              <a:ext uri="{FF2B5EF4-FFF2-40B4-BE49-F238E27FC236}">
                <a16:creationId xmlns:a16="http://schemas.microsoft.com/office/drawing/2014/main" id="{E932AA9D-97B7-447C-B44A-945CCC68895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0862" y="1332000"/>
            <a:ext cx="11090276" cy="23601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Click to edit master subtitle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C903BE74-3A05-4052-AC22-4A67DF224C65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7A8A76A-6192-4422-9EE5-5A9BC4839D6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0800" y="1843200"/>
            <a:ext cx="5374800" cy="4248000"/>
          </a:xfrm>
        </p:spPr>
        <p:txBody>
          <a:bodyPr lIns="0">
            <a:noAutofit/>
          </a:bodyPr>
          <a:lstStyle>
            <a:lvl1pPr marL="230400" indent="-230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575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4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Inhaltsplatzhalter 6">
            <a:extLst>
              <a:ext uri="{FF2B5EF4-FFF2-40B4-BE49-F238E27FC236}">
                <a16:creationId xmlns:a16="http://schemas.microsoft.com/office/drawing/2014/main" id="{E8510ECD-4719-413D-BC3B-8C2C32BDC03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3800" y="1843200"/>
            <a:ext cx="5374800" cy="4248000"/>
          </a:xfrm>
        </p:spPr>
        <p:txBody>
          <a:bodyPr lIns="0">
            <a:noAutofit/>
          </a:bodyPr>
          <a:lstStyle>
            <a:lvl1pPr marL="230400" indent="-230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4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2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2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5131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1A535F-9CC1-4E57-9089-C65432A9E2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74258003-B7E3-4D89-983E-FEC28B822F0B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434D7C0-91C3-4C7F-8359-02A884BEF3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0862" y="1551600"/>
            <a:ext cx="5367600" cy="4539600"/>
          </a:xfrm>
        </p:spPr>
        <p:txBody>
          <a:bodyPr lIns="0">
            <a:noAutofit/>
          </a:bodyPr>
          <a:lstStyle>
            <a:lvl1pPr marL="230400" indent="-230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de-DE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4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2BCFE90-9D14-4A71-B056-7BEA4A74270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4800" y="1551600"/>
            <a:ext cx="5367600" cy="4539600"/>
          </a:xfrm>
        </p:spPr>
        <p:txBody>
          <a:bodyPr lIns="0">
            <a:noAutofit/>
          </a:bodyPr>
          <a:lstStyle>
            <a:lvl1pPr marL="230400" indent="-230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4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kern="120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7758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terslide with Background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9">
            <a:extLst>
              <a:ext uri="{FF2B5EF4-FFF2-40B4-BE49-F238E27FC236}">
                <a16:creationId xmlns:a16="http://schemas.microsoft.com/office/drawing/2014/main" id="{1DDD2C40-54D0-4938-B10B-E447268E2A8E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84E44CFD-45B2-4D99-8721-7F284375DA9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  <p:sp>
        <p:nvSpPr>
          <p:cNvPr id="14" name="txt_SecurityLevel">
            <a:extLst>
              <a:ext uri="{FF2B5EF4-FFF2-40B4-BE49-F238E27FC236}">
                <a16:creationId xmlns:a16="http://schemas.microsoft.com/office/drawing/2014/main" id="{A5DE476F-CFBE-43AB-BBFB-31572F11E807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Titel 1">
            <a:extLst>
              <a:ext uri="{FF2B5EF4-FFF2-40B4-BE49-F238E27FC236}">
                <a16:creationId xmlns:a16="http://schemas.microsoft.com/office/drawing/2014/main" id="{A4D14DC8-9F91-408D-99E5-662C45BBF5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102501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110000"/>
              </a:lnSpc>
              <a:defRPr sz="4200" b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Selection Title</a:t>
            </a:r>
            <a:br>
              <a:rPr lang="en-US" noProof="0" dirty="0"/>
            </a:br>
            <a:r>
              <a:rPr lang="en-US" noProof="0" dirty="0"/>
              <a:t>Lorem Ipsum </a:t>
            </a:r>
            <a:r>
              <a:rPr lang="en-US" noProof="0" dirty="0" err="1"/>
              <a:t>Dolar</a:t>
            </a:r>
            <a:r>
              <a:rPr lang="en-US" noProof="0" dirty="0"/>
              <a:t>.</a:t>
            </a:r>
            <a:endParaRPr lang="en-US" sz="4200" dirty="0">
              <a:solidFill>
                <a:schemeClr val="bg1"/>
              </a:solidFill>
              <a:latin typeface="Avenir Light" panose="020B0402020203020204" pitchFamily="34" charset="77"/>
            </a:endParaRPr>
          </a:p>
        </p:txBody>
      </p:sp>
      <p:sp>
        <p:nvSpPr>
          <p:cNvPr id="25" name="Untertitel 2">
            <a:extLst>
              <a:ext uri="{FF2B5EF4-FFF2-40B4-BE49-F238E27FC236}">
                <a16:creationId xmlns:a16="http://schemas.microsoft.com/office/drawing/2014/main" id="{3D9F7027-F6DB-4FD7-AD91-8203B3FC926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563200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Title Lorem Ipsum</a:t>
            </a:r>
          </a:p>
        </p:txBody>
      </p:sp>
    </p:spTree>
    <p:extLst>
      <p:ext uri="{BB962C8B-B14F-4D97-AF65-F5344CB8AC3E}">
        <p14:creationId xmlns:p14="http://schemas.microsoft.com/office/powerpoint/2010/main" val="11897761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hapterslide with Background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9">
            <a:extLst>
              <a:ext uri="{FF2B5EF4-FFF2-40B4-BE49-F238E27FC236}">
                <a16:creationId xmlns:a16="http://schemas.microsoft.com/office/drawing/2014/main" id="{0818D261-886B-884B-A01D-517C32B27479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xt_SecurityLevel">
            <a:extLst>
              <a:ext uri="{FF2B5EF4-FFF2-40B4-BE49-F238E27FC236}">
                <a16:creationId xmlns:a16="http://schemas.microsoft.com/office/drawing/2014/main" id="{CF3A7A99-3101-BE4C-850E-A043FCD64E9C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83EF6520-0DDA-814D-AF60-7A742377AC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102501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110000"/>
              </a:lnSpc>
              <a:defRPr sz="4200" b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Selection Title</a:t>
            </a:r>
            <a:br>
              <a:rPr lang="en-US" noProof="0" dirty="0"/>
            </a:br>
            <a:r>
              <a:rPr lang="en-US" noProof="0" dirty="0"/>
              <a:t>Lorem Ipsum </a:t>
            </a:r>
            <a:r>
              <a:rPr lang="en-US" noProof="0" dirty="0" err="1"/>
              <a:t>Dolar</a:t>
            </a:r>
            <a:r>
              <a:rPr lang="en-US" noProof="0" dirty="0"/>
              <a:t>.</a:t>
            </a:r>
            <a:endParaRPr lang="en-US" sz="4200" dirty="0">
              <a:solidFill>
                <a:schemeClr val="bg1"/>
              </a:solidFill>
              <a:latin typeface="Avenir Light" panose="020B0402020203020204" pitchFamily="34" charset="77"/>
            </a:endParaRPr>
          </a:p>
        </p:txBody>
      </p:sp>
      <p:sp>
        <p:nvSpPr>
          <p:cNvPr id="16" name="Untertitel 2">
            <a:extLst>
              <a:ext uri="{FF2B5EF4-FFF2-40B4-BE49-F238E27FC236}">
                <a16:creationId xmlns:a16="http://schemas.microsoft.com/office/drawing/2014/main" id="{64ADAEBD-7678-7F46-9995-28E94E6D449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563200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Title Lorem Ipsum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F0FCC4C4-18A7-4601-833D-1AF10F5F22B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150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pterslide with Background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9">
            <a:extLst>
              <a:ext uri="{FF2B5EF4-FFF2-40B4-BE49-F238E27FC236}">
                <a16:creationId xmlns:a16="http://schemas.microsoft.com/office/drawing/2014/main" id="{D0B22A02-4215-234B-A760-EA245483C883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xt_SecurityLevel">
            <a:extLst>
              <a:ext uri="{FF2B5EF4-FFF2-40B4-BE49-F238E27FC236}">
                <a16:creationId xmlns:a16="http://schemas.microsoft.com/office/drawing/2014/main" id="{72481338-2700-B84A-8514-7453AC723C60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BD807DA5-66AF-2647-AFD0-4F2587E4154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102501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110000"/>
              </a:lnSpc>
              <a:defRPr sz="4200" b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Selection Title</a:t>
            </a:r>
            <a:br>
              <a:rPr lang="en-US" noProof="0" dirty="0"/>
            </a:br>
            <a:r>
              <a:rPr lang="en-US" noProof="0" dirty="0"/>
              <a:t>Lorem Ipsum </a:t>
            </a:r>
            <a:r>
              <a:rPr lang="en-US" noProof="0" dirty="0" err="1"/>
              <a:t>Dolar</a:t>
            </a:r>
            <a:r>
              <a:rPr lang="en-US" noProof="0" dirty="0"/>
              <a:t>.</a:t>
            </a:r>
            <a:endParaRPr lang="en-US" sz="4200" dirty="0">
              <a:solidFill>
                <a:schemeClr val="bg1"/>
              </a:solidFill>
              <a:latin typeface="Avenir Light" panose="020B0402020203020204" pitchFamily="34" charset="77"/>
            </a:endParaRP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195E1E76-7C1B-9B40-B9CA-1641892F998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563200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Title Lorem Ipsum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39600E2F-01E5-43E5-A955-A067EC58B6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814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hapterslide with Background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9">
            <a:extLst>
              <a:ext uri="{FF2B5EF4-FFF2-40B4-BE49-F238E27FC236}">
                <a16:creationId xmlns:a16="http://schemas.microsoft.com/office/drawing/2014/main" id="{7E73DB68-EE5A-5647-A4F9-F03B08B746F3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xt_SecurityLevel">
            <a:extLst>
              <a:ext uri="{FF2B5EF4-FFF2-40B4-BE49-F238E27FC236}">
                <a16:creationId xmlns:a16="http://schemas.microsoft.com/office/drawing/2014/main" id="{EE9715CF-452B-AC44-A953-B6F1245B261A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BF93B270-7A45-0B46-BD10-B162614F76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102501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110000"/>
              </a:lnSpc>
              <a:defRPr sz="4200" b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Selection Title</a:t>
            </a:r>
            <a:br>
              <a:rPr lang="en-US" noProof="0" dirty="0"/>
            </a:br>
            <a:r>
              <a:rPr lang="en-US" noProof="0" dirty="0"/>
              <a:t>Lorem Ipsum </a:t>
            </a:r>
            <a:r>
              <a:rPr lang="en-US" noProof="0" dirty="0" err="1"/>
              <a:t>Dolar</a:t>
            </a:r>
            <a:r>
              <a:rPr lang="en-US" noProof="0" dirty="0"/>
              <a:t>.</a:t>
            </a:r>
            <a:endParaRPr lang="en-US" sz="4200" dirty="0">
              <a:solidFill>
                <a:schemeClr val="bg1"/>
              </a:solidFill>
              <a:latin typeface="Avenir Light" panose="020B0402020203020204" pitchFamily="34" charset="77"/>
            </a:endParaRP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0D64F027-CE96-FA4E-9613-686153ACC4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563200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ctr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+mn-l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Title Lorem Ipsum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7FAC4595-604B-4298-A778-60476FB736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175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Bulletpoints and Background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ildplatzhalter 3">
            <a:extLst>
              <a:ext uri="{FF2B5EF4-FFF2-40B4-BE49-F238E27FC236}">
                <a16:creationId xmlns:a16="http://schemas.microsoft.com/office/drawing/2014/main" id="{0B55CBE8-7896-644C-8685-A72281C663A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1412875"/>
            <a:ext cx="12192000" cy="4675579"/>
          </a:xfrm>
        </p:spPr>
        <p:txBody>
          <a:bodyPr/>
          <a:lstStyle>
            <a:lvl1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766BEC6A-6D96-FB40-9FDF-B1F86017E16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50863" y="2449712"/>
            <a:ext cx="1180921" cy="367695"/>
          </a:xfrm>
          <a:solidFill>
            <a:schemeClr val="bg1"/>
          </a:solidFill>
        </p:spPr>
        <p:txBody>
          <a:bodyPr wrap="none" tIns="32400" rIns="90000" bIns="32400" anchor="t" anchorCtr="0">
            <a:spAutoFit/>
          </a:bodyPr>
          <a:lstStyle>
            <a:lvl1pPr marL="0" indent="0">
              <a:lnSpc>
                <a:spcPts val="2667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1600" b="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2pPr>
            <a:lvl3pPr marL="121913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3pPr>
            <a:lvl4pPr marL="182870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4pPr>
            <a:lvl5pPr marL="2438278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0" name="Inhaltsplatzhalter 3">
            <a:extLst>
              <a:ext uri="{FF2B5EF4-FFF2-40B4-BE49-F238E27FC236}">
                <a16:creationId xmlns:a16="http://schemas.microsoft.com/office/drawing/2014/main" id="{03694AE3-8648-E94D-83DC-BF3FC5A58A8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550863" y="2924912"/>
            <a:ext cx="1180921" cy="367695"/>
          </a:xfrm>
          <a:solidFill>
            <a:schemeClr val="bg1"/>
          </a:solidFill>
        </p:spPr>
        <p:txBody>
          <a:bodyPr wrap="none" tIns="32400" rIns="90000" bIns="32400" anchor="t" anchorCtr="0">
            <a:spAutoFit/>
          </a:bodyPr>
          <a:lstStyle>
            <a:lvl1pPr marL="0" indent="0">
              <a:lnSpc>
                <a:spcPts val="2667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2pPr>
            <a:lvl3pPr marL="121913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3pPr>
            <a:lvl4pPr marL="182870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4pPr>
            <a:lvl5pPr marL="2438278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1" name="Inhaltsplatzhalter 3">
            <a:extLst>
              <a:ext uri="{FF2B5EF4-FFF2-40B4-BE49-F238E27FC236}">
                <a16:creationId xmlns:a16="http://schemas.microsoft.com/office/drawing/2014/main" id="{C1F8CCB5-7E2B-9940-B805-C28BA988738D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550863" y="3884912"/>
            <a:ext cx="1180921" cy="367695"/>
          </a:xfrm>
          <a:solidFill>
            <a:schemeClr val="bg1"/>
          </a:solidFill>
        </p:spPr>
        <p:txBody>
          <a:bodyPr wrap="none" tIns="32400" rIns="90000" bIns="32400" anchor="t" anchorCtr="0">
            <a:spAutoFit/>
          </a:bodyPr>
          <a:lstStyle>
            <a:lvl1pPr marL="0" indent="0">
              <a:lnSpc>
                <a:spcPts val="2667"/>
              </a:lnSpc>
              <a:spcBef>
                <a:spcPts val="107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2pPr>
            <a:lvl3pPr marL="121913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3pPr>
            <a:lvl4pPr marL="182870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4pPr>
            <a:lvl5pPr marL="2438278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AEF99499-E3AF-2846-BA5E-27BAB612A495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550863" y="4364912"/>
            <a:ext cx="1180921" cy="367695"/>
          </a:xfrm>
          <a:solidFill>
            <a:schemeClr val="bg1"/>
          </a:solidFill>
        </p:spPr>
        <p:txBody>
          <a:bodyPr wrap="none" tIns="32400" rIns="90000" bIns="32400" anchor="t" anchorCtr="0">
            <a:spAutoFit/>
          </a:bodyPr>
          <a:lstStyle>
            <a:lvl1pPr marL="0" indent="0">
              <a:lnSpc>
                <a:spcPts val="2667"/>
              </a:lnSpc>
              <a:spcBef>
                <a:spcPts val="107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2pPr>
            <a:lvl3pPr marL="121913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3pPr>
            <a:lvl4pPr marL="182870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4pPr>
            <a:lvl5pPr marL="2438278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3" name="Inhaltsplatzhalter 3">
            <a:extLst>
              <a:ext uri="{FF2B5EF4-FFF2-40B4-BE49-F238E27FC236}">
                <a16:creationId xmlns:a16="http://schemas.microsoft.com/office/drawing/2014/main" id="{7E80EA54-1F16-EC4D-83FC-0DE02B25CBDF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550863" y="4848913"/>
            <a:ext cx="1180921" cy="367695"/>
          </a:xfrm>
          <a:solidFill>
            <a:schemeClr val="bg1"/>
          </a:solidFill>
        </p:spPr>
        <p:txBody>
          <a:bodyPr wrap="none" tIns="32400" rIns="90000" bIns="32400" anchor="t" anchorCtr="0">
            <a:spAutoFit/>
          </a:bodyPr>
          <a:lstStyle>
            <a:lvl1pPr marL="0" indent="0">
              <a:lnSpc>
                <a:spcPts val="2667"/>
              </a:lnSpc>
              <a:spcBef>
                <a:spcPts val="107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2pPr>
            <a:lvl3pPr marL="121913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3pPr>
            <a:lvl4pPr marL="182870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4pPr>
            <a:lvl5pPr marL="2438278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4" name="Inhaltsplatzhalter 3">
            <a:extLst>
              <a:ext uri="{FF2B5EF4-FFF2-40B4-BE49-F238E27FC236}">
                <a16:creationId xmlns:a16="http://schemas.microsoft.com/office/drawing/2014/main" id="{E4E8EF44-3588-5243-82F3-5C0677B1F134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550863" y="3400112"/>
            <a:ext cx="1180921" cy="367695"/>
          </a:xfrm>
          <a:solidFill>
            <a:schemeClr val="bg1"/>
          </a:solidFill>
        </p:spPr>
        <p:txBody>
          <a:bodyPr wrap="none" tIns="32400" rIns="90000" bIns="32400" anchor="t" anchorCtr="0">
            <a:spAutoFit/>
          </a:bodyPr>
          <a:lstStyle>
            <a:lvl1pPr marL="0" indent="0">
              <a:lnSpc>
                <a:spcPts val="2667"/>
              </a:lnSpc>
              <a:spcBef>
                <a:spcPts val="107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2pPr>
            <a:lvl3pPr marL="121913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3pPr>
            <a:lvl4pPr marL="1828709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4pPr>
            <a:lvl5pPr marL="2438278" indent="0">
              <a:lnSpc>
                <a:spcPts val="2667"/>
              </a:lnSpc>
              <a:spcBef>
                <a:spcPts val="107"/>
              </a:spcBef>
              <a:buFontTx/>
              <a:buNone/>
              <a:defRPr sz="2400">
                <a:solidFill>
                  <a:srgbClr val="59595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Insert text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819E30D4-93CE-9740-BA48-09AB91CCCC65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30E25DB1-A7B3-9D46-AC74-23A75E7043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00" y="183600"/>
            <a:ext cx="11090275" cy="881684"/>
          </a:xfrm>
          <a:prstGeom prst="rect">
            <a:avLst/>
          </a:prstGeom>
          <a:effectLst/>
        </p:spPr>
        <p:txBody>
          <a:bodyPr vert="horz" lIns="0" tIns="0" rIns="0" bIns="0" rtlCol="0" anchor="b">
            <a:noAutofit/>
          </a:bodyPr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6267139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pos="34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_ AVL Compan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9">
            <a:extLst>
              <a:ext uri="{FF2B5EF4-FFF2-40B4-BE49-F238E27FC236}">
                <a16:creationId xmlns:a16="http://schemas.microsoft.com/office/drawing/2014/main" id="{92751360-6AA2-5A4D-AD82-CC750FB739DB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xt_SecurityLevel">
            <a:extLst>
              <a:ext uri="{FF2B5EF4-FFF2-40B4-BE49-F238E27FC236}">
                <a16:creationId xmlns:a16="http://schemas.microsoft.com/office/drawing/2014/main" id="{A21F77F4-53E2-CF45-BB0F-37AD656A5317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xt_Companyname">
            <a:extLst>
              <a:ext uri="{FF2B5EF4-FFF2-40B4-BE49-F238E27FC236}">
                <a16:creationId xmlns:a16="http://schemas.microsoft.com/office/drawing/2014/main" id="{4520C221-FC15-D849-9DF8-0E90427594FE}"/>
              </a:ext>
            </a:extLst>
          </p:cNvPr>
          <p:cNvSpPr txBox="1">
            <a:spLocks/>
          </p:cNvSpPr>
          <p:nvPr userDrawn="1"/>
        </p:nvSpPr>
        <p:spPr>
          <a:xfrm>
            <a:off x="720000" y="6486200"/>
            <a:ext cx="57718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AVL List GmbH (Headquarters)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xt_Autor1">
            <a:extLst>
              <a:ext uri="{FF2B5EF4-FFF2-40B4-BE49-F238E27FC236}">
                <a16:creationId xmlns:a16="http://schemas.microsoft.com/office/drawing/2014/main" id="{E4C265FE-F40C-4E64-A257-EF03A84FD35B}"/>
              </a:ext>
            </a:extLst>
          </p:cNvPr>
          <p:cNvSpPr txBox="1"/>
          <p:nvPr userDrawn="1"/>
        </p:nvSpPr>
        <p:spPr>
          <a:xfrm>
            <a:off x="720000" y="5295878"/>
            <a:ext cx="68400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sz="1400" b="0" kern="1200" baseline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Untertitel 2">
            <a:extLst>
              <a:ext uri="{FF2B5EF4-FFF2-40B4-BE49-F238E27FC236}">
                <a16:creationId xmlns:a16="http://schemas.microsoft.com/office/drawing/2014/main" id="{8A07C198-1062-DC4A-A59C-556047ADA53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4020425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t" anchorCtr="0"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Subline Lorem Ipsum</a:t>
            </a: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FE5B658E-8431-C648-8E22-0189E03E43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2492896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algn="l">
              <a:lnSpc>
                <a:spcPct val="110000"/>
              </a:lnSpc>
              <a:defRPr sz="4200" b="0" i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Document</a:t>
            </a:r>
            <a:br>
              <a:rPr lang="en-US" noProof="0" dirty="0"/>
            </a:br>
            <a:r>
              <a:rPr lang="en-US" noProof="0" dirty="0"/>
              <a:t>Title</a:t>
            </a:r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AA0C7E81-2921-41D5-8F7E-0E1C9FE9F68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87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and figures (r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platzhalter 25">
            <a:extLst>
              <a:ext uri="{FF2B5EF4-FFF2-40B4-BE49-F238E27FC236}">
                <a16:creationId xmlns:a16="http://schemas.microsoft.com/office/drawing/2014/main" id="{C2BCADA8-0A27-45C1-9B67-C5F832F43ED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938338" y="5499765"/>
            <a:ext cx="1702800" cy="59503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text</a:t>
            </a:r>
          </a:p>
          <a:p>
            <a:pPr lvl="0"/>
            <a:endParaRPr lang="en-US" dirty="0"/>
          </a:p>
        </p:txBody>
      </p:sp>
      <p:sp>
        <p:nvSpPr>
          <p:cNvPr id="20" name="Textplatzhalter 7">
            <a:extLst>
              <a:ext uri="{FF2B5EF4-FFF2-40B4-BE49-F238E27FC236}">
                <a16:creationId xmlns:a16="http://schemas.microsoft.com/office/drawing/2014/main" id="{69AFA3CF-8EA9-4FF0-B898-E8650758E1C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938338" y="4687200"/>
            <a:ext cx="1702800" cy="8172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buFontTx/>
              <a:buNone/>
              <a:defRPr sz="4533" b="0" i="0">
                <a:solidFill>
                  <a:schemeClr val="accent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X%</a:t>
            </a:r>
          </a:p>
        </p:txBody>
      </p:sp>
      <p:sp>
        <p:nvSpPr>
          <p:cNvPr id="19" name="Textplatzhalter 25">
            <a:extLst>
              <a:ext uri="{FF2B5EF4-FFF2-40B4-BE49-F238E27FC236}">
                <a16:creationId xmlns:a16="http://schemas.microsoft.com/office/drawing/2014/main" id="{A6074F46-9C34-4265-B754-C227531C3BA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938338" y="3862800"/>
            <a:ext cx="1702800" cy="59503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text</a:t>
            </a:r>
          </a:p>
          <a:p>
            <a:pPr lvl="0"/>
            <a:endParaRPr lang="en-US" dirty="0"/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5671A3CA-08DB-43FE-ACB1-CA2077B7692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38338" y="3045600"/>
            <a:ext cx="1702800" cy="8172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buFontTx/>
              <a:buNone/>
              <a:defRPr sz="4533" b="0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X%</a:t>
            </a:r>
          </a:p>
        </p:txBody>
      </p:sp>
      <p:sp>
        <p:nvSpPr>
          <p:cNvPr id="17" name="Textplatzhalter 25">
            <a:extLst>
              <a:ext uri="{FF2B5EF4-FFF2-40B4-BE49-F238E27FC236}">
                <a16:creationId xmlns:a16="http://schemas.microsoft.com/office/drawing/2014/main" id="{D1E09990-2217-43B8-A55A-A728582D97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38338" y="2228400"/>
            <a:ext cx="1702800" cy="59503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text</a:t>
            </a:r>
          </a:p>
          <a:p>
            <a:pPr lvl="0"/>
            <a:endParaRPr lang="en-US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963ED75B-F42D-406F-B6F6-242021FA7D4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938338" y="1414800"/>
            <a:ext cx="1702800" cy="8172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>
              <a:buFontTx/>
              <a:buNone/>
              <a:defRPr sz="4533" b="0" i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X%</a:t>
            </a:r>
          </a:p>
        </p:txBody>
      </p:sp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7A1ABF72-A56C-453A-B765-7A857AD07A4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0862" y="1414800"/>
            <a:ext cx="9168000" cy="4680000"/>
          </a:xfrm>
          <a:prstGeom prst="rect">
            <a:avLst/>
          </a:prstGeom>
        </p:spPr>
        <p:txBody>
          <a:bodyPr lIns="0"/>
          <a:lstStyle>
            <a:lvl1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7B03B578-A74B-9541-81CC-ECF8E95B9A5F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767F7F93-DB5B-3B43-B731-87527B6506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00" y="183600"/>
            <a:ext cx="11090275" cy="881684"/>
          </a:xfrm>
          <a:prstGeom prst="rect">
            <a:avLst/>
          </a:prstGeom>
          <a:effectLst/>
        </p:spPr>
        <p:txBody>
          <a:bodyPr vert="horz" lIns="0" tIns="0" rIns="0" bIns="0" rtlCol="0" anchor="b">
            <a:noAutofit/>
          </a:bodyPr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98160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4" pos="347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 (r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87AE46B8-F9ED-4EFF-8E25-F5BBBD16B4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936579" y="1414800"/>
            <a:ext cx="1702800" cy="468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 b="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2" name="Bildplatzhalter 3">
            <a:extLst>
              <a:ext uri="{FF2B5EF4-FFF2-40B4-BE49-F238E27FC236}">
                <a16:creationId xmlns:a16="http://schemas.microsoft.com/office/drawing/2014/main" id="{1D901236-FC44-4212-A182-4A429B78460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66800" y="1414800"/>
            <a:ext cx="5353200" cy="4680000"/>
          </a:xfrm>
          <a:prstGeom prst="rect">
            <a:avLst/>
          </a:prstGeom>
        </p:spPr>
        <p:txBody>
          <a:bodyPr lIns="0"/>
          <a:lstStyle>
            <a:lvl1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9FDB7DEC-6B27-4616-873E-6D9B0A29087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50862" y="3888000"/>
            <a:ext cx="3600000" cy="2203200"/>
          </a:xfrm>
          <a:prstGeom prst="rect">
            <a:avLst/>
          </a:prstGeom>
        </p:spPr>
        <p:txBody>
          <a:bodyPr lIns="0"/>
          <a:lstStyle>
            <a:lvl1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Bildplatzhalter 3">
            <a:extLst>
              <a:ext uri="{FF2B5EF4-FFF2-40B4-BE49-F238E27FC236}">
                <a16:creationId xmlns:a16="http://schemas.microsoft.com/office/drawing/2014/main" id="{A000F64E-475F-4EFA-9CFD-B76E507606C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0862" y="1414800"/>
            <a:ext cx="3600000" cy="2217600"/>
          </a:xfrm>
          <a:prstGeom prst="rect">
            <a:avLst/>
          </a:prstGeom>
        </p:spPr>
        <p:txBody>
          <a:bodyPr lIns="0"/>
          <a:lstStyle>
            <a:lvl1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856EDB39-A547-3D46-B4E5-C3575D31649F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3263FEDB-D1C3-E247-97B1-E7B001D5FC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00" y="183600"/>
            <a:ext cx="11090275" cy="881684"/>
          </a:xfrm>
          <a:prstGeom prst="rect">
            <a:avLst/>
          </a:prstGeom>
          <a:effectLst/>
        </p:spPr>
        <p:txBody>
          <a:bodyPr vert="horz" lIns="0" tIns="0" rIns="0" bIns="0" rtlCol="0" anchor="b">
            <a:noAutofit/>
          </a:bodyPr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3412666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47" userDrawn="1">
          <p15:clr>
            <a:srgbClr val="FBAE40"/>
          </p15:clr>
        </p15:guide>
        <p15:guide id="4" orient="horz" pos="89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(left) and text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FA031-B3A4-4C8D-A760-65C7CF91AE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sp>
        <p:nvSpPr>
          <p:cNvPr id="3" name="Bildplatzhalter 3">
            <a:extLst>
              <a:ext uri="{FF2B5EF4-FFF2-40B4-BE49-F238E27FC236}">
                <a16:creationId xmlns:a16="http://schemas.microsoft.com/office/drawing/2014/main" id="{A1586DDF-21D6-4D3F-9E9B-82256878EC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0800" y="1414800"/>
            <a:ext cx="5086800" cy="4680000"/>
          </a:xfrm>
        </p:spPr>
        <p:txBody>
          <a:bodyPr lIns="0"/>
          <a:lstStyle>
            <a:lvl1pPr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" name="Textplatzhalter 7">
            <a:extLst>
              <a:ext uri="{FF2B5EF4-FFF2-40B4-BE49-F238E27FC236}">
                <a16:creationId xmlns:a16="http://schemas.microsoft.com/office/drawing/2014/main" id="{4E6ED2FC-FFA3-40A5-82BA-6088CFA6FB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4800" y="1429200"/>
            <a:ext cx="5544000" cy="2844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00" b="0" cap="none" baseline="0">
                <a:solidFill>
                  <a:schemeClr val="accent1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5" name="Inhaltsplatzhalter 3">
            <a:extLst>
              <a:ext uri="{FF2B5EF4-FFF2-40B4-BE49-F238E27FC236}">
                <a16:creationId xmlns:a16="http://schemas.microsoft.com/office/drawing/2014/main" id="{BE3F02DC-AC9E-4643-A81D-BEEC00206FD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4800" y="1864800"/>
            <a:ext cx="5544000" cy="4226400"/>
          </a:xfrm>
        </p:spPr>
        <p:txBody>
          <a:bodyPr lIns="0">
            <a:noAutofit/>
          </a:bodyPr>
          <a:lstStyle>
            <a:lvl1pPr marL="230400" marR="0" indent="-2304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/>
              <a:defRPr sz="1600" baseline="0">
                <a:solidFill>
                  <a:schemeClr val="tx1"/>
                </a:solidFill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400">
                <a:solidFill>
                  <a:schemeClr val="tx1"/>
                </a:solidFill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>
                <a:solidFill>
                  <a:schemeClr val="tx1"/>
                </a:solidFill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>
                <a:solidFill>
                  <a:schemeClr val="tx1"/>
                </a:solidFill>
              </a:defRPr>
            </a:lvl5pPr>
            <a:lvl6pPr marL="1076325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6pPr>
            <a:lvl7pPr marL="1255713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7pPr>
            <a:lvl8pPr marL="1435100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8pPr>
            <a:lvl9pPr>
              <a:defRPr sz="1800"/>
            </a:lvl9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marL="285750" marR="0" lvl="0" indent="-28575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bg1">
                  <a:lumMod val="65000"/>
                </a:schemeClr>
              </a:buClr>
              <a:buSzTx/>
              <a:tabLst/>
              <a:defRPr/>
            </a:pPr>
            <a:endParaRPr lang="en-US" noProof="0" dirty="0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704B81FD-0DA9-4E34-BE62-13F5C57FF9BB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733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(left) and Text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CE4F25-37BB-4795-AF7B-B5044EA11C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8A0624E1-A40D-4071-938C-4C3E3199A015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Textplatzhalter 7">
            <a:extLst>
              <a:ext uri="{FF2B5EF4-FFF2-40B4-BE49-F238E27FC236}">
                <a16:creationId xmlns:a16="http://schemas.microsoft.com/office/drawing/2014/main" id="{EB15EAF5-2C97-4AA5-AF67-B78150EA9A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38800" y="1429200"/>
            <a:ext cx="7200000" cy="2844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00" b="0" cap="none" baseline="0">
                <a:solidFill>
                  <a:schemeClr val="accent2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Insert title here</a:t>
            </a:r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D47D6D24-E1A8-4588-80BD-2B6E13C373C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0800" y="1414800"/>
            <a:ext cx="3600000" cy="2214000"/>
          </a:xfrm>
        </p:spPr>
        <p:txBody>
          <a:bodyPr lIns="0"/>
          <a:lstStyle>
            <a:lvl1pPr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D945C161-AD8B-4AEF-8C9A-24E38B702FD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50800" y="3880800"/>
            <a:ext cx="3600000" cy="2214000"/>
          </a:xfrm>
        </p:spPr>
        <p:txBody>
          <a:bodyPr lIns="0"/>
          <a:lstStyle>
            <a:lvl1pPr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F2AB036F-2771-480B-B506-0BD07BD5DDE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8800" y="1864800"/>
            <a:ext cx="7200000" cy="4226400"/>
          </a:xfrm>
        </p:spPr>
        <p:txBody>
          <a:bodyPr vert="horz" lIns="0" tIns="0" rIns="0" bIns="0" rtlCol="0">
            <a:noAutofit/>
          </a:bodyPr>
          <a:lstStyle>
            <a:lvl1pPr marL="230400" marR="0" indent="-2304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/>
              <a:defRPr lang="en-US" sz="1600" noProof="0"/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600"/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400"/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/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/>
            </a:lvl5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26610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(left) and Text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1A5359-A038-4F6B-AFDE-26E938AE95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501F87DA-DD19-458C-92DF-0DC981CB081D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Textplatzhalter 7">
            <a:extLst>
              <a:ext uri="{FF2B5EF4-FFF2-40B4-BE49-F238E27FC236}">
                <a16:creationId xmlns:a16="http://schemas.microsoft.com/office/drawing/2014/main" id="{6326198E-786A-47CB-9444-98700F5563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14800" y="1429200"/>
            <a:ext cx="8424000" cy="2844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00" b="0" cap="none" baseline="0">
                <a:solidFill>
                  <a:schemeClr val="accent3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Insert title here</a:t>
            </a:r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44358E43-241A-4AC1-8FF3-F4A56CEF767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0800" y="1414800"/>
            <a:ext cx="2400000" cy="1360800"/>
          </a:xfrm>
        </p:spPr>
        <p:txBody>
          <a:bodyPr lIns="0"/>
          <a:lstStyle>
            <a:lvl1pPr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2D679782-75FD-4D5C-A964-164B5488DBD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50800" y="3072600"/>
            <a:ext cx="2400000" cy="1360800"/>
          </a:xfrm>
        </p:spPr>
        <p:txBody>
          <a:bodyPr lIns="0"/>
          <a:lstStyle>
            <a:lvl1pPr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FE014052-EAF1-4B22-BFDA-FD43B343344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50800" y="4730400"/>
            <a:ext cx="2400000" cy="1360800"/>
          </a:xfrm>
        </p:spPr>
        <p:txBody>
          <a:bodyPr lIns="0"/>
          <a:lstStyle>
            <a:lvl1pPr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676B8ED6-F813-4543-ADD2-DF61365030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214799" y="1864800"/>
            <a:ext cx="8424000" cy="4226400"/>
          </a:xfrm>
        </p:spPr>
        <p:txBody>
          <a:bodyPr lIns="0">
            <a:noAutofit/>
          </a:bodyPr>
          <a:lstStyle>
            <a:lvl1pPr marL="230400" marR="0" indent="-2304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/>
              <a:defRPr sz="1600" baseline="0">
                <a:solidFill>
                  <a:schemeClr val="tx1"/>
                </a:solidFill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400">
                <a:solidFill>
                  <a:schemeClr val="tx1"/>
                </a:solidFill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>
                <a:solidFill>
                  <a:schemeClr val="tx1"/>
                </a:solidFill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>
                <a:solidFill>
                  <a:schemeClr val="tx1"/>
                </a:solidFill>
              </a:defRPr>
            </a:lvl5pPr>
            <a:lvl6pPr marL="1076325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6pPr>
            <a:lvl7pPr marL="1255713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7pPr>
            <a:lvl8pPr marL="1435100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8pPr>
            <a:lvl9pPr>
              <a:defRPr sz="1800"/>
            </a:lvl9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18782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394C9-930B-4EEB-82E7-75A3F15302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3CCCB1FF-9D1D-4941-A7F1-5559A1A2398C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Textplatzhalter 7">
            <a:extLst>
              <a:ext uri="{FF2B5EF4-FFF2-40B4-BE49-F238E27FC236}">
                <a16:creationId xmlns:a16="http://schemas.microsoft.com/office/drawing/2014/main" id="{B2FE43DF-B11E-4A7B-88C7-D101B85B3C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0800" y="1429200"/>
            <a:ext cx="11091600" cy="284400"/>
          </a:xfrm>
        </p:spPr>
        <p:txBody>
          <a:bodyPr wrap="none" lIns="0" tIns="0" rIns="0" bIns="0">
            <a:noAutofit/>
          </a:bodyPr>
          <a:lstStyle>
            <a:lvl1pPr marL="0" indent="0">
              <a:buFontTx/>
              <a:buNone/>
              <a:defRPr sz="1800" b="0" cap="none" baseline="0">
                <a:solidFill>
                  <a:schemeClr val="accent5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Insert title here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7A4A85F-C471-47A8-8025-A346A59041D1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550800" y="1864800"/>
            <a:ext cx="11091600" cy="4226400"/>
          </a:xfrm>
        </p:spPr>
        <p:txBody>
          <a:bodyPr vert="horz" lIns="0" tIns="0" rIns="0" bIns="0" rtlCol="0">
            <a:noAutofit/>
          </a:bodyPr>
          <a:lstStyle>
            <a:lvl1pPr marL="230400" marR="0" indent="-2304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/>
              <a:defRPr lang="en-US" sz="1600" noProof="0"/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lang="en-US" sz="1600" noProof="0" dirty="0"/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400" noProof="0" dirty="0"/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noProof="0" dirty="0"/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lang="en-US" sz="1200" noProof="0" dirty="0"/>
            </a:lvl5pPr>
            <a:lvl6pPr>
              <a:buFont typeface="Arial" panose="020B0604020202020204" pitchFamily="34" charset="0"/>
              <a:buChar char="•"/>
              <a:defRPr lang="en-US" sz="1200" noProof="0" dirty="0">
                <a:latin typeface="Verdana" panose="020B0604030504040204" pitchFamily="34" charset="0"/>
                <a:ea typeface="Verdana" panose="020B0604030504040204" pitchFamily="34" charset="0"/>
              </a:defRPr>
            </a:lvl6pPr>
            <a:lvl7pPr>
              <a:buFont typeface="Arial" panose="020B0604020202020204" pitchFamily="34" charset="0"/>
              <a:buChar char="•"/>
              <a:defRPr lang="en-US" sz="1200" noProof="0" dirty="0">
                <a:latin typeface="Verdana" panose="020B0604030504040204" pitchFamily="34" charset="0"/>
                <a:ea typeface="Verdana" panose="020B0604030504040204" pitchFamily="34" charset="0"/>
              </a:defRPr>
            </a:lvl7pPr>
            <a:lvl8pPr>
              <a:buFont typeface="Arial" panose="020B0604020202020204" pitchFamily="34" charset="0"/>
              <a:buChar char="•"/>
              <a:defRPr lang="en-US" sz="1200" noProof="0" dirty="0">
                <a:latin typeface="Verdana" panose="020B0604030504040204" pitchFamily="34" charset="0"/>
                <a:ea typeface="Verdana" panose="020B0604030504040204" pitchFamily="34" charset="0"/>
              </a:defRPr>
            </a:lvl8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4836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with custom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DB90B-5FCE-48DA-8CEF-4E2DC6DD26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84960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DFA6CAED-D300-4935-8F08-28995A8E2473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Textplatzhalter 7">
            <a:extLst>
              <a:ext uri="{FF2B5EF4-FFF2-40B4-BE49-F238E27FC236}">
                <a16:creationId xmlns:a16="http://schemas.microsoft.com/office/drawing/2014/main" id="{5B3308BC-29CA-464F-ACF3-40E7A291A1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0800" y="1429200"/>
            <a:ext cx="11091600" cy="284400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800" b="0" cap="none" baseline="0">
                <a:solidFill>
                  <a:schemeClr val="accent5"/>
                </a:solidFill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Insert title here</a:t>
            </a:r>
          </a:p>
        </p:txBody>
      </p:sp>
      <p:sp>
        <p:nvSpPr>
          <p:cNvPr id="5" name="Bildplatzhalter 5">
            <a:extLst>
              <a:ext uri="{FF2B5EF4-FFF2-40B4-BE49-F238E27FC236}">
                <a16:creationId xmlns:a16="http://schemas.microsoft.com/office/drawing/2014/main" id="{EF472B63-2EEF-4917-BDE4-C62AD638161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245600" y="182880"/>
            <a:ext cx="2394000" cy="882000"/>
          </a:xfrm>
        </p:spPr>
        <p:txBody>
          <a:bodyPr vert="horz" lIns="0" tIns="0" rIns="0" bIns="0" rtlCol="0">
            <a:normAutofit/>
          </a:bodyPr>
          <a:lstStyle>
            <a:lvl1pPr>
              <a:defRPr lang="de-AT" sz="1467" dirty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D52B3735-0172-4ECB-93ED-8E1339CB92AE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550800" y="1864800"/>
            <a:ext cx="11091600" cy="4226400"/>
          </a:xfrm>
        </p:spPr>
        <p:txBody>
          <a:bodyPr lIns="0" rIns="0">
            <a:noAutofit/>
          </a:bodyPr>
          <a:lstStyle>
            <a:lvl1pPr marL="230400" marR="0" indent="-2304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§"/>
              <a:tabLst/>
              <a:defRPr sz="1600" baseline="0">
                <a:solidFill>
                  <a:schemeClr val="tx1"/>
                </a:solidFill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400">
                <a:solidFill>
                  <a:schemeClr val="tx1"/>
                </a:solidFill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>
                <a:solidFill>
                  <a:schemeClr val="tx1"/>
                </a:solidFill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>
                <a:solidFill>
                  <a:schemeClr val="tx1"/>
                </a:solidFill>
              </a:defRPr>
            </a:lvl5pPr>
            <a:lvl6pPr marL="1076325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6pPr>
            <a:lvl7pPr marL="1255713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7pPr>
            <a:lvl8pPr marL="1435100" indent="-179388">
              <a:spcBef>
                <a:spcPts val="0"/>
              </a:spcBef>
              <a:spcAft>
                <a:spcPts val="600"/>
              </a:spcAft>
              <a:buClr>
                <a:srgbClr val="999999"/>
              </a:buClr>
              <a:buFont typeface="Arial" panose="020B0604020202020204" pitchFamily="34" charset="0"/>
              <a:buChar char="•"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8pPr>
            <a:lvl9pPr>
              <a:defRPr sz="1800"/>
            </a:lvl9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25672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grammplatzhalter 3">
            <a:extLst>
              <a:ext uri="{FF2B5EF4-FFF2-40B4-BE49-F238E27FC236}">
                <a16:creationId xmlns:a16="http://schemas.microsoft.com/office/drawing/2014/main" id="{3FA87F43-238B-4550-BEFF-A91E85C0485F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550862" y="1414800"/>
            <a:ext cx="8346320" cy="4676400"/>
          </a:xfrm>
          <a:prstGeom prst="rect">
            <a:avLst/>
          </a:prstGeom>
        </p:spPr>
        <p:txBody>
          <a:bodyPr lIns="0"/>
          <a:lstStyle>
            <a:lvl1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chart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CF6E53-4ACF-284F-8CFB-3BB02F5E12B8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63B3F83-92BE-4D95-BFFA-78ECB8437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67291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pos="347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and Text (r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5">
            <a:extLst>
              <a:ext uri="{FF2B5EF4-FFF2-40B4-BE49-F238E27FC236}">
                <a16:creationId xmlns:a16="http://schemas.microsoft.com/office/drawing/2014/main" id="{E62D8050-47BC-426C-985A-6F4BE6AAD2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20335" y="1414800"/>
            <a:ext cx="2520801" cy="4676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Insert text here</a:t>
            </a:r>
          </a:p>
        </p:txBody>
      </p:sp>
      <p:sp>
        <p:nvSpPr>
          <p:cNvPr id="8" name="SmartArt-Platzhalter 3">
            <a:extLst>
              <a:ext uri="{FF2B5EF4-FFF2-40B4-BE49-F238E27FC236}">
                <a16:creationId xmlns:a16="http://schemas.microsoft.com/office/drawing/2014/main" id="{900ABE97-84EA-4750-A2CE-5CE354057487}"/>
              </a:ext>
            </a:extLst>
          </p:cNvPr>
          <p:cNvSpPr>
            <a:spLocks noGrp="1"/>
          </p:cNvSpPr>
          <p:nvPr>
            <p:ph type="dgm" sz="quarter" idx="10" hasCustomPrompt="1"/>
          </p:nvPr>
        </p:nvSpPr>
        <p:spPr>
          <a:xfrm>
            <a:off x="550862" y="1414800"/>
            <a:ext cx="8344800" cy="4676400"/>
          </a:xfrm>
          <a:prstGeom prst="rect">
            <a:avLst/>
          </a:prstGeom>
        </p:spPr>
        <p:txBody>
          <a:bodyPr lIns="0"/>
          <a:lstStyle>
            <a:lvl1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SmartArt graphic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86809AA0-7ADE-CC40-B9E4-A940EF0E056A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2743FF1-F92A-4EB7-BC82-7EBBE63A37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5670975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pos="347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90D1AD1-0665-444D-9C19-BCD571585A07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7" name="SmartArt-Platzhalter 3">
            <a:extLst>
              <a:ext uri="{FF2B5EF4-FFF2-40B4-BE49-F238E27FC236}">
                <a16:creationId xmlns:a16="http://schemas.microsoft.com/office/drawing/2014/main" id="{FCC07CAF-F569-4F60-851A-70A76A70B7E1}"/>
              </a:ext>
            </a:extLst>
          </p:cNvPr>
          <p:cNvSpPr>
            <a:spLocks noGrp="1"/>
          </p:cNvSpPr>
          <p:nvPr>
            <p:ph type="dgm" sz="quarter" idx="10" hasCustomPrompt="1"/>
          </p:nvPr>
        </p:nvSpPr>
        <p:spPr>
          <a:xfrm>
            <a:off x="550862" y="1414800"/>
            <a:ext cx="11090274" cy="4676400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SmartArt graphic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FA30BF-06A2-4E34-88BE-8C23808311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7507659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pos="34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_ AVL Compan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9">
            <a:extLst>
              <a:ext uri="{FF2B5EF4-FFF2-40B4-BE49-F238E27FC236}">
                <a16:creationId xmlns:a16="http://schemas.microsoft.com/office/drawing/2014/main" id="{92751360-6AA2-5A4D-AD82-CC750FB739DB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xt_SecurityLevel">
            <a:extLst>
              <a:ext uri="{FF2B5EF4-FFF2-40B4-BE49-F238E27FC236}">
                <a16:creationId xmlns:a16="http://schemas.microsoft.com/office/drawing/2014/main" id="{A21F77F4-53E2-CF45-BB0F-37AD656A5317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xt_Companyname">
            <a:extLst>
              <a:ext uri="{FF2B5EF4-FFF2-40B4-BE49-F238E27FC236}">
                <a16:creationId xmlns:a16="http://schemas.microsoft.com/office/drawing/2014/main" id="{4520C221-FC15-D849-9DF8-0E90427594FE}"/>
              </a:ext>
            </a:extLst>
          </p:cNvPr>
          <p:cNvSpPr txBox="1">
            <a:spLocks/>
          </p:cNvSpPr>
          <p:nvPr userDrawn="1"/>
        </p:nvSpPr>
        <p:spPr>
          <a:xfrm>
            <a:off x="720000" y="6486200"/>
            <a:ext cx="57718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AVL List GmbH (Headquarters)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xt_Autor1">
            <a:extLst>
              <a:ext uri="{FF2B5EF4-FFF2-40B4-BE49-F238E27FC236}">
                <a16:creationId xmlns:a16="http://schemas.microsoft.com/office/drawing/2014/main" id="{78EF5F37-8FC0-48A2-AE0B-955A8493C5A5}"/>
              </a:ext>
            </a:extLst>
          </p:cNvPr>
          <p:cNvSpPr txBox="1"/>
          <p:nvPr userDrawn="1"/>
        </p:nvSpPr>
        <p:spPr>
          <a:xfrm>
            <a:off x="720000" y="5295878"/>
            <a:ext cx="68400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sz="1400" b="0" kern="1200" baseline="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Untertitel 2">
            <a:extLst>
              <a:ext uri="{FF2B5EF4-FFF2-40B4-BE49-F238E27FC236}">
                <a16:creationId xmlns:a16="http://schemas.microsoft.com/office/drawing/2014/main" id="{8A07C198-1062-DC4A-A59C-556047ADA53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4020425"/>
            <a:ext cx="6840000" cy="307777"/>
          </a:xfrm>
          <a:noFill/>
          <a:ln>
            <a:noFill/>
          </a:ln>
          <a:effectLst/>
        </p:spPr>
        <p:txBody>
          <a:bodyPr wrap="square" lIns="0" tIns="0" rIns="0" bIns="0" anchor="t" anchorCtr="0">
            <a:sp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2000" cap="none" baseline="0">
                <a:ln>
                  <a:noFill/>
                </a:ln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noProof="0" dirty="0"/>
              <a:t>Presentation Subline Lorem Ipsum</a:t>
            </a: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FE5B658E-8431-C648-8E22-0189E03E43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2492896"/>
            <a:ext cx="6840000" cy="140269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>
            <a:lvl1pPr algn="l">
              <a:lnSpc>
                <a:spcPct val="110000"/>
              </a:lnSpc>
              <a:defRPr sz="4200" b="0" i="0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Document</a:t>
            </a:r>
            <a:br>
              <a:rPr lang="en-US" noProof="0" dirty="0"/>
            </a:br>
            <a:r>
              <a:rPr lang="en-US" noProof="0" dirty="0"/>
              <a:t>Title</a:t>
            </a:r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2BFE1F22-0A00-4322-B6A4-30D78CCA17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720000"/>
            <a:ext cx="1440000" cy="62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521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>
            <a:extLst>
              <a:ext uri="{FF2B5EF4-FFF2-40B4-BE49-F238E27FC236}">
                <a16:creationId xmlns:a16="http://schemas.microsoft.com/office/drawing/2014/main" id="{A056D619-FB13-40A1-83C8-228C3242571A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6A5E1CF-5F42-48E3-811E-72A0F44861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466D5374-3998-421C-8D57-CB4A8BCBBCF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33199" y="2336400"/>
            <a:ext cx="3409200" cy="37548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  <a:p>
            <a:pPr lvl="0"/>
            <a:endParaRPr lang="en-US" noProof="0" dirty="0"/>
          </a:p>
        </p:txBody>
      </p:sp>
      <p:sp>
        <p:nvSpPr>
          <p:cNvPr id="19" name="Textplatzhalter 6">
            <a:extLst>
              <a:ext uri="{FF2B5EF4-FFF2-40B4-BE49-F238E27FC236}">
                <a16:creationId xmlns:a16="http://schemas.microsoft.com/office/drawing/2014/main" id="{44790D49-4493-4E84-8A22-055866DB900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92000" y="2336400"/>
            <a:ext cx="3408000" cy="37548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  <a:p>
            <a:pPr lvl="0"/>
            <a:endParaRPr lang="en-US" noProof="0" dirty="0"/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131C1DC4-B994-4244-872F-50BEC69FADC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00" y="2336400"/>
            <a:ext cx="3407583" cy="37548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  <a:p>
            <a:pPr lvl="0"/>
            <a:endParaRPr lang="en-US" noProof="0" dirty="0"/>
          </a:p>
        </p:txBody>
      </p:sp>
      <p:sp>
        <p:nvSpPr>
          <p:cNvPr id="21" name="Textplatzhalter 4">
            <a:extLst>
              <a:ext uri="{FF2B5EF4-FFF2-40B4-BE49-F238E27FC236}">
                <a16:creationId xmlns:a16="http://schemas.microsoft.com/office/drawing/2014/main" id="{3A011296-E292-479F-8F4D-AD9FA4310E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0800" y="1414800"/>
            <a:ext cx="3409200" cy="925200"/>
          </a:xfrm>
          <a:solidFill>
            <a:schemeClr val="accent1"/>
          </a:solidFill>
        </p:spPr>
        <p:txBody>
          <a:bodyPr lIns="180000" tIns="72000" rIns="180000" bIns="72000" anchor="ctr" anchorCtr="0">
            <a:noAutofit/>
          </a:bodyPr>
          <a:lstStyle>
            <a:lvl1pPr marL="0" indent="0">
              <a:buFontTx/>
              <a:buNone/>
              <a:defRPr sz="1600" b="0" cap="none" baseline="0">
                <a:solidFill>
                  <a:schemeClr val="bg1"/>
                </a:solidFill>
              </a:defRPr>
            </a:lvl1pPr>
            <a:lvl2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2pPr>
            <a:lvl3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3pPr>
            <a:lvl4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4pPr>
            <a:lvl5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Edit headline</a:t>
            </a:r>
          </a:p>
        </p:txBody>
      </p:sp>
      <p:sp>
        <p:nvSpPr>
          <p:cNvPr id="22" name="Textplatzhalter 4">
            <a:extLst>
              <a:ext uri="{FF2B5EF4-FFF2-40B4-BE49-F238E27FC236}">
                <a16:creationId xmlns:a16="http://schemas.microsoft.com/office/drawing/2014/main" id="{23657D6C-AAD9-4A94-9FC3-B4976795CF9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92000" y="1414800"/>
            <a:ext cx="3409200" cy="925200"/>
          </a:xfrm>
          <a:solidFill>
            <a:schemeClr val="accent2"/>
          </a:solidFill>
        </p:spPr>
        <p:txBody>
          <a:bodyPr lIns="180000" tIns="72000" rIns="180000" bIns="72000" anchor="ctr" anchorCtr="0">
            <a:noAutofit/>
          </a:bodyPr>
          <a:lstStyle>
            <a:lvl1pPr marL="0" indent="0">
              <a:buFontTx/>
              <a:buNone/>
              <a:defRPr sz="1600" b="0" cap="none" baseline="0">
                <a:solidFill>
                  <a:schemeClr val="bg1"/>
                </a:solidFill>
              </a:defRPr>
            </a:lvl1pPr>
            <a:lvl2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2pPr>
            <a:lvl3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3pPr>
            <a:lvl4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4pPr>
            <a:lvl5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Edit headline</a:t>
            </a:r>
          </a:p>
        </p:txBody>
      </p:sp>
      <p:sp>
        <p:nvSpPr>
          <p:cNvPr id="23" name="Textplatzhalter 4">
            <a:extLst>
              <a:ext uri="{FF2B5EF4-FFF2-40B4-BE49-F238E27FC236}">
                <a16:creationId xmlns:a16="http://schemas.microsoft.com/office/drawing/2014/main" id="{47148AD1-52C6-473E-915A-41326EAAC81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33199" y="1414800"/>
            <a:ext cx="3409200" cy="925200"/>
          </a:xfrm>
          <a:solidFill>
            <a:schemeClr val="accent3"/>
          </a:solidFill>
        </p:spPr>
        <p:txBody>
          <a:bodyPr lIns="180000" tIns="72000" rIns="180000" bIns="72000" anchor="ctr" anchorCtr="0">
            <a:noAutofit/>
          </a:bodyPr>
          <a:lstStyle>
            <a:lvl1pPr marL="0" indent="0">
              <a:buFontTx/>
              <a:buNone/>
              <a:defRPr sz="1600" b="0" cap="none" baseline="0">
                <a:solidFill>
                  <a:schemeClr val="bg1"/>
                </a:solidFill>
              </a:defRPr>
            </a:lvl1pPr>
            <a:lvl2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2pPr>
            <a:lvl3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3pPr>
            <a:lvl4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4pPr>
            <a:lvl5pPr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Edit headline</a:t>
            </a:r>
          </a:p>
        </p:txBody>
      </p:sp>
    </p:spTree>
    <p:extLst>
      <p:ext uri="{BB962C8B-B14F-4D97-AF65-F5344CB8AC3E}">
        <p14:creationId xmlns:p14="http://schemas.microsoft.com/office/powerpoint/2010/main" val="26340114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Image with AV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VL_Background_HowTo" descr="AVL_Background_HowTo">
            <a:extLst>
              <a:ext uri="{FF2B5EF4-FFF2-40B4-BE49-F238E27FC236}">
                <a16:creationId xmlns:a16="http://schemas.microsoft.com/office/drawing/2014/main" id="{5DBC909C-6ED0-4605-AD39-4031EC70DFE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None/>
              <a:tabLst/>
              <a:defRPr sz="1800" baseline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Background Image with AVL Logo – How to:</a:t>
            </a:r>
            <a:b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/>
              <a:t>(1) Add picture by clicking on the symbol or drag and drop in the placeholder frame. </a:t>
            </a:r>
            <a:br>
              <a:rPr lang="en-US" dirty="0"/>
            </a:br>
            <a:r>
              <a:rPr lang="en-US" dirty="0"/>
              <a:t>(2) To insert AVL Logo Invers in the center click “….” button on AVL Tab ribbon group “AVL”.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1598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(left) and Text (right) with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FBC4F904-56F4-4043-948A-D8DC49A01B6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015879" y="1988840"/>
            <a:ext cx="6625257" cy="3759888"/>
          </a:xfrm>
        </p:spPr>
        <p:txBody>
          <a:bodyPr lIns="0">
            <a:noAutofit/>
          </a:bodyPr>
          <a:lstStyle>
            <a:lvl1pPr marL="230400" indent="-230400"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600">
                <a:solidFill>
                  <a:schemeClr val="tx1"/>
                </a:solidFill>
                <a:latin typeface="+mn-lt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400">
                <a:solidFill>
                  <a:schemeClr val="tx1"/>
                </a:solidFill>
                <a:latin typeface="+mn-lt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>
                <a:solidFill>
                  <a:schemeClr val="tx1"/>
                </a:solidFill>
                <a:latin typeface="+mn-lt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F7F6FC0F-5DB5-C04D-9B5C-01033E8955A9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2551665" y="3984728"/>
            <a:ext cx="1764000" cy="1764000"/>
          </a:xfrm>
        </p:spPr>
        <p:txBody>
          <a:bodyPr lIns="0" anchor="t"/>
          <a:lstStyle>
            <a:lvl1pPr algn="l"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A12C1273-3F9E-CF41-8306-58FE89F0FD54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9275" y="3984728"/>
            <a:ext cx="1764000" cy="1764000"/>
          </a:xfrm>
        </p:spPr>
        <p:txBody>
          <a:bodyPr lIns="0" anchor="t"/>
          <a:lstStyle>
            <a:lvl1pPr algn="l"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98DFEAE3-C5D4-B84A-9C5F-61EA2AFC83C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551665" y="1988840"/>
            <a:ext cx="1764000" cy="1764000"/>
          </a:xfrm>
        </p:spPr>
        <p:txBody>
          <a:bodyPr lIns="0" anchor="t"/>
          <a:lstStyle>
            <a:lvl1pPr algn="l"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Picture Placeholder 1">
            <a:extLst>
              <a:ext uri="{FF2B5EF4-FFF2-40B4-BE49-F238E27FC236}">
                <a16:creationId xmlns:a16="http://schemas.microsoft.com/office/drawing/2014/main" id="{4A1AB337-6E6F-F345-BE50-D5ED6C1ADC8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9275" y="1988840"/>
            <a:ext cx="1764000" cy="1764000"/>
          </a:xfrm>
        </p:spPr>
        <p:txBody>
          <a:bodyPr lIns="0" anchor="t"/>
          <a:lstStyle>
            <a:lvl1pPr algn="l"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000DD450-6575-1E45-8541-DA0D35514069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13" name="Textplatzhalter 1">
            <a:extLst>
              <a:ext uri="{FF2B5EF4-FFF2-40B4-BE49-F238E27FC236}">
                <a16:creationId xmlns:a16="http://schemas.microsoft.com/office/drawing/2014/main" id="{07EC9C59-DA37-4C4E-8C4A-1E76BFE8382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0862" y="1332000"/>
            <a:ext cx="11090276" cy="23601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Click to edit master subtitle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553628-99F9-4F16-938B-4EB4E8FAF9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41357243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47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 (left) and Text (right) with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4E61CA68-CAA1-47A5-9466-D2536F0D51C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015879" y="1988840"/>
            <a:ext cx="6625257" cy="3759888"/>
          </a:xfrm>
        </p:spPr>
        <p:txBody>
          <a:bodyPr lIns="0">
            <a:noAutofit/>
          </a:bodyPr>
          <a:lstStyle>
            <a:lvl1pPr marL="230400" indent="-230400">
              <a:buClr>
                <a:schemeClr val="tx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600">
                <a:solidFill>
                  <a:schemeClr val="tx1"/>
                </a:solidFill>
                <a:latin typeface="+mn-lt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400">
                <a:solidFill>
                  <a:schemeClr val="tx1"/>
                </a:solidFill>
                <a:latin typeface="+mn-lt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>
                <a:solidFill>
                  <a:schemeClr val="tx1"/>
                </a:solidFill>
                <a:latin typeface="+mn-lt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>
                <a:schemeClr val="tx1"/>
              </a:buClr>
              <a:buFont typeface="Symbol" panose="05050102010706020507" pitchFamily="18" charset="2"/>
              <a:buChar char="-"/>
              <a:tabLst/>
              <a:defRPr sz="12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noProof="0" dirty="0"/>
              <a:t>Edit text master format</a:t>
            </a:r>
            <a:br>
              <a:rPr lang="en-US" noProof="0" dirty="0"/>
            </a:br>
            <a:r>
              <a:rPr lang="en-US" noProof="0" dirty="0"/>
              <a:t>It’s allowed to use font sizes from 14pt to 18 pt – depending on the amount/characters of text. It’s not allowed to enlarge the text box – the text always has to fit in the text box. It’s only allowed to use the defined template colors.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C664E7E6-F068-464E-AED8-5F0171DF023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2551665" y="3984728"/>
            <a:ext cx="1764000" cy="1764000"/>
          </a:xfrm>
        </p:spPr>
        <p:txBody>
          <a:bodyPr lIns="0" anchor="t"/>
          <a:lstStyle>
            <a:lvl1pPr algn="l"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F11602A0-C354-3944-99F9-BE878BCAA79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50800" y="3985200"/>
            <a:ext cx="1764000" cy="1764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charset="0"/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363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lang="en-US" sz="1800" kern="1200" baseline="0" noProof="0" dirty="0" smtClean="0">
                <a:solidFill>
                  <a:schemeClr val="tx1"/>
                </a:solidFill>
                <a:latin typeface="Avenir Book" panose="02000503020000020003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9750" indent="-171450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3pPr>
            <a:lvl4pPr marL="712788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4pPr>
            <a:lvl5pPr marL="892175" indent="-17938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 baseline="0">
                <a:solidFill>
                  <a:schemeClr val="tx1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6" name="Textplatzhalter 1">
            <a:extLst>
              <a:ext uri="{FF2B5EF4-FFF2-40B4-BE49-F238E27FC236}">
                <a16:creationId xmlns:a16="http://schemas.microsoft.com/office/drawing/2014/main" id="{2BB72FDD-C8A8-194D-890B-3F37F6308A6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52400" y="1990800"/>
            <a:ext cx="1764000" cy="1764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charset="0"/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363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lang="en-US" sz="1800" kern="1200" baseline="0" noProof="0" dirty="0" smtClean="0">
                <a:solidFill>
                  <a:schemeClr val="tx1"/>
                </a:solidFill>
                <a:latin typeface="Avenir Book" panose="02000503020000020003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9750" indent="-171450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3pPr>
            <a:lvl4pPr marL="712788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4pPr>
            <a:lvl5pPr marL="892175" indent="-17938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 baseline="0">
                <a:solidFill>
                  <a:schemeClr val="tx1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5" name="Picture Placeholder 1">
            <a:extLst>
              <a:ext uri="{FF2B5EF4-FFF2-40B4-BE49-F238E27FC236}">
                <a16:creationId xmlns:a16="http://schemas.microsoft.com/office/drawing/2014/main" id="{1C37BFAC-8FC2-4854-9B4B-D9438028C77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9275" y="1988840"/>
            <a:ext cx="1764000" cy="1764000"/>
          </a:xfrm>
        </p:spPr>
        <p:txBody>
          <a:bodyPr lIns="0" anchor="t"/>
          <a:lstStyle>
            <a:lvl1pPr algn="l"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37076D12-374F-3549-9316-CD0DA3AF525B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11" name="Textplatzhalter 1">
            <a:extLst>
              <a:ext uri="{FF2B5EF4-FFF2-40B4-BE49-F238E27FC236}">
                <a16:creationId xmlns:a16="http://schemas.microsoft.com/office/drawing/2014/main" id="{CC770506-79D7-4FE2-89D1-C65A56D3D83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0862" y="1332000"/>
            <a:ext cx="11090276" cy="23601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Click to edit master subtitle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782C1C-7B1B-4B6D-A062-70A74683A8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914379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47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(up) and 2 Images 2 Text (dow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1D5FB2D1-C78F-5644-8E47-A469DD65720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120336" y="3572825"/>
            <a:ext cx="2520000" cy="2520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charset="0"/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363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lang="en-US" sz="1800" kern="1200" baseline="0" noProof="0" dirty="0" smtClean="0">
                <a:solidFill>
                  <a:schemeClr val="tx1"/>
                </a:solidFill>
                <a:latin typeface="Avenir Book" panose="02000503020000020003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9750" indent="-171450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3pPr>
            <a:lvl4pPr marL="712788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4pPr>
            <a:lvl5pPr marL="892175" indent="-17938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 baseline="0">
                <a:solidFill>
                  <a:schemeClr val="tx1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06CD900-C389-3E4F-81A8-1180C4C454D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266644" y="3572825"/>
            <a:ext cx="2520000" cy="252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0F1D58FD-A9DF-8E45-B605-18C77D4054D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412952" y="3572825"/>
            <a:ext cx="2520000" cy="2520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charset="0"/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363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lang="en-US" sz="1800" kern="1200" baseline="0" noProof="0" dirty="0" smtClean="0">
                <a:solidFill>
                  <a:schemeClr val="tx1"/>
                </a:solidFill>
                <a:latin typeface="Avenir Book" panose="02000503020000020003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9750" indent="-171450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3pPr>
            <a:lvl4pPr marL="712788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4pPr>
            <a:lvl5pPr marL="892175" indent="-17938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 baseline="0">
                <a:solidFill>
                  <a:schemeClr val="tx1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9" name="Picture Placeholder 1">
            <a:extLst>
              <a:ext uri="{FF2B5EF4-FFF2-40B4-BE49-F238E27FC236}">
                <a16:creationId xmlns:a16="http://schemas.microsoft.com/office/drawing/2014/main" id="{F7F6FC0F-5DB5-C04D-9B5C-01033E8955A9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59260" y="3572825"/>
            <a:ext cx="2520000" cy="252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platzhalter 1">
            <a:extLst>
              <a:ext uri="{FF2B5EF4-FFF2-40B4-BE49-F238E27FC236}">
                <a16:creationId xmlns:a16="http://schemas.microsoft.com/office/drawing/2014/main" id="{5CDC03B6-9C7D-1442-B7D4-E3DD3013DA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61" y="1412877"/>
            <a:ext cx="11090275" cy="1872108"/>
          </a:xfr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charset="0"/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363" indent="-173038" algn="ctr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lang="en-US" sz="1400" kern="1200" baseline="0" noProof="0" dirty="0" smtClean="0">
                <a:solidFill>
                  <a:schemeClr val="tx1"/>
                </a:solidFill>
                <a:latin typeface="Avenir Book" panose="02000503020000020003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9750" indent="-171450" algn="ctr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400">
                <a:solidFill>
                  <a:schemeClr val="tx1"/>
                </a:solidFill>
                <a:latin typeface="Avenir Book" panose="02000503020000020003" pitchFamily="2" charset="0"/>
              </a:defRPr>
            </a:lvl3pPr>
            <a:lvl4pPr marL="712788" indent="-173038" algn="ctr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400">
                <a:solidFill>
                  <a:schemeClr val="tx1"/>
                </a:solidFill>
                <a:latin typeface="Avenir Book" panose="02000503020000020003" pitchFamily="2" charset="0"/>
              </a:defRPr>
            </a:lvl4pPr>
            <a:lvl5pPr marL="892175" indent="-179388" algn="ctr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400" baseline="0">
                <a:solidFill>
                  <a:schemeClr val="tx1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noProof="0" dirty="0"/>
              <a:t>Click to add text here</a:t>
            </a: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37076D12-374F-3549-9316-CD0DA3AF525B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3129EBF-9D98-4253-A7B5-859769D3DA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1938356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>
          <p15:clr>
            <a:srgbClr val="FBAE40"/>
          </p15:clr>
        </p15:guide>
        <p15:guide id="2" pos="347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2 Text (up) and 1 Text (dow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B0DCED4A-16B2-274C-85D5-E16F4DA8BF6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0861" y="4221088"/>
            <a:ext cx="11090275" cy="1872108"/>
          </a:xfr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charset="0"/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363" indent="-173038" algn="ctr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lang="en-US" sz="1400" kern="1200" baseline="0" noProof="0" dirty="0" smtClean="0">
                <a:solidFill>
                  <a:schemeClr val="tx1"/>
                </a:solidFill>
                <a:latin typeface="Avenir Book" panose="02000503020000020003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9750" indent="-171450" algn="ctr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400">
                <a:solidFill>
                  <a:schemeClr val="tx1"/>
                </a:solidFill>
                <a:latin typeface="Avenir Book" panose="02000503020000020003" pitchFamily="2" charset="0"/>
              </a:defRPr>
            </a:lvl3pPr>
            <a:lvl4pPr marL="712788" indent="-173038" algn="ctr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400">
                <a:solidFill>
                  <a:schemeClr val="tx1"/>
                </a:solidFill>
                <a:latin typeface="Avenir Book" panose="02000503020000020003" pitchFamily="2" charset="0"/>
              </a:defRPr>
            </a:lvl4pPr>
            <a:lvl5pPr marL="892175" indent="-179388" algn="ctr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400" baseline="0">
                <a:solidFill>
                  <a:schemeClr val="tx1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noProof="0" dirty="0"/>
              <a:t>Click to add text here</a:t>
            </a: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E53457DE-7F96-984D-9A5F-2100C912C9D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120336" y="1412877"/>
            <a:ext cx="2520000" cy="2520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charset="0"/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363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lang="en-US" sz="1800" kern="1200" baseline="0" noProof="0" dirty="0" smtClean="0">
                <a:solidFill>
                  <a:schemeClr val="tx1"/>
                </a:solidFill>
                <a:latin typeface="Avenir Book" panose="02000503020000020003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9750" indent="-171450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3pPr>
            <a:lvl4pPr marL="712788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4pPr>
            <a:lvl5pPr marL="892175" indent="-17938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 baseline="0">
                <a:solidFill>
                  <a:schemeClr val="tx1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7296DFC-0B87-4A40-BE1F-9C0AD144713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266644" y="1412877"/>
            <a:ext cx="2520000" cy="252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Textplatzhalter 1">
            <a:extLst>
              <a:ext uri="{FF2B5EF4-FFF2-40B4-BE49-F238E27FC236}">
                <a16:creationId xmlns:a16="http://schemas.microsoft.com/office/drawing/2014/main" id="{3814DF0C-D93A-394E-AB7E-6B4C58DAC90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412952" y="1412877"/>
            <a:ext cx="2520000" cy="252000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Font typeface="Arial" charset="0"/>
              <a:buNone/>
              <a:defRPr sz="18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363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lang="en-US" sz="1800" kern="1200" baseline="0" noProof="0" dirty="0" smtClean="0">
                <a:solidFill>
                  <a:schemeClr val="tx1"/>
                </a:solidFill>
                <a:latin typeface="Avenir Book" panose="02000503020000020003" pitchFamily="2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9750" indent="-171450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3pPr>
            <a:lvl4pPr marL="712788" indent="-17303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>
                <a:solidFill>
                  <a:schemeClr val="tx1"/>
                </a:solidFill>
                <a:latin typeface="Avenir Book" panose="02000503020000020003" pitchFamily="2" charset="0"/>
              </a:defRPr>
            </a:lvl4pPr>
            <a:lvl5pPr marL="892175" indent="-179388">
              <a:lnSpc>
                <a:spcPct val="100000"/>
              </a:lnSpc>
              <a:spcAft>
                <a:spcPts val="1200"/>
              </a:spcAft>
              <a:buFont typeface="Arial" charset="0"/>
              <a:buChar char="•"/>
              <a:tabLst/>
              <a:defRPr sz="1800" baseline="0">
                <a:solidFill>
                  <a:schemeClr val="tx1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1" name="Picture Placeholder 1">
            <a:extLst>
              <a:ext uri="{FF2B5EF4-FFF2-40B4-BE49-F238E27FC236}">
                <a16:creationId xmlns:a16="http://schemas.microsoft.com/office/drawing/2014/main" id="{C51FED20-922F-564D-B1A7-CEC464FADC0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59260" y="1412877"/>
            <a:ext cx="2520000" cy="252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37076D12-374F-3549-9316-CD0DA3AF525B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1CD6C13-778C-428B-B5B0-95EA66E19E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5982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>
          <p15:clr>
            <a:srgbClr val="FBAE40"/>
          </p15:clr>
        </p15:guide>
        <p15:guide id="2" pos="347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1876FD15-EF95-FC46-9ADB-EF51BD205725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120336" y="3933056"/>
            <a:ext cx="2520000" cy="216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3" name="Picture Placeholder 7">
            <a:extLst>
              <a:ext uri="{FF2B5EF4-FFF2-40B4-BE49-F238E27FC236}">
                <a16:creationId xmlns:a16="http://schemas.microsoft.com/office/drawing/2014/main" id="{10F5147C-F7CB-334D-86C9-C67E37A0EABD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266644" y="3933157"/>
            <a:ext cx="2520000" cy="216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4" name="Picture Placeholder 6">
            <a:extLst>
              <a:ext uri="{FF2B5EF4-FFF2-40B4-BE49-F238E27FC236}">
                <a16:creationId xmlns:a16="http://schemas.microsoft.com/office/drawing/2014/main" id="{3086114F-6458-5349-9206-9855366B4F3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3412952" y="3933056"/>
            <a:ext cx="2520000" cy="216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2" name="Picture Placeholder 5">
            <a:extLst>
              <a:ext uri="{FF2B5EF4-FFF2-40B4-BE49-F238E27FC236}">
                <a16:creationId xmlns:a16="http://schemas.microsoft.com/office/drawing/2014/main" id="{FAF2DC92-1E5A-CE4A-AC24-5DBF7E9C3F4A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59260" y="3933157"/>
            <a:ext cx="2520000" cy="216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F6105FF6-B2D8-1441-96C1-03E3EB68DF46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9120336" y="1412776"/>
            <a:ext cx="2520000" cy="216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9039642C-98D1-234D-A48D-30945CB8A656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266644" y="1412877"/>
            <a:ext cx="2520000" cy="216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F6E36F89-D928-374B-8410-DC03A4016925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412952" y="1412776"/>
            <a:ext cx="2520000" cy="216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1">
            <a:extLst>
              <a:ext uri="{FF2B5EF4-FFF2-40B4-BE49-F238E27FC236}">
                <a16:creationId xmlns:a16="http://schemas.microsoft.com/office/drawing/2014/main" id="{05B75FDA-0A35-0241-9AF8-B38876D1728B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559260" y="1412877"/>
            <a:ext cx="2520000" cy="2160000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37076D12-374F-3549-9316-CD0DA3AF525B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FD4030E-E8DA-4A42-9F12-4E1AD6A70C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3876472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>
          <p15:clr>
            <a:srgbClr val="FBAE40"/>
          </p15:clr>
        </p15:guide>
        <p15:guide id="2" pos="347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3 Bubbles and 3 Textbox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3">
            <a:extLst>
              <a:ext uri="{FF2B5EF4-FFF2-40B4-BE49-F238E27FC236}">
                <a16:creationId xmlns:a16="http://schemas.microsoft.com/office/drawing/2014/main" id="{005DF97E-2533-8242-A5E6-CFDA0E6066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33554" y="4521099"/>
            <a:ext cx="3407583" cy="1548093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 algn="ctr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49D87B3D-0CF1-2C4A-AE34-5DB58F9583F5}"/>
              </a:ext>
            </a:extLst>
          </p:cNvPr>
          <p:cNvSpPr/>
          <p:nvPr userDrawn="1"/>
        </p:nvSpPr>
        <p:spPr>
          <a:xfrm>
            <a:off x="9462869" y="3266557"/>
            <a:ext cx="948952" cy="948952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893F3A66-C06B-AF4D-B8E5-8C3AF4BF161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92208" y="4521099"/>
            <a:ext cx="3407583" cy="1548093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 algn="ctr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6" name="Oval 2">
            <a:extLst>
              <a:ext uri="{FF2B5EF4-FFF2-40B4-BE49-F238E27FC236}">
                <a16:creationId xmlns:a16="http://schemas.microsoft.com/office/drawing/2014/main" id="{885ADDFA-05BC-D346-943A-1AEA9B0E0763}"/>
              </a:ext>
            </a:extLst>
          </p:cNvPr>
          <p:cNvSpPr/>
          <p:nvPr userDrawn="1"/>
        </p:nvSpPr>
        <p:spPr>
          <a:xfrm>
            <a:off x="5621523" y="3266557"/>
            <a:ext cx="948952" cy="94895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platzhalter 1">
            <a:extLst>
              <a:ext uri="{FF2B5EF4-FFF2-40B4-BE49-F238E27FC236}">
                <a16:creationId xmlns:a16="http://schemas.microsoft.com/office/drawing/2014/main" id="{E346A757-DDF6-1245-B097-01AD00ED36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63" y="4521099"/>
            <a:ext cx="3407583" cy="1548093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 algn="ctr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19D1DFD-4C3D-5D4D-90DB-298AF1F0D82F}"/>
              </a:ext>
            </a:extLst>
          </p:cNvPr>
          <p:cNvSpPr/>
          <p:nvPr userDrawn="1"/>
        </p:nvSpPr>
        <p:spPr>
          <a:xfrm>
            <a:off x="1780178" y="3266557"/>
            <a:ext cx="948952" cy="9489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1">
            <a:extLst>
              <a:ext uri="{FF2B5EF4-FFF2-40B4-BE49-F238E27FC236}">
                <a16:creationId xmlns:a16="http://schemas.microsoft.com/office/drawing/2014/main" id="{4A1AB337-6E6F-F345-BE50-D5ED6C1ADC8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0" y="1412875"/>
            <a:ext cx="12191999" cy="1548093"/>
          </a:xfrm>
        </p:spPr>
        <p:txBody>
          <a:bodyPr anchor="t"/>
          <a:lstStyle>
            <a:lvl1pPr algn="l"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37076D12-374F-3549-9316-CD0DA3AF525B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4FC74394-2361-4036-946A-DF935174C3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8944044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>
          <p15:clr>
            <a:srgbClr val="FBAE40"/>
          </p15:clr>
        </p15:guide>
        <p15:guide id="2" pos="347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>
            <a:extLst>
              <a:ext uri="{FF2B5EF4-FFF2-40B4-BE49-F238E27FC236}">
                <a16:creationId xmlns:a16="http://schemas.microsoft.com/office/drawing/2014/main" id="{4A1AB337-6E6F-F345-BE50-D5ED6C1ADC8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50863" y="1412875"/>
            <a:ext cx="11090275" cy="4679950"/>
          </a:xfrm>
        </p:spPr>
        <p:txBody>
          <a:bodyPr anchor="t"/>
          <a:lstStyle>
            <a:lvl1pPr algn="l"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37076D12-374F-3549-9316-CD0DA3AF525B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AFDD024-77B8-4F72-9618-EDCF207960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36799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>
          <p15:clr>
            <a:srgbClr val="FBAE40"/>
          </p15:clr>
        </p15:guide>
        <p15:guide id="2" pos="347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C0890-933A-4D88-A6E5-9746C0D05C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5A0E19B7-C308-40D9-9BCE-A211FEB1AA1C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095EDB-7B1C-46FC-BCF4-F6DFB4310A2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66051" y="3387881"/>
            <a:ext cx="2520000" cy="2057343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9333AD54-0688-4827-A3AC-609CE0204B25}"/>
              </a:ext>
            </a:extLst>
          </p:cNvPr>
          <p:cNvSpPr/>
          <p:nvPr userDrawn="1"/>
        </p:nvSpPr>
        <p:spPr>
          <a:xfrm>
            <a:off x="7051575" y="2132856"/>
            <a:ext cx="948952" cy="94895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D90D96EF-FB24-41D3-9C93-C799AA2A9C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09118" y="3387881"/>
            <a:ext cx="2520000" cy="2057343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7" name="Oval 2">
            <a:extLst>
              <a:ext uri="{FF2B5EF4-FFF2-40B4-BE49-F238E27FC236}">
                <a16:creationId xmlns:a16="http://schemas.microsoft.com/office/drawing/2014/main" id="{3D51BC07-790E-4188-AD2B-47D993B2BE40}"/>
              </a:ext>
            </a:extLst>
          </p:cNvPr>
          <p:cNvSpPr/>
          <p:nvPr userDrawn="1"/>
        </p:nvSpPr>
        <p:spPr>
          <a:xfrm>
            <a:off x="4194642" y="2132856"/>
            <a:ext cx="948952" cy="94895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platzhalter 1">
            <a:extLst>
              <a:ext uri="{FF2B5EF4-FFF2-40B4-BE49-F238E27FC236}">
                <a16:creationId xmlns:a16="http://schemas.microsoft.com/office/drawing/2014/main" id="{70B96139-F60A-40E9-AA90-E181EC18FB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384" y="3387881"/>
            <a:ext cx="2520801" cy="2057343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9" name="Oval 1">
            <a:extLst>
              <a:ext uri="{FF2B5EF4-FFF2-40B4-BE49-F238E27FC236}">
                <a16:creationId xmlns:a16="http://schemas.microsoft.com/office/drawing/2014/main" id="{471B4CFF-8E58-46D3-8506-09EF01B8EEE5}"/>
              </a:ext>
            </a:extLst>
          </p:cNvPr>
          <p:cNvSpPr/>
          <p:nvPr userDrawn="1"/>
        </p:nvSpPr>
        <p:spPr>
          <a:xfrm>
            <a:off x="1337308" y="2132856"/>
            <a:ext cx="948952" cy="9489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0A62A2C0-3F73-4976-AFA5-4B6B8235946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22984" y="3387881"/>
            <a:ext cx="2520000" cy="2057343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2E530B99-7497-4782-818B-B583EE1DA7AE}"/>
              </a:ext>
            </a:extLst>
          </p:cNvPr>
          <p:cNvSpPr/>
          <p:nvPr userDrawn="1"/>
        </p:nvSpPr>
        <p:spPr>
          <a:xfrm>
            <a:off x="9908508" y="2132856"/>
            <a:ext cx="948952" cy="94895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926134B-8E87-4A87-82A1-0ED82399C9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3533" y="2336521"/>
            <a:ext cx="420915" cy="57490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12C0E25-90B1-4AD5-AD1E-66DADB59275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99725" y="2352547"/>
            <a:ext cx="338785" cy="53384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36438E4E-E4E2-465F-88B1-1D7F140D906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43730" y="2429543"/>
            <a:ext cx="564641" cy="3798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E19EB6E-9BFF-414E-8575-EBC9A4FD033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00663" y="2325011"/>
            <a:ext cx="564642" cy="56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8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71BF6-CE63-4A48-BBA3-FBAAA0533B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lIns="0" rIns="0"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20766F56-5CE5-4475-8462-F9292E8A9227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graphicFrame>
        <p:nvGraphicFramePr>
          <p:cNvPr id="4" name="tbl_Info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4FED11F-DDB0-4788-8494-C60C78F7F1C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03293296"/>
              </p:ext>
            </p:extLst>
          </p:nvPr>
        </p:nvGraphicFramePr>
        <p:xfrm>
          <a:off x="550800" y="1864800"/>
          <a:ext cx="5193600" cy="2964731"/>
        </p:xfrm>
        <a:graphic>
          <a:graphicData uri="http://schemas.openxmlformats.org/drawingml/2006/table">
            <a:tbl>
              <a:tblPr/>
              <a:tblGrid>
                <a:gridCol w="200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0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Author(s):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Co-Author(s):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Approved by: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Project Leader: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Version: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1.0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Release date: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17.03.2021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Security level: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Internal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Customer: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Project: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Task ID: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95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Department:</a:t>
                      </a:r>
                    </a:p>
                  </a:txBody>
                  <a:tcPr marL="48768" marR="48768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48768" marR="48768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Untertitel 2">
            <a:extLst>
              <a:ext uri="{FF2B5EF4-FFF2-40B4-BE49-F238E27FC236}">
                <a16:creationId xmlns:a16="http://schemas.microsoft.com/office/drawing/2014/main" id="{82E6817F-0F8E-4A93-91C8-8C002A5A1E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0800" y="1429200"/>
            <a:ext cx="11091600" cy="284400"/>
          </a:xfrm>
        </p:spPr>
        <p:txBody>
          <a:bodyPr lIns="0" rIns="0"/>
          <a:lstStyle>
            <a:lvl1pPr marL="0" indent="0" algn="l">
              <a:spcAft>
                <a:spcPts val="0"/>
              </a:spcAft>
              <a:buNone/>
              <a:defRPr b="0" cap="none" baseline="0">
                <a:solidFill>
                  <a:schemeClr val="accent5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Insert title here</a:t>
            </a:r>
          </a:p>
        </p:txBody>
      </p:sp>
      <p:sp>
        <p:nvSpPr>
          <p:cNvPr id="6" name="Bildplatzhalter 12">
            <a:extLst>
              <a:ext uri="{FF2B5EF4-FFF2-40B4-BE49-F238E27FC236}">
                <a16:creationId xmlns:a16="http://schemas.microsoft.com/office/drawing/2014/main" id="{1D86D17B-77E5-418D-8559-EFB002A056B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2984" y="1864800"/>
            <a:ext cx="5069416" cy="4137733"/>
          </a:xfrm>
        </p:spPr>
        <p:txBody>
          <a:bodyPr lIns="72000" tIns="72000"/>
          <a:lstStyle>
            <a:lvl1pPr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Add picture by clicking on the symbol or place a picture within the placeholder frame.</a:t>
            </a:r>
          </a:p>
        </p:txBody>
      </p:sp>
      <p:sp>
        <p:nvSpPr>
          <p:cNvPr id="7" name="Textfeld 10">
            <a:extLst>
              <a:ext uri="{FF2B5EF4-FFF2-40B4-BE49-F238E27FC236}">
                <a16:creationId xmlns:a16="http://schemas.microsoft.com/office/drawing/2014/main" id="{86522E2E-DC40-46C8-957D-FB1FA138AECC}"/>
              </a:ext>
            </a:extLst>
          </p:cNvPr>
          <p:cNvSpPr txBox="1"/>
          <p:nvPr userDrawn="1"/>
        </p:nvSpPr>
        <p:spPr>
          <a:xfrm>
            <a:off x="550800" y="5731549"/>
            <a:ext cx="5145600" cy="27098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US" sz="1067" noProof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2021, AVL List GmbH (Headquarters)</a:t>
            </a:r>
            <a:endParaRPr lang="en-US" sz="1067" noProof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7430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Backgroundimage English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B4F4BC6-38FF-6D44-86CB-A1C7547CE936}"/>
              </a:ext>
            </a:extLst>
          </p:cNvPr>
          <p:cNvSpPr/>
          <p:nvPr userDrawn="1"/>
        </p:nvSpPr>
        <p:spPr>
          <a:xfrm>
            <a:off x="4439816" y="4509120"/>
            <a:ext cx="324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www.avl.com</a:t>
            </a:r>
          </a:p>
        </p:txBody>
      </p:sp>
      <p:sp>
        <p:nvSpPr>
          <p:cNvPr id="15" name="txt_SecurityLevel">
            <a:extLst>
              <a:ext uri="{FF2B5EF4-FFF2-40B4-BE49-F238E27FC236}">
                <a16:creationId xmlns:a16="http://schemas.microsoft.com/office/drawing/2014/main" id="{2C04D41F-A36B-124F-B1FA-2681CD48980D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6DA23D-E56E-F849-A442-40F6806721EF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4B13E932-EC54-4884-97B7-16E49CA078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00" y="2959200"/>
            <a:ext cx="3240000" cy="1411717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BAD0A525-E15B-4D2E-BCA3-3436E50C5502}"/>
              </a:ext>
            </a:extLst>
          </p:cNvPr>
          <p:cNvSpPr/>
          <p:nvPr userDrawn="1"/>
        </p:nvSpPr>
        <p:spPr>
          <a:xfrm>
            <a:off x="2926800" y="1555200"/>
            <a:ext cx="6337300" cy="72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t" anchorCtr="0"/>
          <a:lstStyle/>
          <a:p>
            <a:pPr algn="ctr"/>
            <a:r>
              <a:rPr lang="en-US" sz="4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314182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Final Slide with Backgroundimage English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xt_SecurityLevel">
            <a:extLst>
              <a:ext uri="{FF2B5EF4-FFF2-40B4-BE49-F238E27FC236}">
                <a16:creationId xmlns:a16="http://schemas.microsoft.com/office/drawing/2014/main" id="{CE07761F-8075-594B-B2AC-409FB81BC59C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846C6A-DA4D-6348-A390-91D12404C272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DDC688-0A08-174B-9223-07D60B36E623}"/>
              </a:ext>
            </a:extLst>
          </p:cNvPr>
          <p:cNvSpPr/>
          <p:nvPr userDrawn="1"/>
        </p:nvSpPr>
        <p:spPr>
          <a:xfrm>
            <a:off x="4439816" y="4509120"/>
            <a:ext cx="324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www.avl.com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3FDC8665-1AB9-4378-8A59-B3A53D699B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00" y="2959200"/>
            <a:ext cx="3240000" cy="1411717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C73710FB-DBA0-43BD-8D16-A05D7D9D2126}"/>
              </a:ext>
            </a:extLst>
          </p:cNvPr>
          <p:cNvSpPr/>
          <p:nvPr userDrawn="1"/>
        </p:nvSpPr>
        <p:spPr>
          <a:xfrm>
            <a:off x="2926800" y="1555200"/>
            <a:ext cx="6337300" cy="72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t" anchorCtr="0"/>
          <a:lstStyle/>
          <a:p>
            <a:pPr algn="ctr"/>
            <a:r>
              <a:rPr lang="en-US" sz="4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605163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Final Slide with Backgroundimage English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xt_SecurityLevel">
            <a:extLst>
              <a:ext uri="{FF2B5EF4-FFF2-40B4-BE49-F238E27FC236}">
                <a16:creationId xmlns:a16="http://schemas.microsoft.com/office/drawing/2014/main" id="{6002A4E0-7846-2048-A59A-AC79A0A012D4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F5EB9B-DFD3-F247-8AAE-D6B244D90622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3C27F4-415B-8A4E-8B8E-A624B9EE4853}"/>
              </a:ext>
            </a:extLst>
          </p:cNvPr>
          <p:cNvSpPr/>
          <p:nvPr userDrawn="1"/>
        </p:nvSpPr>
        <p:spPr>
          <a:xfrm>
            <a:off x="4439816" y="4509120"/>
            <a:ext cx="324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www.avl.com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56A94198-E068-4F8F-8975-A2ED469CC3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00" y="2959200"/>
            <a:ext cx="3240000" cy="141171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6B54ED7D-53DA-49CE-BD46-5234992396A2}"/>
              </a:ext>
            </a:extLst>
          </p:cNvPr>
          <p:cNvSpPr/>
          <p:nvPr userDrawn="1"/>
        </p:nvSpPr>
        <p:spPr>
          <a:xfrm>
            <a:off x="2926800" y="1555200"/>
            <a:ext cx="6337300" cy="72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t" anchorCtr="0"/>
          <a:lstStyle/>
          <a:p>
            <a:pPr algn="ctr"/>
            <a:r>
              <a:rPr lang="en-US" sz="4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229039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Final Slide with Backgroundimage English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xt_SecurityLevel">
            <a:extLst>
              <a:ext uri="{FF2B5EF4-FFF2-40B4-BE49-F238E27FC236}">
                <a16:creationId xmlns:a16="http://schemas.microsoft.com/office/drawing/2014/main" id="{64AC22A3-6538-2744-ACBD-4EECEFDDFCFE}"/>
              </a:ext>
            </a:extLst>
          </p:cNvPr>
          <p:cNvSpPr txBox="1">
            <a:spLocks/>
          </p:cNvSpPr>
          <p:nvPr userDrawn="1"/>
        </p:nvSpPr>
        <p:spPr>
          <a:xfrm>
            <a:off x="10571659" y="6486200"/>
            <a:ext cx="51296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/>
                </a:solidFill>
                <a:latin typeface="+mn-lt"/>
              </a:rPr>
              <a:t>Internal</a:t>
            </a:r>
            <a:endParaRPr lang="en-US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96985B-F13E-1B47-A7C0-FCC7B18EE6EC}"/>
              </a:ext>
            </a:extLst>
          </p:cNvPr>
          <p:cNvSpPr/>
          <p:nvPr userDrawn="1"/>
        </p:nvSpPr>
        <p:spPr>
          <a:xfrm>
            <a:off x="10571659" y="6777384"/>
            <a:ext cx="767838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7927E9-A12F-BE49-ADE4-0BFE3502D6B3}"/>
              </a:ext>
            </a:extLst>
          </p:cNvPr>
          <p:cNvSpPr/>
          <p:nvPr userDrawn="1"/>
        </p:nvSpPr>
        <p:spPr>
          <a:xfrm>
            <a:off x="4439816" y="4509120"/>
            <a:ext cx="324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www.avl.com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A5AEB800-205E-4850-A299-590128CCA1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00" y="2959200"/>
            <a:ext cx="3240000" cy="141171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B7251281-4B05-4260-A2CD-D9560A4C43BA}"/>
              </a:ext>
            </a:extLst>
          </p:cNvPr>
          <p:cNvSpPr/>
          <p:nvPr userDrawn="1"/>
        </p:nvSpPr>
        <p:spPr>
          <a:xfrm>
            <a:off x="2926800" y="1555200"/>
            <a:ext cx="6337300" cy="72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Ins="0" bIns="0" rtlCol="0" anchor="t" anchorCtr="0"/>
          <a:lstStyle/>
          <a:p>
            <a:pPr algn="ctr"/>
            <a:r>
              <a:rPr lang="en-US" sz="4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2306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platzhalter 4">
            <a:extLst>
              <a:ext uri="{FF2B5EF4-FFF2-40B4-BE49-F238E27FC236}">
                <a16:creationId xmlns:a16="http://schemas.microsoft.com/office/drawing/2014/main" id="{6D109ACD-70AB-724C-ABCF-E36C7CB37E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50800" y="4921118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5" name="Textplatzhalter 3">
            <a:extLst>
              <a:ext uri="{FF2B5EF4-FFF2-40B4-BE49-F238E27FC236}">
                <a16:creationId xmlns:a16="http://schemas.microsoft.com/office/drawing/2014/main" id="{7D35D1B4-226F-6848-9D70-8F48208C0EB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50800" y="3847682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3" name="Textplatzhalter 2">
            <a:extLst>
              <a:ext uri="{FF2B5EF4-FFF2-40B4-BE49-F238E27FC236}">
                <a16:creationId xmlns:a16="http://schemas.microsoft.com/office/drawing/2014/main" id="{9F3A506C-7A9C-AC44-B6E3-77D77808934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50800" y="2774245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16" name="Textplatzhalter 1.2">
            <a:extLst>
              <a:ext uri="{FF2B5EF4-FFF2-40B4-BE49-F238E27FC236}">
                <a16:creationId xmlns:a16="http://schemas.microsoft.com/office/drawing/2014/main" id="{C696809A-C38E-7847-A394-1EB1E9FCC0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703511" y="2284522"/>
            <a:ext cx="9937104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12" name="Textplatzhalter 1.1">
            <a:extLst>
              <a:ext uri="{FF2B5EF4-FFF2-40B4-BE49-F238E27FC236}">
                <a16:creationId xmlns:a16="http://schemas.microsoft.com/office/drawing/2014/main" id="{AA85F2DF-ACC8-1648-B318-2812EDDA86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703511" y="1942802"/>
            <a:ext cx="9937104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23" name="Textplatzhalter 1">
            <a:extLst>
              <a:ext uri="{FF2B5EF4-FFF2-40B4-BE49-F238E27FC236}">
                <a16:creationId xmlns:a16="http://schemas.microsoft.com/office/drawing/2014/main" id="{9D6B87CA-8968-7440-AE0A-F5F27FAD4CC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50800" y="1700808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000DD450-6575-1E45-8541-DA0D35514069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EDC9A06-3DF9-4FAD-9D81-C7E1A77067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sp>
        <p:nvSpPr>
          <p:cNvPr id="24" name="Textplatzhalter 1.2">
            <a:extLst>
              <a:ext uri="{FF2B5EF4-FFF2-40B4-BE49-F238E27FC236}">
                <a16:creationId xmlns:a16="http://schemas.microsoft.com/office/drawing/2014/main" id="{015783C9-682B-441A-9CF1-F4CD6BF6E55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703511" y="3358550"/>
            <a:ext cx="9937104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25" name="Textplatzhalter 1.1">
            <a:extLst>
              <a:ext uri="{FF2B5EF4-FFF2-40B4-BE49-F238E27FC236}">
                <a16:creationId xmlns:a16="http://schemas.microsoft.com/office/drawing/2014/main" id="{A79A032B-500F-4C73-B003-3C7BC637CFF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703511" y="3016830"/>
            <a:ext cx="9937104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26" name="Textplatzhalter 1.2">
            <a:extLst>
              <a:ext uri="{FF2B5EF4-FFF2-40B4-BE49-F238E27FC236}">
                <a16:creationId xmlns:a16="http://schemas.microsoft.com/office/drawing/2014/main" id="{40F6D00F-F0A8-4169-B6C4-BE973712593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703511" y="4432344"/>
            <a:ext cx="9937104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27" name="Textplatzhalter 1.1">
            <a:extLst>
              <a:ext uri="{FF2B5EF4-FFF2-40B4-BE49-F238E27FC236}">
                <a16:creationId xmlns:a16="http://schemas.microsoft.com/office/drawing/2014/main" id="{AF84CBD9-7652-4E6A-9353-DF96C1425CE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703511" y="4090624"/>
            <a:ext cx="9937104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28" name="Textplatzhalter 1.2">
            <a:extLst>
              <a:ext uri="{FF2B5EF4-FFF2-40B4-BE49-F238E27FC236}">
                <a16:creationId xmlns:a16="http://schemas.microsoft.com/office/drawing/2014/main" id="{79E58717-55B5-4F49-BF92-B33F60B68D7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703511" y="5508851"/>
            <a:ext cx="9937104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29" name="Textplatzhalter 1.1">
            <a:extLst>
              <a:ext uri="{FF2B5EF4-FFF2-40B4-BE49-F238E27FC236}">
                <a16:creationId xmlns:a16="http://schemas.microsoft.com/office/drawing/2014/main" id="{C2EB1E4F-1570-4F9C-B8BA-C53AFB92176B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703511" y="5167131"/>
            <a:ext cx="9937104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037720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4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94EDF-3F29-4A9C-83C7-ADDDB043AE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93188B6D-9B1E-438B-99FF-FA2C74633E14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64" name="Textplatzhalter 4">
            <a:extLst>
              <a:ext uri="{FF2B5EF4-FFF2-40B4-BE49-F238E27FC236}">
                <a16:creationId xmlns:a16="http://schemas.microsoft.com/office/drawing/2014/main" id="{FFCEEBDB-4EB8-4B95-9925-7C0E454FB36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50800" y="4921118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65" name="Textplatzhalter 3">
            <a:extLst>
              <a:ext uri="{FF2B5EF4-FFF2-40B4-BE49-F238E27FC236}">
                <a16:creationId xmlns:a16="http://schemas.microsoft.com/office/drawing/2014/main" id="{AB0724BA-51B0-4A8D-9F82-E633BABBAE7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50800" y="3847682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66" name="Textplatzhalter 2">
            <a:extLst>
              <a:ext uri="{FF2B5EF4-FFF2-40B4-BE49-F238E27FC236}">
                <a16:creationId xmlns:a16="http://schemas.microsoft.com/office/drawing/2014/main" id="{C11DB137-7E43-4FB1-8A2A-D711DE1C589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50800" y="2774245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67" name="Textplatzhalter 1.2">
            <a:extLst>
              <a:ext uri="{FF2B5EF4-FFF2-40B4-BE49-F238E27FC236}">
                <a16:creationId xmlns:a16="http://schemas.microsoft.com/office/drawing/2014/main" id="{3254AD95-F9E1-4CA1-8EAF-15038DAB89F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703511" y="2284522"/>
            <a:ext cx="3816000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68" name="Textplatzhalter 1.1">
            <a:extLst>
              <a:ext uri="{FF2B5EF4-FFF2-40B4-BE49-F238E27FC236}">
                <a16:creationId xmlns:a16="http://schemas.microsoft.com/office/drawing/2014/main" id="{D5579AB6-1C62-43BD-8DEA-357A29EB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703511" y="1942802"/>
            <a:ext cx="3816000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69" name="Textplatzhalter 1">
            <a:extLst>
              <a:ext uri="{FF2B5EF4-FFF2-40B4-BE49-F238E27FC236}">
                <a16:creationId xmlns:a16="http://schemas.microsoft.com/office/drawing/2014/main" id="{65BBAADE-5208-4189-831F-BDCD50D4F49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50800" y="1700808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70" name="Textplatzhalter 1.2">
            <a:extLst>
              <a:ext uri="{FF2B5EF4-FFF2-40B4-BE49-F238E27FC236}">
                <a16:creationId xmlns:a16="http://schemas.microsoft.com/office/drawing/2014/main" id="{03579526-CAC0-4F44-A279-524AEC1FE30C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703511" y="3358550"/>
            <a:ext cx="3816000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71" name="Textplatzhalter 1.1">
            <a:extLst>
              <a:ext uri="{FF2B5EF4-FFF2-40B4-BE49-F238E27FC236}">
                <a16:creationId xmlns:a16="http://schemas.microsoft.com/office/drawing/2014/main" id="{926B7506-68AC-4F51-B976-287E94B9832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703511" y="3016830"/>
            <a:ext cx="3816000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72" name="Textplatzhalter 1.2">
            <a:extLst>
              <a:ext uri="{FF2B5EF4-FFF2-40B4-BE49-F238E27FC236}">
                <a16:creationId xmlns:a16="http://schemas.microsoft.com/office/drawing/2014/main" id="{35C2B663-BA0E-481C-97D8-B81FFAEB277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703511" y="4432344"/>
            <a:ext cx="3816000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73" name="Textplatzhalter 1.1">
            <a:extLst>
              <a:ext uri="{FF2B5EF4-FFF2-40B4-BE49-F238E27FC236}">
                <a16:creationId xmlns:a16="http://schemas.microsoft.com/office/drawing/2014/main" id="{AFC04CE1-4116-4B43-9256-CA40A47409A9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703511" y="4090624"/>
            <a:ext cx="3816000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74" name="Textplatzhalter 1.2">
            <a:extLst>
              <a:ext uri="{FF2B5EF4-FFF2-40B4-BE49-F238E27FC236}">
                <a16:creationId xmlns:a16="http://schemas.microsoft.com/office/drawing/2014/main" id="{13E1D22E-4F77-48C8-8977-557BD20CB098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703511" y="5508851"/>
            <a:ext cx="3816000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75" name="Textplatzhalter 1.1">
            <a:extLst>
              <a:ext uri="{FF2B5EF4-FFF2-40B4-BE49-F238E27FC236}">
                <a16:creationId xmlns:a16="http://schemas.microsoft.com/office/drawing/2014/main" id="{ECCAE162-9383-4725-885C-D15B27CAB8CB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703511" y="5167131"/>
            <a:ext cx="3816000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88" name="Textplatzhalter 4">
            <a:extLst>
              <a:ext uri="{FF2B5EF4-FFF2-40B4-BE49-F238E27FC236}">
                <a16:creationId xmlns:a16="http://schemas.microsoft.com/office/drawing/2014/main" id="{F0758F8F-78B0-4EC4-9117-5F2C634F6F65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6682003" y="4921118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89" name="Textplatzhalter 3">
            <a:extLst>
              <a:ext uri="{FF2B5EF4-FFF2-40B4-BE49-F238E27FC236}">
                <a16:creationId xmlns:a16="http://schemas.microsoft.com/office/drawing/2014/main" id="{0D98B5D4-EF3C-4B28-8792-06344AAFE11D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682003" y="3847682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90" name="Textplatzhalter 2">
            <a:extLst>
              <a:ext uri="{FF2B5EF4-FFF2-40B4-BE49-F238E27FC236}">
                <a16:creationId xmlns:a16="http://schemas.microsoft.com/office/drawing/2014/main" id="{97768EE4-E2D7-4FC3-96FA-D812B521B179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682003" y="2774245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91" name="Textplatzhalter 1.2">
            <a:extLst>
              <a:ext uri="{FF2B5EF4-FFF2-40B4-BE49-F238E27FC236}">
                <a16:creationId xmlns:a16="http://schemas.microsoft.com/office/drawing/2014/main" id="{E08A6EE5-7A68-4407-BD41-576B456DADAF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7834714" y="2284522"/>
            <a:ext cx="3816000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92" name="Textplatzhalter 1.1">
            <a:extLst>
              <a:ext uri="{FF2B5EF4-FFF2-40B4-BE49-F238E27FC236}">
                <a16:creationId xmlns:a16="http://schemas.microsoft.com/office/drawing/2014/main" id="{D5349FC7-C5AA-4668-8BDE-8F56DB23E3BD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7834714" y="1942802"/>
            <a:ext cx="3816000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93" name="Textplatzhalter 1">
            <a:extLst>
              <a:ext uri="{FF2B5EF4-FFF2-40B4-BE49-F238E27FC236}">
                <a16:creationId xmlns:a16="http://schemas.microsoft.com/office/drawing/2014/main" id="{D434C2B8-389D-4B59-ADCC-AA6BBAA45266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682003" y="1700808"/>
            <a:ext cx="720000" cy="720000"/>
          </a:xfrm>
          <a:prstGeom prst="flowChartConnector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+mj-lt"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94" name="Textplatzhalter 1.2">
            <a:extLst>
              <a:ext uri="{FF2B5EF4-FFF2-40B4-BE49-F238E27FC236}">
                <a16:creationId xmlns:a16="http://schemas.microsoft.com/office/drawing/2014/main" id="{5116BDDB-9DB4-4093-A68B-226AA9E48D92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7834714" y="3358550"/>
            <a:ext cx="3816000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95" name="Textplatzhalter 1.1">
            <a:extLst>
              <a:ext uri="{FF2B5EF4-FFF2-40B4-BE49-F238E27FC236}">
                <a16:creationId xmlns:a16="http://schemas.microsoft.com/office/drawing/2014/main" id="{2C322832-D7A5-4A78-8FD0-BE987B3F1DCF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7834714" y="3016830"/>
            <a:ext cx="3816000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96" name="Textplatzhalter 1.2">
            <a:extLst>
              <a:ext uri="{FF2B5EF4-FFF2-40B4-BE49-F238E27FC236}">
                <a16:creationId xmlns:a16="http://schemas.microsoft.com/office/drawing/2014/main" id="{94EF32CE-8BA5-4D1C-A844-0955DF44A6AA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7834714" y="4432344"/>
            <a:ext cx="3816000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97" name="Textplatzhalter 1.1">
            <a:extLst>
              <a:ext uri="{FF2B5EF4-FFF2-40B4-BE49-F238E27FC236}">
                <a16:creationId xmlns:a16="http://schemas.microsoft.com/office/drawing/2014/main" id="{2F3ADB77-6CA2-4204-BFCA-3989C2F7030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7834714" y="4090624"/>
            <a:ext cx="3816000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  <p:sp>
        <p:nvSpPr>
          <p:cNvPr id="98" name="Textplatzhalter 1.2">
            <a:extLst>
              <a:ext uri="{FF2B5EF4-FFF2-40B4-BE49-F238E27FC236}">
                <a16:creationId xmlns:a16="http://schemas.microsoft.com/office/drawing/2014/main" id="{E9D51514-63BB-4111-AE83-AC901C37EA34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7834714" y="5508851"/>
            <a:ext cx="3816000" cy="5157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00" b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99" name="Textplatzhalter 1.1">
            <a:extLst>
              <a:ext uri="{FF2B5EF4-FFF2-40B4-BE49-F238E27FC236}">
                <a16:creationId xmlns:a16="http://schemas.microsoft.com/office/drawing/2014/main" id="{F39E7B04-17FD-477D-9AF5-8FD9169C459D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7834714" y="5167131"/>
            <a:ext cx="3816000" cy="23601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800" b="1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09570" indent="0">
              <a:buFontTx/>
              <a:buNone/>
              <a:defRPr/>
            </a:lvl2pPr>
            <a:lvl3pPr marL="1219139" indent="0">
              <a:buFontTx/>
              <a:buNone/>
              <a:defRPr/>
            </a:lvl3pPr>
            <a:lvl4pPr marL="1828709" indent="0">
              <a:buFontTx/>
              <a:buNone/>
              <a:defRPr/>
            </a:lvl4pPr>
            <a:lvl5pPr marL="2438278" indent="0">
              <a:buFontTx/>
              <a:buNone/>
              <a:defRPr/>
            </a:lvl5pPr>
          </a:lstStyle>
          <a:p>
            <a:pPr lvl="0"/>
            <a:r>
              <a:rPr lang="en-US" dirty="0"/>
              <a:t>Insert title </a:t>
            </a:r>
            <a:r>
              <a:rPr lang="en-US" noProof="0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47004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rator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7D7077-C811-4E00-938D-24F4C63B21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86169D3E-DB0B-495D-97DA-0520153F5EEE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Textplatzhalter 6">
            <a:extLst>
              <a:ext uri="{FF2B5EF4-FFF2-40B4-BE49-F238E27FC236}">
                <a16:creationId xmlns:a16="http://schemas.microsoft.com/office/drawing/2014/main" id="{6C42BA90-4BE3-49B4-8D95-BAA5C229B0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949737" y="2576198"/>
            <a:ext cx="4946463" cy="3517098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CV here</a:t>
            </a:r>
          </a:p>
        </p:txBody>
      </p:sp>
      <p:sp>
        <p:nvSpPr>
          <p:cNvPr id="6" name="Textplatzhalter 6">
            <a:extLst>
              <a:ext uri="{FF2B5EF4-FFF2-40B4-BE49-F238E27FC236}">
                <a16:creationId xmlns:a16="http://schemas.microsoft.com/office/drawing/2014/main" id="{430EBC2A-71A2-4CC0-B496-233A8B2B3A4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49737" y="1798598"/>
            <a:ext cx="4946463" cy="777600"/>
          </a:xfrm>
          <a:noFill/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1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 err="1"/>
              <a:t>Firstname</a:t>
            </a:r>
            <a:r>
              <a:rPr lang="en-US" noProof="0" dirty="0"/>
              <a:t> Surname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3CD2DC75-1DA9-4461-8331-696E9B6AE59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51384" y="1798599"/>
            <a:ext cx="1984889" cy="2232834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t"/>
          <a:lstStyle>
            <a:lvl1pPr algn="l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8542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EC93B-0C0F-4F6B-8324-5FE32A993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384" y="183600"/>
            <a:ext cx="11091600" cy="882000"/>
          </a:xfrm>
        </p:spPr>
        <p:txBody>
          <a:bodyPr rIns="0"/>
          <a:lstStyle>
            <a:lvl1pPr>
              <a:defRPr/>
            </a:lvl1pPr>
          </a:lstStyle>
          <a:p>
            <a:r>
              <a:rPr lang="en-US" noProof="0" dirty="0"/>
              <a:t>Edit master title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CD4BB2AF-D4B7-4DB3-A2AE-D71BAE32C966}"/>
              </a:ext>
            </a:extLst>
          </p:cNvPr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160752"/>
            <a:ext cx="1440000" cy="36000"/>
          </a:xfrm>
          <a:prstGeom prst="rect">
            <a:avLst/>
          </a:prstGeom>
        </p:spPr>
      </p:pic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C494111F-E216-4949-B3A7-67DE9A52BF1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1384" y="1800000"/>
            <a:ext cx="1632195" cy="1836083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t"/>
          <a:lstStyle>
            <a:lvl1pPr algn="l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AA74CDA7-3319-49D9-AEC2-547D7613541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48552" y="2577803"/>
            <a:ext cx="3409336" cy="3518438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CV here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8C0FB44-1662-44AA-98C6-5DC93F08000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48552" y="1801544"/>
            <a:ext cx="3409336" cy="776259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1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 err="1"/>
              <a:t>Firstname</a:t>
            </a:r>
            <a:r>
              <a:rPr lang="en-US" noProof="0" dirty="0"/>
              <a:t> Surname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326C8FA-2051-4B15-B74D-38490989944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336854" y="1800000"/>
            <a:ext cx="1632195" cy="1836083"/>
          </a:xfrm>
          <a:prstGeom prst="rect">
            <a:avLst/>
          </a:prstGeom>
          <a:noFill/>
          <a:ln w="19050">
            <a:noFill/>
          </a:ln>
        </p:spPr>
        <p:txBody>
          <a:bodyPr tIns="0" bIns="487704" anchor="t"/>
          <a:lstStyle>
            <a:lvl1pPr algn="l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9D2DF1E2-FE60-41F2-8378-3C969718491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33648" y="2577803"/>
            <a:ext cx="3409336" cy="3518438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spcBef>
                <a:spcPts val="1600"/>
              </a:spcBef>
              <a:spcAft>
                <a:spcPts val="800"/>
              </a:spcAft>
              <a:buFontTx/>
              <a:buNone/>
              <a:defRPr sz="1600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/>
              <a:t>Insert CV here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0908AF0D-6FAE-41D6-AD8F-38FE1B45895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33648" y="1801544"/>
            <a:ext cx="3409336" cy="776259"/>
          </a:xfr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="1">
                <a:solidFill>
                  <a:schemeClr val="tx1"/>
                </a:solidFill>
              </a:defRPr>
            </a:lvl1pPr>
            <a:lvl2pPr marL="609570" indent="0">
              <a:buFontTx/>
              <a:buNone/>
              <a:defRPr sz="1600"/>
            </a:lvl2pPr>
            <a:lvl3pPr marL="1219139" indent="0">
              <a:buFontTx/>
              <a:buNone/>
              <a:defRPr sz="1600"/>
            </a:lvl3pPr>
            <a:lvl4pPr marL="1828709" indent="0">
              <a:buFontTx/>
              <a:buNone/>
              <a:defRPr sz="1600"/>
            </a:lvl4pPr>
            <a:lvl5pPr marL="2438278" indent="0">
              <a:buFontTx/>
              <a:buNone/>
              <a:defRPr sz="1600"/>
            </a:lvl5pPr>
          </a:lstStyle>
          <a:p>
            <a:pPr lvl="0"/>
            <a:r>
              <a:rPr lang="en-US" noProof="0" dirty="0" err="1"/>
              <a:t>Firstname</a:t>
            </a:r>
            <a:r>
              <a:rPr lang="en-US" noProof="0" dirty="0"/>
              <a:t> Surname</a:t>
            </a:r>
          </a:p>
        </p:txBody>
      </p:sp>
    </p:spTree>
    <p:extLst>
      <p:ext uri="{BB962C8B-B14F-4D97-AF65-F5344CB8AC3E}">
        <p14:creationId xmlns:p14="http://schemas.microsoft.com/office/powerpoint/2010/main" val="99118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image" Target="../media/image2.emf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74CE627-0AB5-4E11-AA91-6F903521757F}"/>
              </a:ext>
            </a:extLst>
          </p:cNvPr>
          <p:cNvPicPr>
            <a:picLocks/>
          </p:cNvPicPr>
          <p:nvPr userDrawn="1"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0800"/>
            <a:ext cx="12193200" cy="392400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51384" y="188640"/>
            <a:ext cx="11089232" cy="1008112"/>
          </a:xfrm>
          <a:prstGeom prst="rect">
            <a:avLst/>
          </a:prstGeom>
          <a:effectLst/>
        </p:spPr>
        <p:txBody>
          <a:bodyPr vert="horz" lIns="0" tIns="0" rIns="90000" bIns="0" rtlCol="0" anchor="b">
            <a:noAutofit/>
          </a:bodyPr>
          <a:lstStyle/>
          <a:p>
            <a:r>
              <a:rPr lang="en-US" noProof="0" dirty="0"/>
              <a:t>Headline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51384" y="1412777"/>
            <a:ext cx="11089232" cy="468051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Insert text</a:t>
            </a:r>
          </a:p>
        </p:txBody>
      </p:sp>
      <p:pic>
        <p:nvPicPr>
          <p:cNvPr id="14" name="Rechteck 9">
            <a:extLst>
              <a:ext uri="{FF2B5EF4-FFF2-40B4-BE49-F238E27FC236}">
                <a16:creationId xmlns:a16="http://schemas.microsoft.com/office/drawing/2014/main" id="{67FDDDBD-BDBA-A245-9166-15EB2E4A3790}"/>
              </a:ext>
            </a:extLst>
          </p:cNvPr>
          <p:cNvPicPr>
            <a:picLocks/>
          </p:cNvPicPr>
          <p:nvPr userDrawn="1"/>
        </p:nvPicPr>
        <p:blipFill rotWithShape="1">
          <a:blip r:embed="rId56"/>
          <a:srcRect t="70142"/>
          <a:stretch/>
        </p:blipFill>
        <p:spPr>
          <a:xfrm>
            <a:off x="550863" y="6816135"/>
            <a:ext cx="1255477" cy="69249"/>
          </a:xfrm>
          <a:prstGeom prst="rect">
            <a:avLst/>
          </a:prstGeom>
        </p:spPr>
      </p:pic>
      <p:sp>
        <p:nvSpPr>
          <p:cNvPr id="18" name="footer_ProjectInfo">
            <a:extLst>
              <a:ext uri="{FF2B5EF4-FFF2-40B4-BE49-F238E27FC236}">
                <a16:creationId xmlns:a16="http://schemas.microsoft.com/office/drawing/2014/main" id="{4A6391E9-6F9F-2946-997E-3D4A3387F38E}"/>
              </a:ext>
            </a:extLst>
          </p:cNvPr>
          <p:cNvSpPr txBox="1">
            <a:spLocks/>
          </p:cNvSpPr>
          <p:nvPr userDrawn="1"/>
        </p:nvSpPr>
        <p:spPr>
          <a:xfrm>
            <a:off x="5766832" y="6489288"/>
            <a:ext cx="5524202" cy="3927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|  | 17 March 2021 |</a:t>
            </a:r>
            <a:endParaRPr lang="en-GB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Textfeld 14">
            <a:extLst>
              <a:ext uri="{FF2B5EF4-FFF2-40B4-BE49-F238E27FC236}">
                <a16:creationId xmlns:a16="http://schemas.microsoft.com/office/drawing/2014/main" id="{5C7FC5C3-B2EC-8B45-AC3E-B4A53BFF6FCE}"/>
              </a:ext>
            </a:extLst>
          </p:cNvPr>
          <p:cNvSpPr txBox="1">
            <a:spLocks/>
          </p:cNvSpPr>
          <p:nvPr userDrawn="1"/>
        </p:nvSpPr>
        <p:spPr>
          <a:xfrm>
            <a:off x="1351800" y="6489288"/>
            <a:ext cx="457108" cy="392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 </a:t>
            </a:r>
            <a:fld id="{5404F204-AB56-BB46-89E0-707C1E8342FA}" type="slidenum">
              <a:rPr lang="en-GB" sz="100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r>
              <a:rPr lang="en-GB" sz="1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16" name="footer_SecurityLevel">
            <a:extLst>
              <a:ext uri="{FF2B5EF4-FFF2-40B4-BE49-F238E27FC236}">
                <a16:creationId xmlns:a16="http://schemas.microsoft.com/office/drawing/2014/main" id="{2AAF2475-DDDB-B846-AF2B-C284E49CA64A}"/>
              </a:ext>
            </a:extLst>
          </p:cNvPr>
          <p:cNvSpPr txBox="1">
            <a:spLocks/>
          </p:cNvSpPr>
          <p:nvPr userDrawn="1"/>
        </p:nvSpPr>
        <p:spPr>
          <a:xfrm>
            <a:off x="550863" y="6489287"/>
            <a:ext cx="800937" cy="392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Internal</a:t>
            </a:r>
            <a:endParaRPr lang="en-GB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0" name="Picture 9">
            <a:extLst>
              <a:ext uri="{FF2B5EF4-FFF2-40B4-BE49-F238E27FC236}">
                <a16:creationId xmlns:a16="http://schemas.microsoft.com/office/drawing/2014/main" id="{498AA961-4FC8-470F-9671-00320F592769}"/>
              </a:ext>
            </a:extLst>
          </p:cNvPr>
          <p:cNvPicPr>
            <a:picLocks noChangeAspect="1"/>
          </p:cNvPicPr>
          <p:nvPr userDrawn="1"/>
        </p:nvPicPr>
        <p:blipFill>
          <a:blip r:embed="rId57" cstate="print">
            <a:extLst>
              <a:ext uri="{BEBA8EAE-BF5A-486C-A8C5-ECC9F3942E4B}">
                <a14:imgProps xmlns:a14="http://schemas.microsoft.com/office/drawing/2010/main">
                  <a14:imgLayer r:embed="rId58">
                    <a14:imgEffect>
                      <a14:brightnessContrast bright="9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0400" y="6584400"/>
            <a:ext cx="489600" cy="21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745" r:id="rId2"/>
    <p:sldLayoutId id="2147483832" r:id="rId3"/>
    <p:sldLayoutId id="2147483831" r:id="rId4"/>
    <p:sldLayoutId id="2147483855" r:id="rId5"/>
    <p:sldLayoutId id="2147483829" r:id="rId6"/>
    <p:sldLayoutId id="2147483864" r:id="rId7"/>
    <p:sldLayoutId id="2147483857" r:id="rId8"/>
    <p:sldLayoutId id="2147483858" r:id="rId9"/>
    <p:sldLayoutId id="2147483859" r:id="rId10"/>
    <p:sldLayoutId id="2147483837" r:id="rId11"/>
    <p:sldLayoutId id="2147483861" r:id="rId12"/>
    <p:sldLayoutId id="2147483841" r:id="rId13"/>
    <p:sldLayoutId id="2147483654" r:id="rId14"/>
    <p:sldLayoutId id="2147483860" r:id="rId15"/>
    <p:sldLayoutId id="2147483865" r:id="rId16"/>
    <p:sldLayoutId id="2147483842" r:id="rId17"/>
    <p:sldLayoutId id="2147483866" r:id="rId18"/>
    <p:sldLayoutId id="2147483843" r:id="rId19"/>
    <p:sldLayoutId id="2147483761" r:id="rId20"/>
    <p:sldLayoutId id="2147483867" r:id="rId21"/>
    <p:sldLayoutId id="2147483844" r:id="rId22"/>
    <p:sldLayoutId id="2147483862" r:id="rId23"/>
    <p:sldLayoutId id="2147483845" r:id="rId24"/>
    <p:sldLayoutId id="2147483846" r:id="rId25"/>
    <p:sldLayoutId id="2147483746" r:id="rId26"/>
    <p:sldLayoutId id="2147483833" r:id="rId27"/>
    <p:sldLayoutId id="2147483797" r:id="rId28"/>
    <p:sldLayoutId id="2147483749" r:id="rId29"/>
    <p:sldLayoutId id="2147483750" r:id="rId30"/>
    <p:sldLayoutId id="2147483760" r:id="rId31"/>
    <p:sldLayoutId id="2147483850" r:id="rId32"/>
    <p:sldLayoutId id="2147483851" r:id="rId33"/>
    <p:sldLayoutId id="2147483852" r:id="rId34"/>
    <p:sldLayoutId id="2147483853" r:id="rId35"/>
    <p:sldLayoutId id="2147483854" r:id="rId36"/>
    <p:sldLayoutId id="2147483755" r:id="rId37"/>
    <p:sldLayoutId id="2147483754" r:id="rId38"/>
    <p:sldLayoutId id="2147483753" r:id="rId39"/>
    <p:sldLayoutId id="2147483849" r:id="rId40"/>
    <p:sldLayoutId id="2147483800" r:id="rId41"/>
    <p:sldLayoutId id="2147483804" r:id="rId42"/>
    <p:sldLayoutId id="2147483835" r:id="rId43"/>
    <p:sldLayoutId id="2147483802" r:id="rId44"/>
    <p:sldLayoutId id="2147483805" r:id="rId45"/>
    <p:sldLayoutId id="2147483806" r:id="rId46"/>
    <p:sldLayoutId id="2147483808" r:id="rId47"/>
    <p:sldLayoutId id="2147483807" r:id="rId48"/>
    <p:sldLayoutId id="2147483863" r:id="rId49"/>
    <p:sldLayoutId id="2147483763" r:id="rId50"/>
    <p:sldLayoutId id="2147483798" r:id="rId51"/>
    <p:sldLayoutId id="2147483799" r:id="rId52"/>
    <p:sldLayoutId id="2147483795" r:id="rId53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2800" b="0" i="0" kern="1200" cap="none" baseline="0">
          <a:solidFill>
            <a:schemeClr val="tx1"/>
          </a:solidFill>
          <a:effectLst/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Wingdings" panose="05000000000000000000" pitchFamily="2" charset="2"/>
        <a:buNone/>
        <a:defRPr sz="1867" kern="12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482588" indent="-241294" algn="l" defTabSz="1219170" rtl="0" eaLnBrk="1" latinLnBrk="0" hangingPunct="1">
        <a:spcBef>
          <a:spcPts val="0"/>
        </a:spcBef>
        <a:spcAft>
          <a:spcPts val="800"/>
        </a:spcAft>
        <a:buClr>
          <a:srgbClr val="999999"/>
        </a:buClr>
        <a:buFont typeface="Wingdings" pitchFamily="2" charset="2"/>
        <a:buChar char="§"/>
        <a:defRPr sz="1867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50360" indent="-226478" algn="l" defTabSz="1219170" rtl="0" eaLnBrk="1" latinLnBrk="0" hangingPunct="1">
        <a:spcBef>
          <a:spcPts val="0"/>
        </a:spcBef>
        <a:spcAft>
          <a:spcPts val="800"/>
        </a:spcAft>
        <a:buClr>
          <a:srgbClr val="999999"/>
        </a:buClr>
        <a:buFont typeface="Wingdings" pitchFamily="2" charset="2"/>
        <a:buChar char="§"/>
        <a:defRPr sz="1867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430831" indent="-239178" algn="l" defTabSz="1219170" rtl="0" eaLnBrk="1" latinLnBrk="0" hangingPunct="1">
        <a:spcBef>
          <a:spcPts val="0"/>
        </a:spcBef>
        <a:spcAft>
          <a:spcPts val="800"/>
        </a:spcAft>
        <a:buClr>
          <a:srgbClr val="999999"/>
        </a:buClr>
        <a:buFont typeface="Wingdings" pitchFamily="2" charset="2"/>
        <a:buChar char="§"/>
        <a:defRPr sz="1867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672125" indent="-241294" algn="l" defTabSz="1219170" rtl="0" eaLnBrk="1" latinLnBrk="0" hangingPunct="1">
        <a:spcBef>
          <a:spcPts val="0"/>
        </a:spcBef>
        <a:spcAft>
          <a:spcPts val="800"/>
        </a:spcAft>
        <a:buClr>
          <a:srgbClr val="999999"/>
        </a:buClr>
        <a:buFont typeface="Wingdings" pitchFamily="2" charset="2"/>
        <a:buChar char="§"/>
        <a:tabLst/>
        <a:defRPr sz="1867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48" userDrawn="1">
          <p15:clr>
            <a:srgbClr val="F26B43"/>
          </p15:clr>
        </p15:guide>
        <p15:guide id="2" pos="347" userDrawn="1">
          <p15:clr>
            <a:srgbClr val="F26B43"/>
          </p15:clr>
        </p15:guide>
        <p15:guide id="3" pos="7344" userDrawn="1">
          <p15:clr>
            <a:srgbClr val="F26B43"/>
          </p15:clr>
        </p15:guide>
        <p15:guide id="4" orient="horz" pos="115" userDrawn="1">
          <p15:clr>
            <a:srgbClr val="F26B43"/>
          </p15:clr>
        </p15:guide>
        <p15:guide id="6" orient="horz" pos="75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1909F5A8-A7DE-4CE6-8596-F35CF608E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5813C10-EA94-4052-B5E2-D8F605C38B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VTD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23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E221C-86B5-4313-B9D3-27531F2F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Model.CONNECT </a:t>
            </a:r>
            <a:r>
              <a:rPr lang="hr-HR" dirty="0" err="1"/>
              <a:t>Setup</a:t>
            </a:r>
            <a:r>
              <a:rPr lang="hr-HR" dirty="0"/>
              <a:t> – External Driver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8B3F0-63D2-4914-8DB9-54CAE60524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Double click on the Monitor block and define 3 outputs:</a:t>
            </a:r>
          </a:p>
          <a:p>
            <a:pPr lvl="1"/>
            <a:r>
              <a:rPr lang="en-US" dirty="0"/>
              <a:t>Throttle</a:t>
            </a:r>
          </a:p>
          <a:p>
            <a:pPr lvl="1"/>
            <a:r>
              <a:rPr lang="en-US" dirty="0"/>
              <a:t>Brake</a:t>
            </a:r>
          </a:p>
          <a:p>
            <a:pPr lvl="1"/>
            <a:r>
              <a:rPr lang="en-US" dirty="0"/>
              <a:t>Steering</a:t>
            </a:r>
          </a:p>
          <a:p>
            <a:pPr lvl="1"/>
            <a:endParaRPr lang="en-US" dirty="0"/>
          </a:p>
          <a:p>
            <a:r>
              <a:rPr lang="en-US" dirty="0"/>
              <a:t>Connect the setup</a:t>
            </a:r>
          </a:p>
          <a:p>
            <a:pPr lvl="1"/>
            <a:r>
              <a:rPr lang="en-US" dirty="0" err="1"/>
              <a:t>ValidityFlags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Ego.driverCtrl.validityFlags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/>
              <a:t>Brake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Ego.driverCtrl.brakePedal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Throttle  </a:t>
            </a:r>
            <a:r>
              <a:rPr lang="en-US" dirty="0" err="1">
                <a:sym typeface="Wingdings" panose="05000000000000000000" pitchFamily="2" charset="2"/>
              </a:rPr>
              <a:t>Ego.driverCtrl.throttlePedal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Steering  </a:t>
            </a:r>
            <a:r>
              <a:rPr lang="en-US" dirty="0" err="1">
                <a:sym typeface="Wingdings" panose="05000000000000000000" pitchFamily="2" charset="2"/>
              </a:rPr>
              <a:t>Ego.driverCtrl.steeringWheel</a:t>
            </a:r>
            <a:endParaRPr lang="hr-HR" dirty="0">
              <a:sym typeface="Wingdings" panose="05000000000000000000" pitchFamily="2" charset="2"/>
            </a:endParaRPr>
          </a:p>
          <a:p>
            <a:r>
              <a:rPr lang="hr-HR" dirty="0" err="1">
                <a:sym typeface="Wingdings" panose="05000000000000000000" pitchFamily="2" charset="2"/>
              </a:rPr>
              <a:t>Simulation</a:t>
            </a:r>
            <a:r>
              <a:rPr lang="hr-HR" dirty="0">
                <a:sym typeface="Wingdings" panose="05000000000000000000" pitchFamily="2" charset="2"/>
              </a:rPr>
              <a:t> </a:t>
            </a:r>
            <a:r>
              <a:rPr lang="hr-HR" dirty="0" err="1">
                <a:sym typeface="Wingdings" panose="05000000000000000000" pitchFamily="2" charset="2"/>
              </a:rPr>
              <a:t>settings</a:t>
            </a:r>
            <a:endParaRPr lang="hr-HR" dirty="0">
              <a:sym typeface="Wingdings" panose="05000000000000000000" pitchFamily="2" charset="2"/>
            </a:endParaRPr>
          </a:p>
          <a:p>
            <a:pPr lvl="2"/>
            <a:r>
              <a:rPr lang="hr-HR" dirty="0">
                <a:sym typeface="Wingdings" panose="05000000000000000000" pitchFamily="2" charset="2"/>
              </a:rPr>
              <a:t>Set </a:t>
            </a:r>
            <a:r>
              <a:rPr lang="hr-HR" dirty="0" err="1">
                <a:sym typeface="Wingdings" panose="05000000000000000000" pitchFamily="2" charset="2"/>
              </a:rPr>
              <a:t>the</a:t>
            </a:r>
            <a:r>
              <a:rPr lang="hr-HR" dirty="0">
                <a:sym typeface="Wingdings" panose="05000000000000000000" pitchFamily="2" charset="2"/>
              </a:rPr>
              <a:t> </a:t>
            </a:r>
            <a:r>
              <a:rPr lang="hr-HR" dirty="0" err="1">
                <a:sym typeface="Wingdings" panose="05000000000000000000" pitchFamily="2" charset="2"/>
              </a:rPr>
              <a:t>end</a:t>
            </a:r>
            <a:r>
              <a:rPr lang="hr-HR" dirty="0">
                <a:sym typeface="Wingdings" panose="05000000000000000000" pitchFamily="2" charset="2"/>
              </a:rPr>
              <a:t> time to </a:t>
            </a:r>
            <a:r>
              <a:rPr lang="hr-HR" dirty="0" err="1">
                <a:sym typeface="Wingdings" panose="05000000000000000000" pitchFamily="2" charset="2"/>
              </a:rPr>
              <a:t>undefined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76C21-0F77-49AA-9A3F-4377FD420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828800"/>
            <a:ext cx="7011008" cy="1394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03A365-A7B3-4E84-A5A2-E00AEE5AE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3586551"/>
            <a:ext cx="4160986" cy="2781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3FB1B7-222B-4975-AA72-99AFED245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5075632"/>
            <a:ext cx="2401581" cy="130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91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1EC55-C122-43CA-846A-5B7769828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Model.CONNECT </a:t>
            </a:r>
            <a:r>
              <a:rPr lang="hr-HR" dirty="0" err="1"/>
              <a:t>Setup</a:t>
            </a:r>
            <a:r>
              <a:rPr lang="hr-HR" dirty="0"/>
              <a:t> – External Driver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60BA5-93FC-4881-8BB8-04C5AB9E01E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Attached you can find the </a:t>
            </a:r>
            <a:r>
              <a:rPr lang="en-US" i="1" dirty="0"/>
              <a:t>VTD </a:t>
            </a:r>
            <a:r>
              <a:rPr lang="en-US" i="1" dirty="0" err="1"/>
              <a:t>validityFlag</a:t>
            </a:r>
            <a:r>
              <a:rPr lang="en-US" i="1" dirty="0"/>
              <a:t> Calculator.xlsx</a:t>
            </a:r>
            <a:r>
              <a:rPr lang="en-US" dirty="0"/>
              <a:t> where you can find a table that calculates required </a:t>
            </a:r>
            <a:r>
              <a:rPr lang="en-US" dirty="0" err="1"/>
              <a:t>validityFlag</a:t>
            </a:r>
            <a:r>
              <a:rPr lang="en-US" dirty="0"/>
              <a:t> value to externally control some aspects of the VTD driver</a:t>
            </a:r>
          </a:p>
          <a:p>
            <a:pPr lvl="2"/>
            <a:r>
              <a:rPr lang="en-US" dirty="0"/>
              <a:t>In the current case, we want to control Steering, Brake and Throttle. The selection </a:t>
            </a:r>
            <a:r>
              <a:rPr lang="en-US" i="1" dirty="0"/>
              <a:t>RDB_DRIVER_INPUT_VALIDITY_ADD_ON </a:t>
            </a:r>
            <a:r>
              <a:rPr lang="en-US" dirty="0"/>
              <a:t>is always necessary</a:t>
            </a:r>
          </a:p>
          <a:p>
            <a:pPr lvl="2"/>
            <a:r>
              <a:rPr lang="en-US" dirty="0"/>
              <a:t>Put an </a:t>
            </a:r>
            <a:r>
              <a:rPr lang="en-US" b="1" dirty="0"/>
              <a:t>x</a:t>
            </a:r>
            <a:r>
              <a:rPr lang="en-US" dirty="0"/>
              <a:t> in the field you want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47036-504B-408B-9B91-559701BD6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590800"/>
            <a:ext cx="7605419" cy="38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16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F2A03-D885-46CF-A8B2-F6D243AB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Model.CONNECT </a:t>
            </a:r>
            <a:r>
              <a:rPr lang="hr-HR" dirty="0" err="1"/>
              <a:t>Setup</a:t>
            </a:r>
            <a:r>
              <a:rPr lang="hr-HR" dirty="0"/>
              <a:t> – External Driver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DB8F4-EDF2-44BB-A1F2-1C2EDC887F1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r-HR" dirty="0"/>
              <a:t>In Model.CONNECT, </a:t>
            </a:r>
            <a:r>
              <a:rPr lang="hr-HR" dirty="0" err="1"/>
              <a:t>navigate</a:t>
            </a:r>
            <a:r>
              <a:rPr lang="hr-HR" dirty="0"/>
              <a:t> to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Simulations</a:t>
            </a:r>
            <a:r>
              <a:rPr lang="hr-HR" dirty="0"/>
              <a:t> </a:t>
            </a:r>
            <a:r>
              <a:rPr lang="hr-HR" dirty="0" err="1"/>
              <a:t>tab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add</a:t>
            </a:r>
            <a:r>
              <a:rPr lang="hr-HR" dirty="0"/>
              <a:t> a </a:t>
            </a:r>
            <a:r>
              <a:rPr lang="hr-HR" dirty="0" err="1"/>
              <a:t>Slider</a:t>
            </a:r>
            <a:r>
              <a:rPr lang="hr-HR" dirty="0"/>
              <a:t> </a:t>
            </a:r>
            <a:r>
              <a:rPr lang="hr-HR" dirty="0" err="1"/>
              <a:t>component</a:t>
            </a:r>
            <a:r>
              <a:rPr lang="hr-HR" dirty="0"/>
              <a:t> to </a:t>
            </a:r>
            <a:r>
              <a:rPr lang="hr-HR" dirty="0" err="1"/>
              <a:t>the</a:t>
            </a:r>
            <a:r>
              <a:rPr lang="hr-HR" dirty="0"/>
              <a:t> Online Monitor. </a:t>
            </a:r>
            <a:r>
              <a:rPr lang="hr-HR" dirty="0" err="1"/>
              <a:t>There</a:t>
            </a:r>
            <a:r>
              <a:rPr lang="hr-HR" dirty="0"/>
              <a:t>, </a:t>
            </a:r>
            <a:r>
              <a:rPr lang="hr-HR" dirty="0" err="1"/>
              <a:t>add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3 </a:t>
            </a:r>
            <a:r>
              <a:rPr lang="hr-HR" dirty="0" err="1"/>
              <a:t>signals</a:t>
            </a:r>
            <a:endParaRPr lang="hr-HR" dirty="0"/>
          </a:p>
          <a:p>
            <a:r>
              <a:rPr lang="hr-HR" dirty="0" err="1"/>
              <a:t>Apply</a:t>
            </a:r>
            <a:r>
              <a:rPr lang="hr-HR" dirty="0"/>
              <a:t> RT </a:t>
            </a:r>
            <a:r>
              <a:rPr lang="hr-HR" dirty="0" err="1"/>
              <a:t>slowdown</a:t>
            </a:r>
            <a:endParaRPr lang="hr-HR" dirty="0"/>
          </a:p>
          <a:p>
            <a:pPr lvl="2"/>
            <a:r>
              <a:rPr lang="hr-HR" dirty="0"/>
              <a:t>Open Advanced </a:t>
            </a:r>
            <a:r>
              <a:rPr lang="hr-HR" dirty="0" err="1"/>
              <a:t>Settings</a:t>
            </a:r>
            <a:r>
              <a:rPr lang="hr-HR" dirty="0"/>
              <a:t>:</a:t>
            </a:r>
          </a:p>
          <a:p>
            <a:pPr lvl="2"/>
            <a:endParaRPr lang="hr-HR" dirty="0"/>
          </a:p>
          <a:p>
            <a:pPr lvl="2"/>
            <a:endParaRPr lang="hr-HR" dirty="0"/>
          </a:p>
          <a:p>
            <a:pPr lvl="2"/>
            <a:endParaRPr lang="hr-HR" dirty="0"/>
          </a:p>
          <a:p>
            <a:pPr lvl="2"/>
            <a:r>
              <a:rPr lang="hr-HR" dirty="0" err="1"/>
              <a:t>Under</a:t>
            </a:r>
            <a:r>
              <a:rPr lang="hr-HR" dirty="0"/>
              <a:t> </a:t>
            </a:r>
            <a:r>
              <a:rPr lang="hr-HR" dirty="0" err="1"/>
              <a:t>Environmental</a:t>
            </a:r>
            <a:r>
              <a:rPr lang="hr-HR" dirty="0"/>
              <a:t> </a:t>
            </a:r>
            <a:r>
              <a:rPr lang="hr-HR" dirty="0" err="1"/>
              <a:t>Variables</a:t>
            </a:r>
            <a:r>
              <a:rPr lang="hr-HR" dirty="0"/>
              <a:t> set:</a:t>
            </a:r>
            <a:br>
              <a:rPr lang="hr-HR" dirty="0"/>
            </a:br>
            <a:endParaRPr lang="hr-HR" dirty="0"/>
          </a:p>
          <a:p>
            <a:pPr lvl="2"/>
            <a:endParaRPr lang="hr-HR" dirty="0"/>
          </a:p>
          <a:p>
            <a:pPr lvl="2"/>
            <a:endParaRPr lang="hr-HR" dirty="0"/>
          </a:p>
          <a:p>
            <a:r>
              <a:rPr lang="hr-HR" dirty="0"/>
              <a:t>Start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simulation</a:t>
            </a:r>
            <a:endParaRPr lang="hr-HR" dirty="0"/>
          </a:p>
          <a:p>
            <a:r>
              <a:rPr lang="hr-HR" dirty="0" err="1"/>
              <a:t>Once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simulation</a:t>
            </a:r>
            <a:r>
              <a:rPr lang="hr-HR" dirty="0"/>
              <a:t> </a:t>
            </a:r>
            <a:r>
              <a:rPr lang="hr-HR" dirty="0" err="1"/>
              <a:t>starts</a:t>
            </a:r>
            <a:r>
              <a:rPr lang="hr-HR" dirty="0"/>
              <a:t>, </a:t>
            </a:r>
            <a:r>
              <a:rPr lang="hr-HR" dirty="0" err="1"/>
              <a:t>play</a:t>
            </a:r>
            <a:r>
              <a:rPr lang="hr-HR" dirty="0"/>
              <a:t> </a:t>
            </a:r>
            <a:r>
              <a:rPr lang="hr-HR" dirty="0" err="1"/>
              <a:t>with</a:t>
            </a:r>
            <a:br>
              <a:rPr lang="hr-HR" dirty="0"/>
            </a:b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values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Throttle</a:t>
            </a:r>
            <a:r>
              <a:rPr lang="hr-HR" dirty="0"/>
              <a:t>, Brake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Steer</a:t>
            </a:r>
            <a:br>
              <a:rPr lang="hr-HR" dirty="0"/>
            </a:b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see</a:t>
            </a:r>
            <a:r>
              <a:rPr lang="hr-HR" dirty="0"/>
              <a:t> how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vehicle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VTD </a:t>
            </a:r>
            <a:r>
              <a:rPr lang="hr-HR" dirty="0" err="1"/>
              <a:t>reacts</a:t>
            </a:r>
            <a:endParaRPr lang="hr-HR" dirty="0"/>
          </a:p>
          <a:p>
            <a:r>
              <a:rPr lang="hr-HR" dirty="0"/>
              <a:t>Stop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simulation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BCC30E-B785-4088-978E-4CC63E19B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836282"/>
            <a:ext cx="6370872" cy="1592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F169AA-089A-418D-A848-AB133DC0F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3689315"/>
            <a:ext cx="6370872" cy="27876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D1C2F5-2F4E-4891-845E-6D7E9B6A8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206" y="2698629"/>
            <a:ext cx="1668925" cy="990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535AD2-C2A7-4EA1-912E-38D883A066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9206" y="4025222"/>
            <a:ext cx="3933007" cy="77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54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4A0C-920C-47F3-A928-F35C6D247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Model.CONNECT </a:t>
            </a:r>
            <a:r>
              <a:rPr lang="hr-HR" dirty="0" err="1"/>
              <a:t>Setup</a:t>
            </a:r>
            <a:r>
              <a:rPr lang="hr-HR" dirty="0"/>
              <a:t> – External Driver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1A353-37E3-4312-BEC7-B5EFED5164E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Navigate back to the Home tab in Model.CONNECT and double click on the VTD block. In ports tab, add </a:t>
            </a:r>
            <a:r>
              <a:rPr lang="en-US" b="1" dirty="0"/>
              <a:t>Output</a:t>
            </a:r>
            <a:r>
              <a:rPr lang="en-US" dirty="0"/>
              <a:t> ports. Filter the search with „</a:t>
            </a:r>
            <a:r>
              <a:rPr lang="en-US" dirty="0" err="1"/>
              <a:t>FrontSensor</a:t>
            </a:r>
            <a:r>
              <a:rPr lang="en-US" dirty="0"/>
              <a:t>” and select:</a:t>
            </a:r>
          </a:p>
          <a:p>
            <a:pPr lvl="2"/>
            <a:r>
              <a:rPr lang="en-US" dirty="0" err="1"/>
              <a:t>Ego.FrontSensor.objectState.base.pos.x</a:t>
            </a:r>
            <a:endParaRPr lang="en-US" dirty="0"/>
          </a:p>
          <a:p>
            <a:pPr lvl="2"/>
            <a:r>
              <a:rPr lang="en-US" dirty="0" err="1"/>
              <a:t>Ego.FrontSensor.objectState.ext.speed.x</a:t>
            </a:r>
            <a:endParaRPr lang="en-US" dirty="0"/>
          </a:p>
          <a:p>
            <a:pPr lvl="1"/>
            <a:r>
              <a:rPr lang="en-US" dirty="0"/>
              <a:t>These two ports are vectors with the size defined in the Max Objects column of the Sensor properties in the VTD Model.CONNECT component</a:t>
            </a:r>
          </a:p>
          <a:p>
            <a:pPr lvl="1"/>
            <a:r>
              <a:rPr lang="en-US" dirty="0"/>
              <a:t>Add a </a:t>
            </a:r>
            <a:r>
              <a:rPr lang="en-US" dirty="0" err="1"/>
              <a:t>MultiValue</a:t>
            </a:r>
            <a:r>
              <a:rPr lang="en-US" dirty="0"/>
              <a:t> component in the </a:t>
            </a:r>
            <a:r>
              <a:rPr lang="en-US" dirty="0" err="1"/>
              <a:t>OnlineMonitor</a:t>
            </a:r>
            <a:r>
              <a:rPr lang="en-US" dirty="0"/>
              <a:t> and add just the first vector value of both ports</a:t>
            </a:r>
          </a:p>
          <a:p>
            <a:pPr marL="183600" lvl="1" indent="0">
              <a:buNone/>
            </a:pP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Start the simulation again and stay in lane. Once you approach the other vehicle on the road, the relative distance and speed will be shown at these two ports</a:t>
            </a:r>
            <a:r>
              <a:rPr lang="hr-HR" dirty="0"/>
              <a:t>. </a:t>
            </a:r>
            <a:r>
              <a:rPr lang="hr-HR" dirty="0" err="1"/>
              <a:t>Try</a:t>
            </a:r>
            <a:r>
              <a:rPr lang="hr-HR" dirty="0"/>
              <a:t> to </a:t>
            </a:r>
            <a:r>
              <a:rPr lang="hr-HR" dirty="0" err="1"/>
              <a:t>balance</a:t>
            </a:r>
            <a:r>
              <a:rPr lang="hr-HR" dirty="0"/>
              <a:t> </a:t>
            </a:r>
            <a:r>
              <a:rPr lang="hr-HR" dirty="0" err="1"/>
              <a:t>Throttle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Brake to </a:t>
            </a:r>
            <a:r>
              <a:rPr lang="hr-HR" dirty="0" err="1"/>
              <a:t>stay</a:t>
            </a:r>
            <a:r>
              <a:rPr lang="hr-HR" dirty="0"/>
              <a:t> </a:t>
            </a:r>
            <a:r>
              <a:rPr lang="hr-HR" dirty="0" err="1"/>
              <a:t>behind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vehicle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BD7F65-4239-4FBD-8C5C-A6A01EFD6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821400"/>
            <a:ext cx="7247248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147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EB668-603F-4719-A725-75B45D452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Model.CONNECT </a:t>
            </a:r>
            <a:r>
              <a:rPr lang="hr-HR" dirty="0" err="1"/>
              <a:t>Setup</a:t>
            </a:r>
            <a:r>
              <a:rPr lang="hr-HR" dirty="0"/>
              <a:t> – External </a:t>
            </a:r>
            <a:r>
              <a:rPr lang="hr-HR" dirty="0" err="1"/>
              <a:t>Vehicle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1E44F-2B84-43E0-B57F-78A44481B06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r-HR" dirty="0" err="1"/>
              <a:t>Add</a:t>
            </a:r>
            <a:r>
              <a:rPr lang="hr-HR" dirty="0"/>
              <a:t> a </a:t>
            </a:r>
            <a:r>
              <a:rPr lang="hr-HR" dirty="0" err="1"/>
              <a:t>new</a:t>
            </a:r>
            <a:r>
              <a:rPr lang="hr-HR" dirty="0"/>
              <a:t> Model.CONNECT model</a:t>
            </a:r>
          </a:p>
          <a:p>
            <a:r>
              <a:rPr lang="hr-HR" dirty="0" err="1"/>
              <a:t>Setup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VTD </a:t>
            </a:r>
            <a:r>
              <a:rPr lang="hr-HR" dirty="0" err="1"/>
              <a:t>component</a:t>
            </a:r>
            <a:r>
              <a:rPr lang="hr-HR" dirty="0"/>
              <a:t> </a:t>
            </a:r>
            <a:r>
              <a:rPr lang="hr-HR" dirty="0" err="1"/>
              <a:t>like</a:t>
            </a:r>
            <a:r>
              <a:rPr lang="hr-HR" dirty="0"/>
              <a:t> on </a:t>
            </a:r>
            <a:r>
              <a:rPr lang="hr-HR" dirty="0" err="1"/>
              <a:t>slides</a:t>
            </a:r>
            <a:r>
              <a:rPr lang="hr-HR" dirty="0"/>
              <a:t> </a:t>
            </a:r>
            <a:r>
              <a:rPr lang="hr-HR" dirty="0">
                <a:hlinkClick r:id="rId2" action="ppaction://hlinksldjump"/>
              </a:rPr>
              <a:t>6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>
                <a:hlinkClick r:id="rId3" action="ppaction://hlinksldjump"/>
              </a:rPr>
              <a:t>7</a:t>
            </a:r>
            <a:endParaRPr lang="hr-HR" dirty="0"/>
          </a:p>
          <a:p>
            <a:pPr lvl="1"/>
            <a:r>
              <a:rPr lang="hr-HR" dirty="0"/>
              <a:t>On VTD side, </a:t>
            </a:r>
            <a:r>
              <a:rPr lang="hr-HR" dirty="0" err="1"/>
              <a:t>load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provided</a:t>
            </a:r>
            <a:r>
              <a:rPr lang="hr-HR" dirty="0"/>
              <a:t> </a:t>
            </a:r>
            <a:r>
              <a:rPr lang="hr-HR" dirty="0" err="1"/>
              <a:t>project</a:t>
            </a:r>
            <a:r>
              <a:rPr lang="hr-HR" dirty="0"/>
              <a:t> </a:t>
            </a:r>
            <a:r>
              <a:rPr lang="hr-HR" dirty="0" err="1"/>
              <a:t>called</a:t>
            </a:r>
            <a:r>
              <a:rPr lang="hr-HR" dirty="0"/>
              <a:t> </a:t>
            </a:r>
            <a:r>
              <a:rPr lang="hr-HR" b="1" dirty="0"/>
              <a:t>00_Base</a:t>
            </a:r>
          </a:p>
          <a:p>
            <a:pPr lvl="1"/>
            <a:r>
              <a:rPr lang="hr-HR" dirty="0"/>
              <a:t>In </a:t>
            </a:r>
            <a:r>
              <a:rPr lang="hr-HR" dirty="0" err="1"/>
              <a:t>the</a:t>
            </a:r>
            <a:r>
              <a:rPr lang="hr-HR" dirty="0"/>
              <a:t> VTD </a:t>
            </a:r>
            <a:r>
              <a:rPr lang="hr-HR" dirty="0" err="1"/>
              <a:t>component</a:t>
            </a:r>
            <a:r>
              <a:rPr lang="hr-HR" dirty="0"/>
              <a:t>, </a:t>
            </a:r>
            <a:r>
              <a:rPr lang="hr-HR" dirty="0" err="1"/>
              <a:t>refresh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Scenarios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select</a:t>
            </a:r>
            <a:r>
              <a:rPr lang="hr-HR" dirty="0"/>
              <a:t> </a:t>
            </a:r>
            <a:r>
              <a:rPr lang="hr-HR" i="1" dirty="0"/>
              <a:t>FreeDriving_Passenger.xml</a:t>
            </a:r>
          </a:p>
          <a:p>
            <a:r>
              <a:rPr lang="en-US" dirty="0"/>
              <a:t>The </a:t>
            </a:r>
            <a:r>
              <a:rPr lang="hr-HR" dirty="0" err="1"/>
              <a:t>other</a:t>
            </a:r>
            <a:r>
              <a:rPr lang="hr-HR" dirty="0"/>
              <a:t> </a:t>
            </a:r>
            <a:r>
              <a:rPr lang="en-US" dirty="0"/>
              <a:t>required files for this </a:t>
            </a:r>
            <a:r>
              <a:rPr lang="hr-HR" dirty="0" err="1"/>
              <a:t>setup</a:t>
            </a:r>
            <a:r>
              <a:rPr lang="en-US" dirty="0"/>
              <a:t> can be found by unzipping the installation example </a:t>
            </a:r>
            <a:r>
              <a:rPr lang="en-US" b="1" i="1" dirty="0"/>
              <a:t>VSM_VTD.proj</a:t>
            </a:r>
            <a:r>
              <a:rPr lang="en-US" b="1" dirty="0"/>
              <a:t> </a:t>
            </a:r>
            <a:r>
              <a:rPr lang="en-US" dirty="0"/>
              <a:t>.</a:t>
            </a:r>
          </a:p>
          <a:p>
            <a:r>
              <a:rPr lang="en-US" dirty="0"/>
              <a:t>When unzipped, SDT projects will provide, among other things, all files embedded into the project.</a:t>
            </a:r>
            <a:endParaRPr lang="hr-HR" dirty="0"/>
          </a:p>
          <a:p>
            <a:pPr lvl="1"/>
            <a:r>
              <a:rPr lang="en-US" dirty="0"/>
              <a:t>Under VSM_VTD\</a:t>
            </a:r>
            <a:r>
              <a:rPr lang="en-US" dirty="0" err="1"/>
              <a:t>project_files</a:t>
            </a:r>
            <a:r>
              <a:rPr lang="en-US" dirty="0"/>
              <a:t>\modeling a VSM project can be found under the </a:t>
            </a:r>
            <a:r>
              <a:rPr lang="en-US" dirty="0" err="1"/>
              <a:t>vsm</a:t>
            </a:r>
            <a:r>
              <a:rPr lang="en-US" dirty="0"/>
              <a:t> folder.</a:t>
            </a:r>
          </a:p>
          <a:p>
            <a:pPr lvl="1"/>
            <a:r>
              <a:rPr lang="en-US" dirty="0"/>
              <a:t>In the </a:t>
            </a:r>
            <a:r>
              <a:rPr lang="en-US" dirty="0" err="1"/>
              <a:t>folde</a:t>
            </a:r>
            <a:r>
              <a:rPr lang="hr-HR" dirty="0"/>
              <a:t>r </a:t>
            </a:r>
            <a:r>
              <a:rPr lang="en-US" dirty="0"/>
              <a:t>VSM_VTD\</a:t>
            </a:r>
            <a:r>
              <a:rPr lang="en-US" dirty="0" err="1"/>
              <a:t>project_files</a:t>
            </a:r>
            <a:r>
              <a:rPr lang="en-US" dirty="0"/>
              <a:t>\modeling\components\FMU all FMUs required for this project can be found.</a:t>
            </a:r>
          </a:p>
          <a:p>
            <a:r>
              <a:rPr lang="hr-HR" dirty="0"/>
              <a:t>In </a:t>
            </a:r>
            <a:r>
              <a:rPr lang="hr-HR" dirty="0" err="1"/>
              <a:t>the</a:t>
            </a:r>
            <a:r>
              <a:rPr lang="hr-HR" dirty="0"/>
              <a:t> Model.CONNECT </a:t>
            </a:r>
            <a:r>
              <a:rPr lang="hr-HR" dirty="0" err="1"/>
              <a:t>Topology</a:t>
            </a:r>
            <a:r>
              <a:rPr lang="hr-HR" dirty="0"/>
              <a:t> </a:t>
            </a:r>
            <a:r>
              <a:rPr lang="hr-HR" dirty="0" err="1"/>
              <a:t>pane</a:t>
            </a:r>
            <a:r>
              <a:rPr lang="hr-HR" dirty="0"/>
              <a:t>, </a:t>
            </a:r>
            <a:r>
              <a:rPr lang="hr-HR" dirty="0" err="1"/>
              <a:t>from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Model </a:t>
            </a:r>
            <a:r>
              <a:rPr lang="hr-HR" dirty="0" err="1"/>
              <a:t>Interfaces</a:t>
            </a:r>
            <a:r>
              <a:rPr lang="hr-HR" dirty="0"/>
              <a:t> </a:t>
            </a:r>
            <a:r>
              <a:rPr lang="hr-HR" dirty="0" err="1"/>
              <a:t>section</a:t>
            </a:r>
            <a:r>
              <a:rPr lang="hr-HR" dirty="0"/>
              <a:t>, </a:t>
            </a:r>
            <a:r>
              <a:rPr lang="hr-HR" dirty="0" err="1"/>
              <a:t>add</a:t>
            </a:r>
            <a:r>
              <a:rPr lang="hr-HR" dirty="0"/>
              <a:t> </a:t>
            </a:r>
            <a:r>
              <a:rPr lang="hr-HR" dirty="0" err="1"/>
              <a:t>components</a:t>
            </a:r>
            <a:r>
              <a:rPr lang="hr-HR" dirty="0"/>
              <a:t> VSM </a:t>
            </a:r>
            <a:r>
              <a:rPr lang="hr-HR" dirty="0" err="1"/>
              <a:t>and</a:t>
            </a:r>
            <a:r>
              <a:rPr lang="hr-HR" dirty="0"/>
              <a:t> FMU</a:t>
            </a:r>
          </a:p>
          <a:p>
            <a:r>
              <a:rPr lang="hr-HR" dirty="0" err="1"/>
              <a:t>From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Signals</a:t>
            </a:r>
            <a:r>
              <a:rPr lang="hr-HR" dirty="0"/>
              <a:t> </a:t>
            </a:r>
            <a:r>
              <a:rPr lang="hr-HR" dirty="0" err="1"/>
              <a:t>section</a:t>
            </a:r>
            <a:r>
              <a:rPr lang="hr-HR" dirty="0"/>
              <a:t>, </a:t>
            </a:r>
            <a:r>
              <a:rPr lang="hr-HR" dirty="0" err="1"/>
              <a:t>add</a:t>
            </a:r>
            <a:r>
              <a:rPr lang="hr-HR" dirty="0"/>
              <a:t> a </a:t>
            </a:r>
            <a:r>
              <a:rPr lang="hr-HR" dirty="0" err="1"/>
              <a:t>Constant</a:t>
            </a:r>
            <a:r>
              <a:rPr lang="hr-HR" dirty="0"/>
              <a:t> </a:t>
            </a:r>
            <a:r>
              <a:rPr lang="hr-HR" dirty="0" err="1"/>
              <a:t>component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4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BCDF-5905-4FE9-9565-8A650F440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Model.CONNECT </a:t>
            </a:r>
            <a:r>
              <a:rPr lang="hr-HR" dirty="0" err="1"/>
              <a:t>Setup</a:t>
            </a:r>
            <a:r>
              <a:rPr lang="hr-HR" dirty="0"/>
              <a:t> – External </a:t>
            </a:r>
            <a:r>
              <a:rPr lang="hr-HR" dirty="0" err="1"/>
              <a:t>Vehicle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30E22-BA64-450B-8068-A7CD469C02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0863" y="1551600"/>
            <a:ext cx="6002337" cy="4539600"/>
          </a:xfrm>
        </p:spPr>
        <p:txBody>
          <a:bodyPr/>
          <a:lstStyle/>
          <a:p>
            <a:r>
              <a:rPr lang="hr-HR" dirty="0"/>
              <a:t>VSM </a:t>
            </a:r>
            <a:r>
              <a:rPr lang="hr-HR" dirty="0" err="1"/>
              <a:t>component</a:t>
            </a:r>
            <a:endParaRPr lang="hr-HR" dirty="0"/>
          </a:p>
          <a:p>
            <a:pPr lvl="1"/>
            <a:r>
              <a:rPr lang="en-US" dirty="0"/>
              <a:t>Double-click on the component to open the </a:t>
            </a:r>
            <a:r>
              <a:rPr lang="en-US" b="1" dirty="0"/>
              <a:t>Properties</a:t>
            </a:r>
            <a:r>
              <a:rPr lang="en-US" dirty="0"/>
              <a:t> dialog:</a:t>
            </a:r>
          </a:p>
          <a:p>
            <a:pPr lvl="1"/>
            <a:r>
              <a:rPr lang="en-US" dirty="0"/>
              <a:t>Load the VSM project from the unzipped Model.CONNECT installation example </a:t>
            </a:r>
            <a:r>
              <a:rPr lang="en-US" dirty="0" err="1"/>
              <a:t>VSM_VTD.proj</a:t>
            </a:r>
            <a:r>
              <a:rPr lang="en-US" dirty="0"/>
              <a:t> (VSM_VTD\</a:t>
            </a:r>
            <a:r>
              <a:rPr lang="en-US" dirty="0" err="1"/>
              <a:t>project_files</a:t>
            </a:r>
            <a:r>
              <a:rPr lang="en-US" dirty="0"/>
              <a:t>\modeling\</a:t>
            </a:r>
            <a:r>
              <a:rPr lang="hr-HR" dirty="0" err="1"/>
              <a:t>PassengerCar</a:t>
            </a:r>
            <a:r>
              <a:rPr lang="en-US" dirty="0"/>
              <a:t>\</a:t>
            </a:r>
            <a:r>
              <a:rPr lang="en-US" dirty="0" err="1"/>
              <a:t>PassengerCar.vsmprj</a:t>
            </a:r>
            <a:r>
              <a:rPr lang="en-US" dirty="0"/>
              <a:t>)</a:t>
            </a:r>
            <a:endParaRPr lang="hr-HR" dirty="0"/>
          </a:p>
          <a:p>
            <a:pPr lvl="1"/>
            <a:r>
              <a:rPr lang="en-US" dirty="0"/>
              <a:t>The following VSM modules have to be excluded:</a:t>
            </a:r>
          </a:p>
          <a:p>
            <a:pPr lvl="2"/>
            <a:r>
              <a:rPr lang="en-US" dirty="0"/>
              <a:t>Testrun</a:t>
            </a:r>
          </a:p>
          <a:p>
            <a:pPr lvl="2"/>
            <a:r>
              <a:rPr lang="en-US" dirty="0"/>
              <a:t>Ext. Driver Look Ahead</a:t>
            </a:r>
          </a:p>
          <a:p>
            <a:pPr lvl="1"/>
            <a:r>
              <a:rPr lang="en-US" dirty="0"/>
              <a:t>Setup Driver</a:t>
            </a:r>
            <a:endParaRPr lang="hr-HR" dirty="0"/>
          </a:p>
          <a:p>
            <a:pPr lvl="2"/>
            <a:r>
              <a:rPr lang="en-US" dirty="0"/>
              <a:t>By default, the VSM Driver Model is set to Curvature Controlled</a:t>
            </a:r>
            <a:r>
              <a:rPr lang="hr-HR" dirty="0"/>
              <a:t>. </a:t>
            </a:r>
            <a:r>
              <a:rPr lang="hr-HR" dirty="0" err="1"/>
              <a:t>If</a:t>
            </a:r>
            <a:r>
              <a:rPr lang="hr-HR" dirty="0"/>
              <a:t> </a:t>
            </a:r>
            <a:r>
              <a:rPr lang="hr-HR" dirty="0" err="1"/>
              <a:t>you</a:t>
            </a:r>
            <a:r>
              <a:rPr lang="hr-HR" dirty="0"/>
              <a:t> </a:t>
            </a:r>
            <a:r>
              <a:rPr lang="hr-HR" dirty="0" err="1"/>
              <a:t>encounter</a:t>
            </a:r>
            <a:r>
              <a:rPr lang="hr-HR" dirty="0"/>
              <a:t> </a:t>
            </a:r>
            <a:r>
              <a:rPr lang="hr-HR" dirty="0" err="1"/>
              <a:t>any</a:t>
            </a:r>
            <a:r>
              <a:rPr lang="hr-HR" dirty="0"/>
              <a:t> </a:t>
            </a:r>
            <a:r>
              <a:rPr lang="hr-HR" dirty="0" err="1"/>
              <a:t>issues</a:t>
            </a:r>
            <a:r>
              <a:rPr lang="hr-HR" dirty="0"/>
              <a:t> </a:t>
            </a:r>
            <a:r>
              <a:rPr lang="hr-HR" dirty="0" err="1"/>
              <a:t>related</a:t>
            </a:r>
            <a:r>
              <a:rPr lang="hr-HR" dirty="0"/>
              <a:t> to VSM </a:t>
            </a:r>
            <a:r>
              <a:rPr lang="hr-HR" dirty="0" err="1"/>
              <a:t>control</a:t>
            </a:r>
            <a:r>
              <a:rPr lang="hr-HR" dirty="0"/>
              <a:t>, </a:t>
            </a:r>
            <a:r>
              <a:rPr lang="hr-HR" dirty="0" err="1"/>
              <a:t>try</a:t>
            </a:r>
            <a:r>
              <a:rPr lang="hr-HR" dirty="0"/>
              <a:t> to </a:t>
            </a:r>
            <a:r>
              <a:rPr lang="hr-HR" dirty="0" err="1"/>
              <a:t>change</a:t>
            </a:r>
            <a:r>
              <a:rPr lang="hr-HR" dirty="0"/>
              <a:t> </a:t>
            </a:r>
            <a:r>
              <a:rPr lang="hr-HR" dirty="0" err="1"/>
              <a:t>it</a:t>
            </a:r>
            <a:r>
              <a:rPr lang="hr-HR" dirty="0"/>
              <a:t> to </a:t>
            </a:r>
            <a:r>
              <a:rPr lang="hr-HR" dirty="0" err="1"/>
              <a:t>PositionControlled</a:t>
            </a:r>
            <a:r>
              <a:rPr lang="hr-HR" dirty="0"/>
              <a:t> </a:t>
            </a:r>
            <a:r>
              <a:rPr lang="hr-HR" dirty="0" err="1"/>
              <a:t>like</a:t>
            </a:r>
            <a:r>
              <a:rPr lang="hr-HR" dirty="0"/>
              <a:t> on </a:t>
            </a:r>
            <a:r>
              <a:rPr lang="hr-HR" dirty="0" err="1"/>
              <a:t>the</a:t>
            </a:r>
            <a:r>
              <a:rPr lang="hr-HR" dirty="0"/>
              <a:t> figure to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right</a:t>
            </a:r>
            <a:br>
              <a:rPr lang="en-US" dirty="0"/>
            </a:br>
            <a:endParaRPr lang="en-US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81660CFD-8360-4B32-AE55-1D05B2C60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417376"/>
            <a:ext cx="5400675" cy="297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86D353-04A2-4D78-BEB3-454A829C2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2209800"/>
            <a:ext cx="1646063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51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059FD-5D9E-454B-8FC4-CB0605FCE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Model.CONNECT </a:t>
            </a:r>
            <a:r>
              <a:rPr lang="hr-HR" dirty="0" err="1"/>
              <a:t>Setup</a:t>
            </a:r>
            <a:r>
              <a:rPr lang="hr-HR" dirty="0"/>
              <a:t> – External </a:t>
            </a:r>
            <a:r>
              <a:rPr lang="hr-HR" dirty="0" err="1"/>
              <a:t>Vehicle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7F173-98AE-438D-B25A-D63291FC5C9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0863" y="1551600"/>
            <a:ext cx="6535737" cy="4539600"/>
          </a:xfrm>
        </p:spPr>
        <p:txBody>
          <a:bodyPr/>
          <a:lstStyle/>
          <a:p>
            <a:pPr lvl="1"/>
            <a:r>
              <a:rPr lang="en-US" dirty="0"/>
              <a:t>Enable external driver commands</a:t>
            </a:r>
          </a:p>
          <a:p>
            <a:pPr lvl="2"/>
            <a:r>
              <a:rPr lang="en-US" dirty="0"/>
              <a:t>In order to send external driver commands to VSM, the following VSM ports must have default values as in the table below.</a:t>
            </a:r>
            <a:endParaRPr lang="hr-HR" dirty="0"/>
          </a:p>
          <a:p>
            <a:pPr lvl="2"/>
            <a:r>
              <a:rPr lang="en-US" dirty="0"/>
              <a:t>It's recommended to add a port description to understand the value purpose for later applications.</a:t>
            </a:r>
            <a:endParaRPr lang="hr-HR" dirty="0"/>
          </a:p>
          <a:p>
            <a:pPr lvl="2"/>
            <a:endParaRPr lang="hr-HR" dirty="0"/>
          </a:p>
          <a:p>
            <a:pPr lvl="2"/>
            <a:endParaRPr lang="hr-HR" dirty="0"/>
          </a:p>
          <a:p>
            <a:pPr lvl="2"/>
            <a:endParaRPr lang="hr-HR" dirty="0"/>
          </a:p>
          <a:p>
            <a:pPr lvl="2"/>
            <a:endParaRPr lang="hr-HR" dirty="0"/>
          </a:p>
          <a:p>
            <a:pPr lvl="1"/>
            <a:r>
              <a:rPr lang="en-US" dirty="0"/>
              <a:t>Additional VSM ports are needed for this project. </a:t>
            </a:r>
            <a:r>
              <a:rPr lang="hr-HR" dirty="0"/>
              <a:t>O</a:t>
            </a:r>
            <a:r>
              <a:rPr lang="en-US" dirty="0" err="1"/>
              <a:t>utput</a:t>
            </a:r>
            <a:r>
              <a:rPr lang="en-US" dirty="0"/>
              <a:t> ports:</a:t>
            </a:r>
            <a:endParaRPr lang="hr-HR" dirty="0"/>
          </a:p>
          <a:p>
            <a:pPr lvl="2"/>
            <a:r>
              <a:rPr lang="en-US" dirty="0"/>
              <a:t>Vehicle.Vertical Wheel </a:t>
            </a:r>
            <a:r>
              <a:rPr lang="en-US" dirty="0" err="1"/>
              <a:t>Travel.FL</a:t>
            </a:r>
            <a:r>
              <a:rPr lang="hr-HR" dirty="0"/>
              <a:t>/FR/RL/RR</a:t>
            </a:r>
          </a:p>
          <a:p>
            <a:pPr lvl="2"/>
            <a:r>
              <a:rPr lang="en-US" dirty="0" err="1"/>
              <a:t>Vehicle.Wheel</a:t>
            </a:r>
            <a:r>
              <a:rPr lang="en-US" dirty="0"/>
              <a:t> Contact Point Position </a:t>
            </a:r>
            <a:r>
              <a:rPr lang="en-US" dirty="0" err="1"/>
              <a:t>WorldX_FL</a:t>
            </a:r>
            <a:r>
              <a:rPr lang="hr-HR" dirty="0"/>
              <a:t>/FR/RL/RR</a:t>
            </a:r>
          </a:p>
          <a:p>
            <a:pPr lvl="2"/>
            <a:r>
              <a:rPr lang="en-US" dirty="0" err="1"/>
              <a:t>Vehicle.Wheel</a:t>
            </a:r>
            <a:r>
              <a:rPr lang="en-US" dirty="0"/>
              <a:t> Contact Point Position </a:t>
            </a:r>
            <a:r>
              <a:rPr lang="en-US" dirty="0" err="1"/>
              <a:t>WorldY_FL</a:t>
            </a:r>
            <a:r>
              <a:rPr lang="hr-HR" dirty="0"/>
              <a:t>/FR/RL/RR</a:t>
            </a:r>
            <a:endParaRPr lang="en-US" dirty="0"/>
          </a:p>
          <a:p>
            <a:pPr lvl="1"/>
            <a:r>
              <a:rPr lang="hr-HR" dirty="0"/>
              <a:t>Input </a:t>
            </a:r>
            <a:r>
              <a:rPr lang="hr-HR" dirty="0" err="1"/>
              <a:t>ports</a:t>
            </a:r>
            <a:endParaRPr lang="hr-HR" dirty="0"/>
          </a:p>
          <a:p>
            <a:pPr lvl="2"/>
            <a:r>
              <a:rPr lang="en-US" dirty="0"/>
              <a:t>External </a:t>
            </a:r>
            <a:r>
              <a:rPr lang="en-US" dirty="0" err="1"/>
              <a:t>Input.SelectorLeverExternal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B7C7CB-A1D0-43A4-B0A4-FA068008B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31" y="2895600"/>
            <a:ext cx="6172200" cy="123444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EE662CF8-7F98-45EC-8D14-CA073CD28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200400"/>
            <a:ext cx="4800600" cy="325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625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30EC-6678-4D3D-8D67-0432D7DA0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Model.CONNECT </a:t>
            </a:r>
            <a:r>
              <a:rPr lang="hr-HR" dirty="0" err="1"/>
              <a:t>Setup</a:t>
            </a:r>
            <a:r>
              <a:rPr lang="hr-HR" dirty="0"/>
              <a:t> – External </a:t>
            </a:r>
            <a:r>
              <a:rPr lang="hr-HR" dirty="0" err="1"/>
              <a:t>Vehicle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3A1D1-72BC-4D99-80C8-423F9C8650C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dirty="0"/>
              <a:t>Bundle ports</a:t>
            </a:r>
          </a:p>
          <a:p>
            <a:pPr lvl="2"/>
            <a:r>
              <a:rPr lang="en-US" dirty="0"/>
              <a:t>Create a new bundle </a:t>
            </a:r>
            <a:r>
              <a:rPr lang="en-US" dirty="0" err="1"/>
              <a:t>CoSimulation</a:t>
            </a:r>
            <a:r>
              <a:rPr lang="en-US" dirty="0"/>
              <a:t> and add the following input and output ports to it:</a:t>
            </a:r>
            <a:endParaRPr lang="hr-HR" dirty="0"/>
          </a:p>
          <a:p>
            <a:pPr marL="0" indent="0">
              <a:buNone/>
            </a:pPr>
            <a:r>
              <a:rPr lang="hr-HR" dirty="0"/>
              <a:t>                                                                                    </a:t>
            </a:r>
            <a:r>
              <a:rPr lang="en-US" dirty="0"/>
              <a:t>Create a new bundle Config and add the</a:t>
            </a:r>
            <a:br>
              <a:rPr lang="hr-HR" dirty="0"/>
            </a:br>
            <a:r>
              <a:rPr lang="hr-HR" dirty="0"/>
              <a:t>                                                                                    </a:t>
            </a:r>
            <a:r>
              <a:rPr lang="en-US" dirty="0"/>
              <a:t>following input ports to it:</a:t>
            </a:r>
            <a:endParaRPr lang="hr-HR" dirty="0"/>
          </a:p>
          <a:p>
            <a:pPr marL="370800" lvl="2" indent="0">
              <a:buNone/>
            </a:pPr>
            <a:r>
              <a:rPr lang="hr-HR" dirty="0"/>
              <a:t>				</a:t>
            </a:r>
          </a:p>
          <a:p>
            <a:pPr marL="370800" lvl="2" indent="0">
              <a:buNone/>
            </a:pPr>
            <a:endParaRPr lang="hr-HR" dirty="0"/>
          </a:p>
          <a:p>
            <a:pPr marL="370800" lvl="2" indent="0">
              <a:buNone/>
            </a:pPr>
            <a:endParaRPr lang="hr-HR" dirty="0"/>
          </a:p>
          <a:p>
            <a:pPr marL="370800" lvl="2" indent="0">
              <a:buNone/>
            </a:pPr>
            <a:endParaRPr lang="hr-HR" dirty="0"/>
          </a:p>
          <a:p>
            <a:pPr marL="370800" lvl="2" indent="0">
              <a:buNone/>
            </a:pPr>
            <a:endParaRPr lang="hr-HR" dirty="0"/>
          </a:p>
          <a:p>
            <a:pPr marL="370800" lvl="2" indent="0">
              <a:buNone/>
            </a:pPr>
            <a:endParaRPr lang="hr-HR" dirty="0"/>
          </a:p>
          <a:p>
            <a:pPr marL="370800" lvl="2" indent="0">
              <a:buNone/>
            </a:pPr>
            <a:endParaRPr lang="hr-HR" dirty="0"/>
          </a:p>
          <a:p>
            <a:pPr marL="370800" lvl="2" indent="0">
              <a:buNone/>
            </a:pPr>
            <a:endParaRPr lang="hr-HR" dirty="0"/>
          </a:p>
          <a:p>
            <a:pPr marL="370800" lvl="2" indent="0">
              <a:buNone/>
            </a:pPr>
            <a:endParaRPr lang="hr-HR" dirty="0"/>
          </a:p>
          <a:p>
            <a:pPr marL="370800" lvl="2" indent="0">
              <a:buNone/>
            </a:pPr>
            <a:r>
              <a:rPr lang="hr-HR" dirty="0"/>
              <a:t>					</a:t>
            </a:r>
          </a:p>
          <a:p>
            <a:pPr marL="370800" lvl="2" indent="0">
              <a:buNone/>
            </a:pPr>
            <a:r>
              <a:rPr lang="hr-HR" dirty="0"/>
              <a:t>					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B6D6D8-AB78-4C4A-9EEC-9D53B0C00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6" y="2133600"/>
            <a:ext cx="6447786" cy="411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28EE77-8FC2-4480-975D-EF4598B67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3048000"/>
            <a:ext cx="2476715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09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15A7-3001-4D04-A933-891A3702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Model.CONNECT </a:t>
            </a:r>
            <a:r>
              <a:rPr lang="hr-HR" dirty="0" err="1"/>
              <a:t>Setup</a:t>
            </a:r>
            <a:r>
              <a:rPr lang="hr-HR" dirty="0"/>
              <a:t> – External </a:t>
            </a:r>
            <a:r>
              <a:rPr lang="hr-HR" dirty="0" err="1"/>
              <a:t>Vehicle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61F72-960B-4C45-8B0E-840AB9F5FAF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r-HR" dirty="0" err="1"/>
              <a:t>Constant</a:t>
            </a:r>
            <a:r>
              <a:rPr lang="hr-HR" dirty="0"/>
              <a:t> </a:t>
            </a:r>
            <a:r>
              <a:rPr lang="hr-HR" dirty="0" err="1"/>
              <a:t>component</a:t>
            </a:r>
            <a:endParaRPr lang="hr-HR" dirty="0"/>
          </a:p>
          <a:p>
            <a:pPr lvl="1"/>
            <a:r>
              <a:rPr lang="hr-HR" dirty="0" err="1"/>
              <a:t>Define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constant</a:t>
            </a:r>
            <a:r>
              <a:rPr lang="hr-HR" dirty="0"/>
              <a:t> </a:t>
            </a:r>
            <a:r>
              <a:rPr lang="hr-HR" dirty="0" err="1"/>
              <a:t>component</a:t>
            </a:r>
            <a:r>
              <a:rPr lang="hr-HR" dirty="0"/>
              <a:t> </a:t>
            </a:r>
            <a:r>
              <a:rPr lang="hr-HR" dirty="0" err="1"/>
              <a:t>like</a:t>
            </a:r>
            <a:r>
              <a:rPr lang="hr-HR" dirty="0"/>
              <a:t> on </a:t>
            </a:r>
            <a:r>
              <a:rPr lang="hr-HR" dirty="0" err="1"/>
              <a:t>the</a:t>
            </a:r>
            <a:r>
              <a:rPr lang="hr-HR" dirty="0"/>
              <a:t> figure </a:t>
            </a:r>
            <a:r>
              <a:rPr lang="hr-HR" dirty="0" err="1"/>
              <a:t>below</a:t>
            </a:r>
            <a:endParaRPr lang="hr-HR" dirty="0"/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lvl="1"/>
            <a:endParaRPr lang="hr-HR" dirty="0"/>
          </a:p>
          <a:p>
            <a:pPr marL="183600" lvl="1" indent="0">
              <a:buNone/>
            </a:pPr>
            <a:endParaRPr lang="hr-HR" dirty="0"/>
          </a:p>
          <a:p>
            <a:pPr lvl="1"/>
            <a:r>
              <a:rPr lang="hr-HR" dirty="0" err="1"/>
              <a:t>Bundle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ports</a:t>
            </a:r>
            <a:r>
              <a:rPr lang="hr-HR" dirty="0"/>
              <a:t> </a:t>
            </a:r>
            <a:r>
              <a:rPr lang="hr-HR" dirty="0" err="1"/>
              <a:t>into</a:t>
            </a:r>
            <a:r>
              <a:rPr lang="hr-HR" dirty="0"/>
              <a:t> a </a:t>
            </a:r>
            <a:r>
              <a:rPr lang="hr-HR" dirty="0" err="1"/>
              <a:t>bundle</a:t>
            </a:r>
            <a:r>
              <a:rPr lang="hr-HR" dirty="0"/>
              <a:t> </a:t>
            </a:r>
            <a:r>
              <a:rPr lang="hr-HR" dirty="0" err="1"/>
              <a:t>called</a:t>
            </a:r>
            <a:r>
              <a:rPr lang="hr-HR" dirty="0"/>
              <a:t> „</a:t>
            </a:r>
            <a:r>
              <a:rPr lang="hr-HR" dirty="0" err="1"/>
              <a:t>Config</a:t>
            </a:r>
            <a:r>
              <a:rPr lang="hr-HR" dirty="0"/>
              <a:t>”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01360D-41F4-49D1-AB4F-94932AC0B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5" y="2263039"/>
            <a:ext cx="8946655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33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0671F-1831-477C-8416-ECE92A23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Model.CONNECT </a:t>
            </a:r>
            <a:r>
              <a:rPr lang="hr-HR" dirty="0" err="1"/>
              <a:t>Setup</a:t>
            </a:r>
            <a:r>
              <a:rPr lang="hr-HR" dirty="0"/>
              <a:t> – External </a:t>
            </a:r>
            <a:r>
              <a:rPr lang="hr-HR" dirty="0" err="1"/>
              <a:t>Vehicle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F094E-52D3-4C5D-A11B-B35A73CD6C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FMU Component</a:t>
            </a:r>
          </a:p>
          <a:p>
            <a:pPr lvl="1"/>
            <a:r>
              <a:rPr lang="en-US" dirty="0"/>
              <a:t>Double-click on the component to open the </a:t>
            </a:r>
            <a:r>
              <a:rPr lang="en-US" b="1" dirty="0"/>
              <a:t>Properties</a:t>
            </a:r>
            <a:r>
              <a:rPr lang="en-US" dirty="0"/>
              <a:t> dialog:</a:t>
            </a:r>
          </a:p>
          <a:p>
            <a:pPr lvl="1"/>
            <a:r>
              <a:rPr lang="en-US" dirty="0"/>
              <a:t>Load the </a:t>
            </a:r>
            <a:r>
              <a:rPr lang="en-US" dirty="0" err="1"/>
              <a:t>CoordinationTransformation.fmu</a:t>
            </a:r>
            <a:r>
              <a:rPr lang="en-US" dirty="0"/>
              <a:t> file from the unzipped Model.CONNECT installation example </a:t>
            </a:r>
            <a:r>
              <a:rPr lang="en-US" dirty="0" err="1"/>
              <a:t>VSM_VTD.proj</a:t>
            </a:r>
            <a:r>
              <a:rPr lang="en-US" dirty="0"/>
              <a:t>\VSM_VTD\</a:t>
            </a:r>
            <a:r>
              <a:rPr lang="en-US" dirty="0" err="1"/>
              <a:t>project_files</a:t>
            </a:r>
            <a:r>
              <a:rPr lang="en-US" dirty="0"/>
              <a:t>\modeling\components\FMU\</a:t>
            </a:r>
            <a:r>
              <a:rPr lang="en-US" dirty="0" err="1"/>
              <a:t>CoordinationTransformation.fmu</a:t>
            </a:r>
            <a:endParaRPr lang="en-US" dirty="0"/>
          </a:p>
          <a:p>
            <a:pPr lvl="1"/>
            <a:r>
              <a:rPr lang="en-US" dirty="0"/>
              <a:t>To add clarity to the model topology, two bundles should be created:</a:t>
            </a:r>
          </a:p>
          <a:p>
            <a:pPr lvl="2"/>
            <a:r>
              <a:rPr lang="en-US" dirty="0"/>
              <a:t>Filter all FMU Input ports by typing </a:t>
            </a:r>
            <a:r>
              <a:rPr lang="en-US" i="1" dirty="0"/>
              <a:t>VSM</a:t>
            </a:r>
            <a:r>
              <a:rPr lang="en-US" dirty="0"/>
              <a:t> and create a new bundle called VSM Exchange with these ports. Repeat for Output ports</a:t>
            </a:r>
          </a:p>
          <a:p>
            <a:pPr lvl="2"/>
            <a:r>
              <a:rPr lang="en-US" dirty="0"/>
              <a:t>Repeat the process for the </a:t>
            </a:r>
            <a:r>
              <a:rPr lang="en-US" i="1" dirty="0"/>
              <a:t>Ego</a:t>
            </a:r>
            <a:r>
              <a:rPr lang="en-US" dirty="0"/>
              <a:t> ports and create a new bundle called VTD Exchange</a:t>
            </a:r>
          </a:p>
          <a:p>
            <a:endParaRPr lang="en-US" dirty="0"/>
          </a:p>
          <a:p>
            <a:r>
              <a:rPr lang="en-US" dirty="0"/>
              <a:t>VTD Component</a:t>
            </a:r>
          </a:p>
          <a:p>
            <a:pPr lvl="1"/>
            <a:r>
              <a:rPr lang="hr-HR" dirty="0"/>
              <a:t>As </a:t>
            </a:r>
            <a:r>
              <a:rPr lang="hr-HR" dirty="0" err="1"/>
              <a:t>before</a:t>
            </a:r>
            <a:r>
              <a:rPr lang="hr-HR" dirty="0"/>
              <a:t>, </a:t>
            </a:r>
            <a:r>
              <a:rPr lang="hr-HR" dirty="0" err="1"/>
              <a:t>add</a:t>
            </a:r>
            <a:r>
              <a:rPr lang="hr-HR" dirty="0"/>
              <a:t> </a:t>
            </a:r>
            <a:r>
              <a:rPr lang="hr-HR" dirty="0" err="1"/>
              <a:t>ports</a:t>
            </a:r>
            <a:r>
              <a:rPr lang="hr-HR" dirty="0"/>
              <a:t>, filter </a:t>
            </a:r>
            <a:r>
              <a:rPr lang="hr-HR" dirty="0" err="1"/>
              <a:t>them</a:t>
            </a:r>
            <a:r>
              <a:rPr lang="hr-HR" dirty="0"/>
              <a:t> </a:t>
            </a:r>
            <a:r>
              <a:rPr lang="hr-HR" dirty="0" err="1"/>
              <a:t>by</a:t>
            </a:r>
            <a:endParaRPr lang="hr-HR" dirty="0"/>
          </a:p>
          <a:p>
            <a:pPr lvl="2"/>
            <a:r>
              <a:rPr lang="hr-HR" b="1" dirty="0" err="1"/>
              <a:t>Inputs</a:t>
            </a:r>
            <a:r>
              <a:rPr lang="hr-HR" dirty="0"/>
              <a:t>: </a:t>
            </a:r>
            <a:r>
              <a:rPr lang="hr-HR" dirty="0" err="1"/>
              <a:t>roadQuery.x</a:t>
            </a:r>
            <a:r>
              <a:rPr lang="hr-HR" dirty="0"/>
              <a:t> , </a:t>
            </a:r>
            <a:r>
              <a:rPr lang="hr-HR" dirty="0" err="1"/>
              <a:t>roadQuery.y</a:t>
            </a:r>
            <a:r>
              <a:rPr lang="hr-HR" dirty="0"/>
              <a:t> , </a:t>
            </a:r>
            <a:r>
              <a:rPr lang="hr-HR" dirty="0" err="1"/>
              <a:t>wheel.base.springCompression</a:t>
            </a:r>
            <a:r>
              <a:rPr lang="hr-HR" dirty="0"/>
              <a:t> , </a:t>
            </a:r>
            <a:r>
              <a:rPr lang="hr-HR" dirty="0" err="1"/>
              <a:t>wheel.base.steeringAngle</a:t>
            </a:r>
            <a:r>
              <a:rPr lang="hr-HR" dirty="0"/>
              <a:t> , </a:t>
            </a:r>
            <a:r>
              <a:rPr lang="hr-HR" dirty="0" err="1"/>
              <a:t>Ego.objectState.base.pos</a:t>
            </a:r>
            <a:r>
              <a:rPr lang="hr-HR" dirty="0"/>
              <a:t> , </a:t>
            </a:r>
            <a:r>
              <a:rPr lang="hr-HR" dirty="0" err="1"/>
              <a:t>Ego.objectState.ext.speed</a:t>
            </a:r>
            <a:endParaRPr lang="hr-HR" dirty="0"/>
          </a:p>
          <a:p>
            <a:pPr lvl="2"/>
            <a:r>
              <a:rPr lang="hr-HR" b="1" dirty="0" err="1"/>
              <a:t>Outputs</a:t>
            </a:r>
            <a:r>
              <a:rPr lang="hr-HR" dirty="0"/>
              <a:t>: </a:t>
            </a:r>
            <a:r>
              <a:rPr lang="en-US" dirty="0" err="1"/>
              <a:t>driverCtrl</a:t>
            </a:r>
            <a:r>
              <a:rPr lang="hr-HR" dirty="0"/>
              <a:t> , </a:t>
            </a:r>
            <a:r>
              <a:rPr lang="en-US" dirty="0" err="1"/>
              <a:t>contactPoint.friction</a:t>
            </a:r>
            <a:r>
              <a:rPr lang="hr-HR" dirty="0"/>
              <a:t> , </a:t>
            </a:r>
            <a:r>
              <a:rPr lang="hr-HR" dirty="0" err="1"/>
              <a:t>contactPoint.roadDataIn.z</a:t>
            </a:r>
            <a:r>
              <a:rPr lang="hr-HR" dirty="0"/>
              <a:t> , [</a:t>
            </a:r>
            <a:r>
              <a:rPr lang="hr-HR" dirty="0" err="1"/>
              <a:t>initial</a:t>
            </a:r>
            <a:r>
              <a:rPr lang="hr-HR" dirty="0"/>
              <a:t>]Ego.</a:t>
            </a:r>
          </a:p>
          <a:p>
            <a:pPr lvl="2"/>
            <a:endParaRPr lang="hr-HR" dirty="0"/>
          </a:p>
          <a:p>
            <a:pPr lvl="2"/>
            <a:endParaRPr lang="en-US" dirty="0"/>
          </a:p>
          <a:p>
            <a:br>
              <a:rPr lang="en-US" dirty="0"/>
            </a:br>
            <a:endParaRPr lang="hr-HR" b="1" dirty="0"/>
          </a:p>
          <a:p>
            <a:pPr lvl="2"/>
            <a:endParaRPr lang="hr-HR" dirty="0"/>
          </a:p>
          <a:p>
            <a:pPr lvl="2"/>
            <a:endParaRPr lang="hr-HR" dirty="0"/>
          </a:p>
          <a:p>
            <a:pPr lvl="2"/>
            <a:endParaRPr lang="hr-HR" dirty="0"/>
          </a:p>
          <a:p>
            <a:pPr lvl="2"/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4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86AC-31BA-48FD-B56C-9585FD8D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VTD 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504FB-1A96-4D45-99D3-F096D482053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r-HR" dirty="0" err="1"/>
              <a:t>Prerequisite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a </a:t>
            </a:r>
            <a:r>
              <a:rPr lang="hr-HR" dirty="0" err="1"/>
              <a:t>licensed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running</a:t>
            </a:r>
            <a:r>
              <a:rPr lang="hr-HR" dirty="0"/>
              <a:t> VTD </a:t>
            </a:r>
            <a:r>
              <a:rPr lang="hr-HR" dirty="0" err="1"/>
              <a:t>installation</a:t>
            </a:r>
            <a:endParaRPr lang="hr-HR" dirty="0"/>
          </a:p>
          <a:p>
            <a:r>
              <a:rPr lang="hr-HR" dirty="0" err="1"/>
              <a:t>Files</a:t>
            </a:r>
            <a:r>
              <a:rPr lang="hr-HR" dirty="0"/>
              <a:t> </a:t>
            </a:r>
            <a:r>
              <a:rPr lang="hr-HR" dirty="0" err="1"/>
              <a:t>necessary</a:t>
            </a:r>
            <a:r>
              <a:rPr lang="hr-HR" dirty="0"/>
              <a:t> for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completion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setup</a:t>
            </a:r>
            <a:r>
              <a:rPr lang="hr-HR" dirty="0"/>
              <a:t> are </a:t>
            </a:r>
            <a:r>
              <a:rPr lang="hr-HR" dirty="0" err="1"/>
              <a:t>provided</a:t>
            </a:r>
            <a:r>
              <a:rPr lang="hr-HR" dirty="0"/>
              <a:t>. </a:t>
            </a:r>
            <a:r>
              <a:rPr lang="hr-HR" dirty="0" err="1"/>
              <a:t>Move</a:t>
            </a:r>
            <a:r>
              <a:rPr lang="hr-HR" dirty="0"/>
              <a:t> </a:t>
            </a:r>
            <a:r>
              <a:rPr lang="hr-HR" dirty="0" err="1"/>
              <a:t>these</a:t>
            </a:r>
            <a:r>
              <a:rPr lang="hr-HR" dirty="0"/>
              <a:t> </a:t>
            </a:r>
            <a:r>
              <a:rPr lang="hr-HR" dirty="0" err="1"/>
              <a:t>files</a:t>
            </a:r>
            <a:r>
              <a:rPr lang="hr-HR" dirty="0"/>
              <a:t> to </a:t>
            </a:r>
            <a:r>
              <a:rPr lang="hr-HR" dirty="0" err="1"/>
              <a:t>the</a:t>
            </a:r>
            <a:r>
              <a:rPr lang="hr-HR" dirty="0"/>
              <a:t> VTD workstation</a:t>
            </a:r>
          </a:p>
          <a:p>
            <a:pPr lvl="1"/>
            <a:r>
              <a:rPr lang="hr-HR" dirty="0" err="1"/>
              <a:t>E.g</a:t>
            </a:r>
            <a:r>
              <a:rPr lang="hr-HR" dirty="0"/>
              <a:t>. for VTD2020, </a:t>
            </a:r>
            <a:r>
              <a:rPr lang="hr-HR" dirty="0" err="1"/>
              <a:t>these</a:t>
            </a:r>
            <a:r>
              <a:rPr lang="hr-HR" dirty="0"/>
              <a:t> </a:t>
            </a:r>
            <a:r>
              <a:rPr lang="hr-HR" dirty="0" err="1"/>
              <a:t>files</a:t>
            </a:r>
            <a:r>
              <a:rPr lang="hr-HR" dirty="0"/>
              <a:t> are: </a:t>
            </a:r>
            <a:r>
              <a:rPr lang="hr-HR" b="1" dirty="0"/>
              <a:t>VTD2020.AVL.tar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b="1" dirty="0"/>
              <a:t>VTD2020.Packages.tar</a:t>
            </a:r>
          </a:p>
          <a:p>
            <a:r>
              <a:rPr lang="en-US" dirty="0"/>
              <a:t>Once the files are copied, right click in the folder where the files are, and select „open in Terminal”</a:t>
            </a:r>
            <a:endParaRPr lang="hr-HR" dirty="0"/>
          </a:p>
          <a:p>
            <a:r>
              <a:rPr lang="en-US" dirty="0"/>
              <a:t>Run the command </a:t>
            </a:r>
            <a:r>
              <a:rPr lang="en-US" i="1" dirty="0"/>
              <a:t>tar -</a:t>
            </a:r>
            <a:r>
              <a:rPr lang="en-US" i="1" dirty="0" err="1"/>
              <a:t>xvf</a:t>
            </a:r>
            <a:r>
              <a:rPr lang="en-US" i="1" dirty="0"/>
              <a:t> archive.tar.gz </a:t>
            </a:r>
            <a:r>
              <a:rPr lang="en-US" dirty="0"/>
              <a:t>where the </a:t>
            </a:r>
            <a:r>
              <a:rPr lang="en-US" i="1" dirty="0"/>
              <a:t>archive</a:t>
            </a:r>
            <a:r>
              <a:rPr lang="en-US" dirty="0"/>
              <a:t> is e.g., </a:t>
            </a:r>
            <a:r>
              <a:rPr lang="en-US" b="1" dirty="0"/>
              <a:t>VTD2020.Packages</a:t>
            </a:r>
            <a:endParaRPr lang="hr-HR" b="1" dirty="0"/>
          </a:p>
          <a:p>
            <a:endParaRPr lang="hr-HR" b="1" dirty="0"/>
          </a:p>
          <a:p>
            <a:endParaRPr lang="hr-HR" b="1" dirty="0"/>
          </a:p>
          <a:p>
            <a:r>
              <a:rPr lang="en-US" dirty="0"/>
              <a:t>You should see two new files appear in the folder, </a:t>
            </a:r>
            <a:r>
              <a:rPr lang="en-US" i="1" dirty="0" err="1"/>
              <a:t>PackagesInstaller</a:t>
            </a:r>
            <a:r>
              <a:rPr lang="en-US" dirty="0"/>
              <a:t> and </a:t>
            </a:r>
            <a:r>
              <a:rPr lang="en-US" i="1" dirty="0"/>
              <a:t>Packages.tar.gz</a:t>
            </a:r>
          </a:p>
          <a:p>
            <a:r>
              <a:rPr lang="en-US" dirty="0"/>
              <a:t>While still in the Terminal, type </a:t>
            </a:r>
            <a:r>
              <a:rPr lang="en-US" i="1" dirty="0"/>
              <a:t>./</a:t>
            </a:r>
            <a:r>
              <a:rPr lang="en-US" i="1" dirty="0" err="1"/>
              <a:t>PackageInstaller</a:t>
            </a:r>
            <a:endParaRPr lang="en-US" i="1" dirty="0"/>
          </a:p>
          <a:p>
            <a:pPr lvl="1"/>
            <a:r>
              <a:rPr lang="en-US" dirty="0"/>
              <a:t>If you get some errors like:</a:t>
            </a:r>
          </a:p>
          <a:p>
            <a:pPr lvl="2"/>
            <a:r>
              <a:rPr lang="en-US" dirty="0"/>
              <a:t>Run </a:t>
            </a:r>
            <a:r>
              <a:rPr lang="en-US" i="1" dirty="0" err="1"/>
              <a:t>sudo</a:t>
            </a:r>
            <a:r>
              <a:rPr lang="en-US" i="1" dirty="0"/>
              <a:t> apt –fix-broken install</a:t>
            </a:r>
            <a:r>
              <a:rPr lang="en-US" dirty="0"/>
              <a:t> and select Y when asked. The installation should now be good, and the two files extracted before should be gone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ADF75-07F4-40E5-BE6D-55B0CFA41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242230"/>
            <a:ext cx="5524979" cy="579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41A52D-9638-49FB-B42C-84471C293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089" y="5480218"/>
            <a:ext cx="2842506" cy="4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48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FD75-2CFB-4076-A924-29534E13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Model.CONNECT </a:t>
            </a:r>
            <a:r>
              <a:rPr lang="hr-HR" dirty="0" err="1"/>
              <a:t>Setup</a:t>
            </a:r>
            <a:r>
              <a:rPr lang="hr-HR" dirty="0"/>
              <a:t> – External </a:t>
            </a:r>
            <a:r>
              <a:rPr lang="hr-HR" dirty="0" err="1"/>
              <a:t>Vehicle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B9E7C-BC11-469A-9A77-69F5DCBF2A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r-HR" dirty="0" err="1"/>
              <a:t>Inputs</a:t>
            </a:r>
            <a:r>
              <a:rPr lang="hr-HR" dirty="0"/>
              <a:t>				</a:t>
            </a:r>
            <a:r>
              <a:rPr lang="hr-HR" dirty="0" err="1"/>
              <a:t>Outputs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DA33A1-1773-49A3-AE8F-BF6DDDA5E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828800"/>
            <a:ext cx="2812024" cy="45647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BC2CA0-4339-44EA-AAF6-7E3E7BE69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828800"/>
            <a:ext cx="244279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18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258C3-80EC-4A8A-85A3-8FFB1FA2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Model.CONNECT </a:t>
            </a:r>
            <a:r>
              <a:rPr lang="hr-HR" dirty="0" err="1"/>
              <a:t>Setup</a:t>
            </a:r>
            <a:r>
              <a:rPr lang="hr-HR" dirty="0"/>
              <a:t> – External </a:t>
            </a:r>
            <a:r>
              <a:rPr lang="hr-HR" dirty="0" err="1"/>
              <a:t>Vehicle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3E941-093D-4C58-874C-0DD8A3A0CC1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dirty="0"/>
              <a:t>Bundle ports</a:t>
            </a:r>
          </a:p>
          <a:p>
            <a:pPr lvl="2"/>
            <a:r>
              <a:rPr lang="en-US" dirty="0"/>
              <a:t>Delete all existing bundles (</a:t>
            </a:r>
            <a:r>
              <a:rPr lang="en-US" dirty="0" err="1"/>
              <a:t>Ego.Driver</a:t>
            </a:r>
            <a:r>
              <a:rPr lang="en-US" dirty="0"/>
              <a:t>, </a:t>
            </a:r>
            <a:r>
              <a:rPr lang="en-US" dirty="0" err="1"/>
              <a:t>Ego.Init</a:t>
            </a:r>
            <a:r>
              <a:rPr lang="en-US" dirty="0"/>
              <a:t>, </a:t>
            </a:r>
            <a:r>
              <a:rPr lang="en-US" dirty="0" err="1"/>
              <a:t>Ego.Road</a:t>
            </a:r>
            <a:r>
              <a:rPr lang="en-US" dirty="0"/>
              <a:t>, </a:t>
            </a:r>
            <a:r>
              <a:rPr lang="en-US" dirty="0" err="1"/>
              <a:t>Ego.Vehicle</a:t>
            </a:r>
            <a:r>
              <a:rPr lang="en-US" dirty="0"/>
              <a:t>) and create two new bundles:</a:t>
            </a:r>
          </a:p>
          <a:p>
            <a:pPr lvl="3"/>
            <a:r>
              <a:rPr lang="en-US" dirty="0" err="1"/>
              <a:t>CoSimulation</a:t>
            </a:r>
            <a:endParaRPr lang="hr-HR" dirty="0"/>
          </a:p>
          <a:p>
            <a:pPr lvl="3"/>
            <a:r>
              <a:rPr lang="hr-HR" dirty="0"/>
              <a:t>VTD Driver</a:t>
            </a:r>
            <a:endParaRPr lang="en-US" dirty="0"/>
          </a:p>
          <a:p>
            <a:pPr lvl="2"/>
            <a:r>
              <a:rPr lang="en-US" dirty="0"/>
              <a:t>Add the following ports to the VTD Driver bundle:</a:t>
            </a:r>
            <a:endParaRPr lang="hr-HR" dirty="0"/>
          </a:p>
          <a:p>
            <a:pPr lvl="3"/>
            <a:r>
              <a:rPr lang="en-US" dirty="0"/>
              <a:t>Ego.driverCtrl.brakePedal</a:t>
            </a:r>
          </a:p>
          <a:p>
            <a:pPr lvl="3"/>
            <a:r>
              <a:rPr lang="en-US" dirty="0"/>
              <a:t>Ego.driverCtrl.steeringWheel</a:t>
            </a:r>
          </a:p>
          <a:p>
            <a:pPr lvl="3"/>
            <a:r>
              <a:rPr lang="en-US" dirty="0" err="1"/>
              <a:t>Ego.driverCtrl.throttlePedal</a:t>
            </a:r>
            <a:endParaRPr lang="hr-HR" dirty="0"/>
          </a:p>
          <a:p>
            <a:pPr lvl="2"/>
            <a:r>
              <a:rPr lang="en-US" dirty="0"/>
              <a:t>Add all remaining ports to the </a:t>
            </a:r>
            <a:r>
              <a:rPr lang="en-US" b="1" dirty="0"/>
              <a:t>CoSimulation</a:t>
            </a:r>
            <a:r>
              <a:rPr lang="en-US" dirty="0"/>
              <a:t> bundle.</a:t>
            </a:r>
            <a:endParaRPr lang="hr-HR" dirty="0"/>
          </a:p>
          <a:p>
            <a:r>
              <a:rPr lang="hr-HR" dirty="0" err="1"/>
              <a:t>Connect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components</a:t>
            </a:r>
            <a:endParaRPr lang="hr-HR" dirty="0"/>
          </a:p>
          <a:p>
            <a:pPr lvl="1"/>
            <a:r>
              <a:rPr lang="hr-HR" dirty="0" err="1"/>
              <a:t>Connect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appropriate</a:t>
            </a:r>
            <a:r>
              <a:rPr lang="hr-HR" dirty="0"/>
              <a:t> </a:t>
            </a:r>
            <a:r>
              <a:rPr lang="hr-HR" dirty="0" err="1"/>
              <a:t>bundles</a:t>
            </a:r>
            <a:r>
              <a:rPr lang="hr-HR" dirty="0"/>
              <a:t> </a:t>
            </a:r>
            <a:r>
              <a:rPr lang="hr-HR" dirty="0" err="1"/>
              <a:t>together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make sure </a:t>
            </a:r>
            <a:r>
              <a:rPr lang="hr-HR" dirty="0" err="1"/>
              <a:t>that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ports</a:t>
            </a:r>
            <a:r>
              <a:rPr lang="hr-HR" dirty="0"/>
              <a:t> are </a:t>
            </a:r>
            <a:r>
              <a:rPr lang="hr-HR" dirty="0" err="1"/>
              <a:t>also</a:t>
            </a:r>
            <a:r>
              <a:rPr lang="hr-HR" dirty="0"/>
              <a:t> </a:t>
            </a:r>
            <a:r>
              <a:rPr lang="hr-HR" dirty="0" err="1"/>
              <a:t>correctly</a:t>
            </a:r>
            <a:r>
              <a:rPr lang="hr-HR" dirty="0"/>
              <a:t> </a:t>
            </a:r>
            <a:r>
              <a:rPr lang="hr-HR" dirty="0" err="1"/>
              <a:t>connected</a:t>
            </a:r>
            <a:endParaRPr lang="hr-HR" dirty="0"/>
          </a:p>
          <a:p>
            <a:pPr lvl="2"/>
            <a:r>
              <a:rPr lang="hr-HR" b="1" dirty="0"/>
              <a:t>VTD</a:t>
            </a:r>
            <a:r>
              <a:rPr lang="hr-HR" dirty="0"/>
              <a:t> </a:t>
            </a:r>
            <a:r>
              <a:rPr lang="hr-HR" dirty="0" err="1"/>
              <a:t>component</a:t>
            </a:r>
            <a:r>
              <a:rPr lang="hr-HR" dirty="0"/>
              <a:t> </a:t>
            </a:r>
            <a:r>
              <a:rPr lang="hr-HR" dirty="0" err="1"/>
              <a:t>CoSim</a:t>
            </a:r>
            <a:r>
              <a:rPr lang="hr-HR" dirty="0"/>
              <a:t> </a:t>
            </a:r>
            <a:r>
              <a:rPr lang="hr-HR" dirty="0" err="1"/>
              <a:t>bundle</a:t>
            </a:r>
            <a:r>
              <a:rPr lang="hr-HR" dirty="0"/>
              <a:t> to </a:t>
            </a:r>
            <a:r>
              <a:rPr lang="hr-HR" b="1" dirty="0"/>
              <a:t>FMU</a:t>
            </a:r>
            <a:r>
              <a:rPr lang="hr-HR" dirty="0"/>
              <a:t> </a:t>
            </a:r>
            <a:r>
              <a:rPr lang="hr-HR" dirty="0" err="1"/>
              <a:t>component</a:t>
            </a:r>
            <a:r>
              <a:rPr lang="hr-HR" dirty="0"/>
              <a:t> VTD </a:t>
            </a:r>
            <a:r>
              <a:rPr lang="hr-HR" dirty="0" err="1"/>
              <a:t>bundle</a:t>
            </a:r>
            <a:endParaRPr lang="hr-HR" dirty="0"/>
          </a:p>
          <a:p>
            <a:pPr lvl="2"/>
            <a:r>
              <a:rPr lang="hr-HR" b="1" dirty="0"/>
              <a:t>FMU</a:t>
            </a:r>
            <a:r>
              <a:rPr lang="hr-HR" dirty="0"/>
              <a:t> </a:t>
            </a:r>
            <a:r>
              <a:rPr lang="hr-HR" dirty="0" err="1"/>
              <a:t>component</a:t>
            </a:r>
            <a:r>
              <a:rPr lang="hr-HR" dirty="0"/>
              <a:t> VSM </a:t>
            </a:r>
            <a:r>
              <a:rPr lang="hr-HR" dirty="0" err="1"/>
              <a:t>bundle</a:t>
            </a:r>
            <a:r>
              <a:rPr lang="hr-HR" dirty="0"/>
              <a:t> to </a:t>
            </a:r>
            <a:r>
              <a:rPr lang="hr-HR" b="1" dirty="0"/>
              <a:t>VSM</a:t>
            </a:r>
            <a:r>
              <a:rPr lang="hr-HR" dirty="0"/>
              <a:t> </a:t>
            </a:r>
            <a:r>
              <a:rPr lang="hr-HR" dirty="0" err="1"/>
              <a:t>component</a:t>
            </a:r>
            <a:r>
              <a:rPr lang="hr-HR" dirty="0"/>
              <a:t> </a:t>
            </a:r>
            <a:r>
              <a:rPr lang="hr-HR" dirty="0" err="1"/>
              <a:t>CoSim</a:t>
            </a:r>
            <a:r>
              <a:rPr lang="hr-HR" dirty="0"/>
              <a:t> </a:t>
            </a:r>
            <a:r>
              <a:rPr lang="hr-HR" dirty="0" err="1"/>
              <a:t>bundle</a:t>
            </a:r>
            <a:endParaRPr lang="hr-HR" dirty="0"/>
          </a:p>
          <a:p>
            <a:pPr lvl="2"/>
            <a:r>
              <a:rPr lang="hr-HR" b="1" dirty="0"/>
              <a:t>VTD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b="1" dirty="0"/>
              <a:t>VSM</a:t>
            </a:r>
          </a:p>
          <a:p>
            <a:pPr lvl="3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CB7B8F-7E27-42DE-9F1B-6909A4D08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5562600"/>
            <a:ext cx="6873836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94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FAB5-342F-4877-8053-23221B20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Model.CONNECT </a:t>
            </a:r>
            <a:r>
              <a:rPr lang="hr-HR" dirty="0" err="1"/>
              <a:t>Setup</a:t>
            </a:r>
            <a:r>
              <a:rPr lang="hr-HR" dirty="0"/>
              <a:t> – External </a:t>
            </a:r>
            <a:r>
              <a:rPr lang="hr-HR" dirty="0" err="1"/>
              <a:t>Vehicle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C0B19-E23A-4CE4-AA51-5BBE2466955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2"/>
            <a:r>
              <a:rPr lang="hr-HR" b="1" dirty="0"/>
              <a:t>VSM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b="1" dirty="0" err="1"/>
              <a:t>Constant</a:t>
            </a:r>
            <a:endParaRPr lang="hr-HR" b="1" dirty="0"/>
          </a:p>
          <a:p>
            <a:pPr lvl="2"/>
            <a:endParaRPr lang="hr-HR" b="1" dirty="0"/>
          </a:p>
          <a:p>
            <a:pPr lvl="2"/>
            <a:endParaRPr lang="hr-HR" b="1" dirty="0"/>
          </a:p>
          <a:p>
            <a:pPr lvl="2"/>
            <a:endParaRPr lang="hr-HR" b="1" dirty="0"/>
          </a:p>
          <a:p>
            <a:pPr lvl="2"/>
            <a:endParaRPr lang="hr-HR" b="1" dirty="0"/>
          </a:p>
          <a:p>
            <a:pPr lvl="2"/>
            <a:endParaRPr lang="hr-HR" b="1" dirty="0"/>
          </a:p>
          <a:p>
            <a:pPr lvl="2"/>
            <a:endParaRPr lang="hr-HR" b="1" dirty="0"/>
          </a:p>
          <a:p>
            <a:pPr lvl="2"/>
            <a:endParaRPr lang="hr-HR" b="1" dirty="0"/>
          </a:p>
          <a:p>
            <a:pPr lvl="2"/>
            <a:endParaRPr lang="hr-HR" b="1" dirty="0"/>
          </a:p>
          <a:p>
            <a:pPr lvl="2"/>
            <a:endParaRPr lang="hr-HR" b="1" dirty="0"/>
          </a:p>
          <a:p>
            <a:r>
              <a:rPr lang="hr-HR" dirty="0" err="1"/>
              <a:t>Finished</a:t>
            </a:r>
            <a:r>
              <a:rPr lang="hr-HR" dirty="0"/>
              <a:t> </a:t>
            </a:r>
            <a:r>
              <a:rPr lang="hr-HR" dirty="0" err="1"/>
              <a:t>connections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1A84DE-B319-43B4-B1A3-DA772DBCB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188736"/>
              </p:ext>
            </p:extLst>
          </p:nvPr>
        </p:nvGraphicFramePr>
        <p:xfrm>
          <a:off x="838200" y="1828800"/>
          <a:ext cx="609600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5885674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956706683"/>
                    </a:ext>
                  </a:extLst>
                </a:gridCol>
              </a:tblGrid>
              <a:tr h="324729">
                <a:tc>
                  <a:txBody>
                    <a:bodyPr/>
                    <a:lstStyle/>
                    <a:p>
                      <a:r>
                        <a:rPr lang="hr-HR" sz="1600" b="1" dirty="0"/>
                        <a:t>VSM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sz="1600" b="1" dirty="0" err="1"/>
                        <a:t>Constant</a:t>
                      </a:r>
                      <a:endParaRPr 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592539"/>
                  </a:ext>
                </a:extLst>
              </a:tr>
              <a:tr h="295208">
                <a:tc>
                  <a:txBody>
                    <a:bodyPr/>
                    <a:lstStyle/>
                    <a:p>
                      <a:r>
                        <a:rPr lang="hr-HR" sz="1400" b="1" dirty="0" err="1"/>
                        <a:t>Bundle</a:t>
                      </a:r>
                      <a:r>
                        <a:rPr lang="hr-HR" sz="1400" b="1" dirty="0"/>
                        <a:t>: </a:t>
                      </a:r>
                      <a:r>
                        <a:rPr lang="hr-HR" sz="1400" b="1" dirty="0" err="1"/>
                        <a:t>Maneuver_in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sz="1400" b="1" dirty="0" err="1"/>
                        <a:t>Bundle</a:t>
                      </a:r>
                      <a:r>
                        <a:rPr lang="hr-HR" sz="1400" b="1" dirty="0"/>
                        <a:t>: </a:t>
                      </a:r>
                      <a:r>
                        <a:rPr lang="hr-HR" sz="1400" b="1" dirty="0" err="1"/>
                        <a:t>Config</a:t>
                      </a:r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298924"/>
                  </a:ext>
                </a:extLst>
              </a:tr>
              <a:tr h="265688">
                <a:tc>
                  <a:txBody>
                    <a:bodyPr/>
                    <a:lstStyle/>
                    <a:p>
                      <a:r>
                        <a:rPr lang="en-US" sz="1200" dirty="0" err="1"/>
                        <a:t>Maneuver.Gearshift</a:t>
                      </a:r>
                      <a:r>
                        <a:rPr lang="en-US" sz="1200" dirty="0"/>
                        <a:t> Criterion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Gearshift Criterion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9209340"/>
                  </a:ext>
                </a:extLst>
              </a:tr>
              <a:tr h="265688">
                <a:tc>
                  <a:txBody>
                    <a:bodyPr/>
                    <a:lstStyle/>
                    <a:p>
                      <a:r>
                        <a:rPr lang="en-US" sz="1200" dirty="0" err="1"/>
                        <a:t>Maneuver.Ignition</a:t>
                      </a:r>
                      <a:r>
                        <a:rPr lang="en-US" sz="1200" dirty="0"/>
                        <a:t> 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Ignition State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2106730"/>
                  </a:ext>
                </a:extLst>
              </a:tr>
              <a:tr h="265688">
                <a:tc>
                  <a:txBody>
                    <a:bodyPr/>
                    <a:lstStyle/>
                    <a:p>
                      <a:r>
                        <a:rPr lang="en-US" sz="1200" dirty="0" err="1"/>
                        <a:t>Maneuver.Target</a:t>
                      </a:r>
                      <a:r>
                        <a:rPr lang="en-US" sz="1200" dirty="0"/>
                        <a:t> Gear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Target Gear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8584746"/>
                  </a:ext>
                </a:extLst>
              </a:tr>
              <a:tr h="295208">
                <a:tc>
                  <a:txBody>
                    <a:bodyPr/>
                    <a:lstStyle/>
                    <a:p>
                      <a:r>
                        <a:rPr lang="hr-HR" sz="1400" b="1" dirty="0" err="1"/>
                        <a:t>Bundle</a:t>
                      </a:r>
                      <a:r>
                        <a:rPr lang="hr-HR" sz="1400" b="1" dirty="0"/>
                        <a:t>: </a:t>
                      </a:r>
                      <a:r>
                        <a:rPr lang="hr-HR" sz="1400" b="1" dirty="0" err="1"/>
                        <a:t>CoSim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sz="1400" b="1" dirty="0" err="1"/>
                        <a:t>Bundle</a:t>
                      </a:r>
                      <a:r>
                        <a:rPr lang="hr-HR" sz="1400" b="1" dirty="0"/>
                        <a:t>: </a:t>
                      </a:r>
                      <a:r>
                        <a:rPr lang="hr-HR" sz="1400" b="1" dirty="0" err="1"/>
                        <a:t>Config</a:t>
                      </a:r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5288070"/>
                  </a:ext>
                </a:extLst>
              </a:tr>
              <a:tr h="268352">
                <a:tc>
                  <a:txBody>
                    <a:bodyPr/>
                    <a:lstStyle/>
                    <a:p>
                      <a:r>
                        <a:rPr lang="en-US" sz="1200" dirty="0"/>
                        <a:t>External </a:t>
                      </a:r>
                      <a:r>
                        <a:rPr lang="en-US" sz="1200" dirty="0" err="1"/>
                        <a:t>Input.SelectorLeverExternal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Selector Lever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19855"/>
                  </a:ext>
                </a:extLst>
              </a:tr>
              <a:tr h="265688">
                <a:tc>
                  <a:txBody>
                    <a:bodyPr/>
                    <a:lstStyle/>
                    <a:p>
                      <a:r>
                        <a:rPr lang="en-US" sz="1200" dirty="0" err="1"/>
                        <a:t>Vehicle.External</a:t>
                      </a:r>
                      <a:r>
                        <a:rPr lang="en-US" sz="1200" dirty="0"/>
                        <a:t> Demand Gear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Demand Gear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8809569"/>
                  </a:ext>
                </a:extLst>
              </a:tr>
              <a:tr h="268352">
                <a:tc>
                  <a:txBody>
                    <a:bodyPr/>
                    <a:lstStyle/>
                    <a:p>
                      <a:r>
                        <a:rPr lang="fr-FR" sz="1200" dirty="0" err="1"/>
                        <a:t>Vehicle.External</a:t>
                      </a:r>
                      <a:r>
                        <a:rPr lang="fr-FR" sz="1200" dirty="0"/>
                        <a:t> </a:t>
                      </a:r>
                      <a:r>
                        <a:rPr lang="fr-FR" sz="1200" dirty="0" err="1"/>
                        <a:t>Demand</a:t>
                      </a:r>
                      <a:r>
                        <a:rPr lang="fr-FR" sz="1200" dirty="0"/>
                        <a:t> </a:t>
                      </a:r>
                      <a:r>
                        <a:rPr lang="fr-FR" sz="1200" dirty="0" err="1"/>
                        <a:t>Gear</a:t>
                      </a:r>
                      <a:r>
                        <a:rPr lang="fr-FR" sz="1200" dirty="0"/>
                        <a:t> Mode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Demand Gear Mode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356993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D74EA15-EBE6-45E7-B24B-910D25623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4038600"/>
            <a:ext cx="4679027" cy="239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41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8C71-78EC-40E0-A30F-2F1D85C1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Model.CONNECT </a:t>
            </a:r>
            <a:r>
              <a:rPr lang="hr-HR" dirty="0" err="1"/>
              <a:t>Setup</a:t>
            </a:r>
            <a:r>
              <a:rPr lang="hr-HR" dirty="0"/>
              <a:t> – External </a:t>
            </a:r>
            <a:r>
              <a:rPr lang="hr-HR" dirty="0" err="1"/>
              <a:t>Vehicle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A64A5-7D09-4536-A6F4-6717664C6CD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0800" y="1317098"/>
            <a:ext cx="11091862" cy="4539600"/>
          </a:xfrm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Simulation settings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Set the end time to undefined</a:t>
            </a:r>
          </a:p>
          <a:p>
            <a:r>
              <a:rPr lang="en-US" dirty="0"/>
              <a:t>Apply RT slowdown</a:t>
            </a:r>
          </a:p>
          <a:p>
            <a:pPr lvl="2"/>
            <a:r>
              <a:rPr lang="en-US" dirty="0"/>
              <a:t>Open Advanced Settings</a:t>
            </a:r>
          </a:p>
          <a:p>
            <a:pPr lvl="2"/>
            <a:r>
              <a:rPr lang="en-US" dirty="0"/>
              <a:t>Under Environmental Variables set</a:t>
            </a:r>
          </a:p>
          <a:p>
            <a:r>
              <a:rPr lang="en-US" b="1" dirty="0"/>
              <a:t>Define the Signals to be Monitored during the Simulation</a:t>
            </a:r>
          </a:p>
          <a:p>
            <a:pPr lvl="1"/>
            <a:r>
              <a:rPr lang="en-US" dirty="0"/>
              <a:t>To define the </a:t>
            </a:r>
            <a:r>
              <a:rPr lang="en-US" dirty="0" err="1"/>
              <a:t>signals:Right-click</a:t>
            </a:r>
            <a:r>
              <a:rPr lang="en-US" dirty="0"/>
              <a:t> on it to open the Gauge window. In the upper part of it, all available signals can be seen.</a:t>
            </a:r>
          </a:p>
          <a:p>
            <a:pPr lvl="2"/>
            <a:r>
              <a:rPr lang="en-US" dirty="0"/>
              <a:t>Select the </a:t>
            </a:r>
            <a:r>
              <a:rPr lang="en-US" b="1" dirty="0" err="1"/>
              <a:t>Driver.Accelerator</a:t>
            </a:r>
            <a:r>
              <a:rPr lang="en-US" b="1" dirty="0"/>
              <a:t> Pedal</a:t>
            </a:r>
            <a:r>
              <a:rPr lang="en-US" dirty="0"/>
              <a:t> from VSM and add it to the monitoring signals by double-clicking on it with the left mouse button.</a:t>
            </a:r>
          </a:p>
          <a:p>
            <a:pPr lvl="2"/>
            <a:r>
              <a:rPr lang="en-US" dirty="0"/>
              <a:t>Repeat the same steps for </a:t>
            </a:r>
            <a:r>
              <a:rPr lang="en-US" b="1" dirty="0" err="1"/>
              <a:t>Driver.Brake</a:t>
            </a:r>
            <a:r>
              <a:rPr lang="en-US" b="1" dirty="0"/>
              <a:t> Pedal</a:t>
            </a:r>
            <a:r>
              <a:rPr lang="en-US" dirty="0"/>
              <a:t>, </a:t>
            </a:r>
            <a:r>
              <a:rPr lang="en-US" b="1" dirty="0" err="1"/>
              <a:t>Driver.Steer</a:t>
            </a:r>
            <a:r>
              <a:rPr lang="en-US" b="1" dirty="0"/>
              <a:t> Angle</a:t>
            </a:r>
            <a:endParaRPr lang="en-US" dirty="0"/>
          </a:p>
          <a:p>
            <a:pPr lvl="1"/>
            <a:r>
              <a:rPr lang="en-US" dirty="0"/>
              <a:t>Right-</a:t>
            </a:r>
            <a:r>
              <a:rPr lang="hr-HR" dirty="0"/>
              <a:t>c</a:t>
            </a:r>
            <a:r>
              <a:rPr lang="en-US" dirty="0"/>
              <a:t>lick on the top left Gauge Monitor to open the Gauge Monitor window. Select </a:t>
            </a:r>
            <a:r>
              <a:rPr lang="en-US" dirty="0" err="1"/>
              <a:t>Driver.Accelerator</a:t>
            </a:r>
            <a:r>
              <a:rPr lang="en-US" dirty="0"/>
              <a:t> Pedal and </a:t>
            </a:r>
            <a:r>
              <a:rPr lang="en-US" dirty="0" err="1"/>
              <a:t>Driver.Brake</a:t>
            </a:r>
            <a:r>
              <a:rPr lang="en-US" dirty="0"/>
              <a:t> Pedal signals from the bottom part by using CTRL + click.</a:t>
            </a:r>
          </a:p>
          <a:p>
            <a:pPr lvl="1"/>
            <a:r>
              <a:rPr lang="en-US" dirty="0"/>
              <a:t>Change channel limits in the right part of the display.</a:t>
            </a:r>
          </a:p>
          <a:p>
            <a:pPr lvl="2"/>
            <a:r>
              <a:rPr lang="en-US" dirty="0"/>
              <a:t>For Minimum and Maximum property, select the Custom option, enter 1 for the custom maximum (custom minimum remains zero) and close the window.</a:t>
            </a:r>
          </a:p>
          <a:p>
            <a:pPr lvl="1"/>
            <a:r>
              <a:rPr lang="en-US" dirty="0"/>
              <a:t>For the </a:t>
            </a:r>
            <a:r>
              <a:rPr lang="en-US" dirty="0" err="1"/>
              <a:t>Driver.Steer</a:t>
            </a:r>
            <a:r>
              <a:rPr lang="en-US" dirty="0"/>
              <a:t> Angle, enter -540 for the Custom Minimum and 540 for Custom Maximum.</a:t>
            </a:r>
            <a:br>
              <a:rPr lang="en-US" dirty="0"/>
            </a:br>
            <a:endParaRPr lang="en-US" dirty="0"/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4A5EB7-8E02-4D1A-A656-5673674FA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807" y="1317098"/>
            <a:ext cx="2401581" cy="1303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E9DB6F-7E8E-4289-B66A-A90E6B878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1418074"/>
            <a:ext cx="1668925" cy="9906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51D0E7-76FB-4C17-AA62-DA9AD9013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2652749"/>
            <a:ext cx="3933007" cy="77625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318C110-EF1F-40B8-9B15-60F42597D480}"/>
              </a:ext>
            </a:extLst>
          </p:cNvPr>
          <p:cNvCxnSpPr>
            <a:cxnSpLocks/>
          </p:cNvCxnSpPr>
          <p:nvPr/>
        </p:nvCxnSpPr>
        <p:spPr>
          <a:xfrm>
            <a:off x="3429000" y="2408760"/>
            <a:ext cx="410128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B75E95-7624-4239-9288-12EC654F53B1}"/>
              </a:ext>
            </a:extLst>
          </p:cNvPr>
          <p:cNvCxnSpPr>
            <a:cxnSpLocks/>
          </p:cNvCxnSpPr>
          <p:nvPr/>
        </p:nvCxnSpPr>
        <p:spPr>
          <a:xfrm>
            <a:off x="4343400" y="2740631"/>
            <a:ext cx="3186882" cy="1310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937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56A5F-E340-4893-AABD-DCD6C2F21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Model.CONNECT </a:t>
            </a:r>
            <a:r>
              <a:rPr lang="hr-HR" dirty="0" err="1"/>
              <a:t>Setup</a:t>
            </a:r>
            <a:r>
              <a:rPr lang="hr-HR" dirty="0"/>
              <a:t> – External </a:t>
            </a:r>
            <a:r>
              <a:rPr lang="hr-HR" dirty="0" err="1"/>
              <a:t>Vehicle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74F70-5F5A-4F71-979E-867BB795253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r-HR" dirty="0"/>
              <a:t>Online Monitor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r>
              <a:rPr lang="hr-HR" dirty="0"/>
              <a:t>Start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Simulation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0122D9-A7D9-4C3F-A62A-2D97FC533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28800"/>
            <a:ext cx="8534400" cy="37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68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BD736-C4D6-40A7-B449-31407A0E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Model.CONNECT </a:t>
            </a:r>
            <a:r>
              <a:rPr lang="hr-HR" dirty="0" err="1"/>
              <a:t>Setup</a:t>
            </a:r>
            <a:r>
              <a:rPr lang="hr-HR" dirty="0"/>
              <a:t> – External </a:t>
            </a:r>
            <a:r>
              <a:rPr lang="hr-HR" dirty="0" err="1"/>
              <a:t>Vehicle</a:t>
            </a:r>
            <a:r>
              <a:rPr lang="hr-HR" dirty="0"/>
              <a:t> w. ACC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41E5F-6476-4800-96CD-2F95C4B06B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r-HR" dirty="0" err="1"/>
              <a:t>This</a:t>
            </a:r>
            <a:r>
              <a:rPr lang="hr-HR" dirty="0"/>
              <a:t> </a:t>
            </a:r>
            <a:r>
              <a:rPr lang="hr-HR" dirty="0" err="1"/>
              <a:t>setup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based</a:t>
            </a:r>
            <a:r>
              <a:rPr lang="hr-HR" dirty="0"/>
              <a:t> on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previous</a:t>
            </a:r>
            <a:r>
              <a:rPr lang="hr-HR" dirty="0"/>
              <a:t> </a:t>
            </a:r>
            <a:r>
              <a:rPr lang="hr-HR" dirty="0" err="1"/>
              <a:t>setup</a:t>
            </a:r>
            <a:r>
              <a:rPr lang="hr-HR" dirty="0"/>
              <a:t> </a:t>
            </a:r>
            <a:r>
              <a:rPr lang="hr-HR" dirty="0" err="1"/>
              <a:t>with</a:t>
            </a:r>
            <a:r>
              <a:rPr lang="hr-HR" dirty="0"/>
              <a:t> </a:t>
            </a:r>
            <a:r>
              <a:rPr lang="hr-HR" dirty="0" err="1"/>
              <a:t>external</a:t>
            </a:r>
            <a:r>
              <a:rPr lang="hr-HR" dirty="0"/>
              <a:t> </a:t>
            </a:r>
            <a:r>
              <a:rPr lang="hr-HR" dirty="0" err="1"/>
              <a:t>vehicle</a:t>
            </a:r>
            <a:endParaRPr lang="hr-HR" dirty="0"/>
          </a:p>
          <a:p>
            <a:r>
              <a:rPr lang="hr-HR" dirty="0" err="1"/>
              <a:t>Copy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ExternalVehicle</a:t>
            </a:r>
            <a:r>
              <a:rPr lang="hr-HR" dirty="0"/>
              <a:t> Model.CONNECT model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rename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new</a:t>
            </a:r>
            <a:r>
              <a:rPr lang="hr-HR" dirty="0"/>
              <a:t> model to </a:t>
            </a:r>
            <a:r>
              <a:rPr lang="hr-HR" dirty="0" err="1"/>
              <a:t>ExternalVehicle_ACC</a:t>
            </a:r>
            <a:endParaRPr lang="hr-HR" dirty="0"/>
          </a:p>
          <a:p>
            <a:endParaRPr lang="hr-HR" dirty="0"/>
          </a:p>
          <a:p>
            <a:r>
              <a:rPr lang="hr-HR" dirty="0" err="1"/>
              <a:t>Add</a:t>
            </a:r>
            <a:r>
              <a:rPr lang="hr-HR" dirty="0"/>
              <a:t> a </a:t>
            </a:r>
            <a:r>
              <a:rPr lang="hr-HR" dirty="0" err="1"/>
              <a:t>new</a:t>
            </a:r>
            <a:r>
              <a:rPr lang="hr-HR" dirty="0"/>
              <a:t> FMU </a:t>
            </a:r>
            <a:r>
              <a:rPr lang="hr-HR" dirty="0" err="1"/>
              <a:t>component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select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ACC.fmu</a:t>
            </a:r>
            <a:r>
              <a:rPr lang="hr-HR" dirty="0"/>
              <a:t> </a:t>
            </a:r>
            <a:r>
              <a:rPr lang="hr-HR" dirty="0" err="1"/>
              <a:t>from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folder </a:t>
            </a:r>
            <a:r>
              <a:rPr lang="hr-HR" dirty="0" err="1"/>
              <a:t>in</a:t>
            </a:r>
            <a:r>
              <a:rPr lang="hr-HR" dirty="0"/>
              <a:t> </a:t>
            </a:r>
            <a:r>
              <a:rPr lang="hr-HR" dirty="0" err="1"/>
              <a:t>slide</a:t>
            </a:r>
            <a:r>
              <a:rPr lang="hr-HR" dirty="0"/>
              <a:t> </a:t>
            </a:r>
            <a:r>
              <a:rPr lang="hr-HR" dirty="0">
                <a:hlinkClick r:id="rId2" action="ppaction://hlinksldjump"/>
              </a:rPr>
              <a:t>14</a:t>
            </a:r>
            <a:r>
              <a:rPr lang="hr-HR" dirty="0"/>
              <a:t> </a:t>
            </a:r>
          </a:p>
          <a:p>
            <a:pPr lvl="1"/>
            <a:r>
              <a:rPr lang="hr-HR" dirty="0" err="1"/>
              <a:t>Rename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component</a:t>
            </a:r>
            <a:r>
              <a:rPr lang="hr-HR" dirty="0"/>
              <a:t> to </a:t>
            </a:r>
            <a:r>
              <a:rPr lang="hr-HR" b="1" dirty="0"/>
              <a:t>ACC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bundle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ports</a:t>
            </a:r>
            <a:r>
              <a:rPr lang="hr-HR" dirty="0"/>
              <a:t> </a:t>
            </a:r>
            <a:r>
              <a:rPr lang="hr-HR" dirty="0" err="1"/>
              <a:t>like</a:t>
            </a:r>
            <a:r>
              <a:rPr lang="hr-HR" dirty="0"/>
              <a:t>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194967-4028-47F2-84B5-FB43D1885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133600"/>
            <a:ext cx="2575783" cy="403895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983E75E-C56A-4003-A225-4E003B1A7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570920"/>
              </p:ext>
            </p:extLst>
          </p:nvPr>
        </p:nvGraphicFramePr>
        <p:xfrm>
          <a:off x="685800" y="3276600"/>
          <a:ext cx="9753600" cy="2492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1200">
                  <a:extLst>
                    <a:ext uri="{9D8B030D-6E8A-4147-A177-3AD203B41FA5}">
                      <a16:colId xmlns:a16="http://schemas.microsoft.com/office/drawing/2014/main" val="3175177739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160871604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3715393654"/>
                    </a:ext>
                  </a:extLst>
                </a:gridCol>
              </a:tblGrid>
              <a:tr h="270709">
                <a:tc>
                  <a:txBody>
                    <a:bodyPr/>
                    <a:lstStyle/>
                    <a:p>
                      <a:r>
                        <a:rPr lang="hr-HR" sz="1050" b="1" dirty="0" err="1"/>
                        <a:t>Bundle</a:t>
                      </a:r>
                      <a:r>
                        <a:rPr lang="hr-HR" sz="1050" b="1" dirty="0"/>
                        <a:t>: </a:t>
                      </a:r>
                      <a:r>
                        <a:rPr lang="hr-HR" sz="1050" b="1" dirty="0" err="1"/>
                        <a:t>Environmental</a:t>
                      </a:r>
                      <a:r>
                        <a:rPr lang="hr-HR" sz="1050" b="1" dirty="0"/>
                        <a:t> </a:t>
                      </a:r>
                      <a:r>
                        <a:rPr lang="hr-HR" sz="1050" b="1" dirty="0" err="1"/>
                        <a:t>information</a:t>
                      </a:r>
                      <a:endParaRPr 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sz="1050" b="1" dirty="0" err="1"/>
                        <a:t>Bundle</a:t>
                      </a:r>
                      <a:r>
                        <a:rPr lang="hr-HR" sz="1050" b="1" dirty="0"/>
                        <a:t>: HMI input</a:t>
                      </a:r>
                      <a:endParaRPr 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sz="1050" b="1" dirty="0" err="1"/>
                        <a:t>Bundle</a:t>
                      </a:r>
                      <a:r>
                        <a:rPr lang="hr-HR" sz="1050" b="1" dirty="0"/>
                        <a:t>: </a:t>
                      </a:r>
                      <a:r>
                        <a:rPr lang="hr-HR" sz="1050" b="1" dirty="0" err="1"/>
                        <a:t>Vehicle</a:t>
                      </a:r>
                      <a:r>
                        <a:rPr lang="hr-HR" sz="1050" b="1" dirty="0"/>
                        <a:t> Exchange</a:t>
                      </a:r>
                      <a:endParaRPr lang="en-US" sz="105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2773412"/>
                  </a:ext>
                </a:extLst>
              </a:tr>
              <a:tr h="327018">
                <a:tc>
                  <a:txBody>
                    <a:bodyPr/>
                    <a:lstStyle/>
                    <a:p>
                      <a:r>
                        <a:rPr lang="en-US" sz="1050" dirty="0" err="1"/>
                        <a:t>Ego.FrontSensor.objectState.ext.accel.x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ACC.Active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Ego.Vehicle.Speed</a:t>
                      </a:r>
                      <a:endParaRPr 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454413"/>
                  </a:ext>
                </a:extLst>
              </a:tr>
              <a:tr h="270709">
                <a:tc>
                  <a:txBody>
                    <a:bodyPr/>
                    <a:lstStyle/>
                    <a:p>
                      <a:r>
                        <a:rPr lang="en-US" sz="1050" dirty="0" err="1"/>
                        <a:t>Ego.FrontSensor.objectState.ext.speed.x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Desired.Timegap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Demand.Vehicle.Speed</a:t>
                      </a:r>
                      <a:endParaRPr 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8364384"/>
                  </a:ext>
                </a:extLst>
              </a:tr>
              <a:tr h="270709">
                <a:tc>
                  <a:txBody>
                    <a:bodyPr/>
                    <a:lstStyle/>
                    <a:p>
                      <a:r>
                        <a:rPr lang="en-US" sz="1050" dirty="0" err="1"/>
                        <a:t>Ego.FrontSensor.objectState.ext.speed.y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Desired.Vehicle.Speed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VSM.Longitudinal.Driver.Enabled</a:t>
                      </a:r>
                      <a:endParaRPr 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5362976"/>
                  </a:ext>
                </a:extLst>
              </a:tr>
              <a:tr h="270709">
                <a:tc>
                  <a:txBody>
                    <a:bodyPr/>
                    <a:lstStyle/>
                    <a:p>
                      <a:r>
                        <a:rPr lang="en-US" sz="1050" dirty="0" err="1"/>
                        <a:t>Ego.FrontSensor.roadPos.laneId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7961037"/>
                  </a:ext>
                </a:extLst>
              </a:tr>
              <a:tr h="270709">
                <a:tc>
                  <a:txBody>
                    <a:bodyPr/>
                    <a:lstStyle/>
                    <a:p>
                      <a:r>
                        <a:rPr lang="en-US" sz="1050" dirty="0" err="1"/>
                        <a:t>Ego.FrontSensor.sensorObject.dist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588080"/>
                  </a:ext>
                </a:extLst>
              </a:tr>
              <a:tr h="270709">
                <a:tc>
                  <a:txBody>
                    <a:bodyPr/>
                    <a:lstStyle/>
                    <a:p>
                      <a:r>
                        <a:rPr lang="en-US" sz="1050" dirty="0" err="1"/>
                        <a:t>Ego.FrontSensor.sensorObject.sensorPos.x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549113"/>
                  </a:ext>
                </a:extLst>
              </a:tr>
              <a:tr h="270709">
                <a:tc>
                  <a:txBody>
                    <a:bodyPr/>
                    <a:lstStyle/>
                    <a:p>
                      <a:r>
                        <a:rPr lang="en-US" sz="1050" dirty="0" err="1"/>
                        <a:t>Ego.FrontSensor.sensorObject.sensorPos.y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3873078"/>
                  </a:ext>
                </a:extLst>
              </a:tr>
              <a:tr h="270709">
                <a:tc>
                  <a:txBody>
                    <a:bodyPr/>
                    <a:lstStyle/>
                    <a:p>
                      <a:r>
                        <a:rPr lang="en-US" sz="1050" dirty="0" err="1"/>
                        <a:t>Ego.roadPos.laneId</a:t>
                      </a:r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8275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392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E3FC-F01E-4347-8B89-C9FD3548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Model.CONNECT </a:t>
            </a:r>
            <a:r>
              <a:rPr lang="hr-HR" dirty="0" err="1"/>
              <a:t>Setup</a:t>
            </a:r>
            <a:r>
              <a:rPr lang="hr-HR" dirty="0"/>
              <a:t> – External </a:t>
            </a:r>
            <a:r>
              <a:rPr lang="hr-HR" dirty="0" err="1"/>
              <a:t>Vehicle</a:t>
            </a:r>
            <a:r>
              <a:rPr lang="hr-HR" dirty="0"/>
              <a:t> w. ACC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A5443-5D92-4806-80CF-C0712B4326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r-HR" dirty="0" err="1"/>
              <a:t>Add</a:t>
            </a:r>
            <a:r>
              <a:rPr lang="hr-HR" dirty="0"/>
              <a:t> a Monitor </a:t>
            </a:r>
            <a:r>
              <a:rPr lang="hr-HR" dirty="0" err="1"/>
              <a:t>component</a:t>
            </a:r>
            <a:r>
              <a:rPr lang="hr-HR" dirty="0"/>
              <a:t>, </a:t>
            </a:r>
            <a:r>
              <a:rPr lang="hr-HR" dirty="0" err="1"/>
              <a:t>call</a:t>
            </a:r>
            <a:r>
              <a:rPr lang="hr-HR" dirty="0"/>
              <a:t> </a:t>
            </a:r>
            <a:r>
              <a:rPr lang="hr-HR" dirty="0" err="1"/>
              <a:t>it</a:t>
            </a:r>
            <a:r>
              <a:rPr lang="hr-HR" dirty="0"/>
              <a:t> </a:t>
            </a:r>
            <a:r>
              <a:rPr lang="hr-HR" b="1" dirty="0"/>
              <a:t>HMI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add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output </a:t>
            </a:r>
            <a:r>
              <a:rPr lang="hr-HR" dirty="0" err="1"/>
              <a:t>ports</a:t>
            </a:r>
            <a:r>
              <a:rPr lang="hr-HR" dirty="0"/>
              <a:t> </a:t>
            </a:r>
            <a:r>
              <a:rPr lang="hr-HR" dirty="0" err="1"/>
              <a:t>like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figure </a:t>
            </a:r>
            <a:r>
              <a:rPr lang="hr-HR" dirty="0" err="1"/>
              <a:t>below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add</a:t>
            </a:r>
            <a:r>
              <a:rPr lang="hr-HR" dirty="0"/>
              <a:t> </a:t>
            </a:r>
            <a:r>
              <a:rPr lang="hr-HR" dirty="0" err="1"/>
              <a:t>them</a:t>
            </a:r>
            <a:r>
              <a:rPr lang="hr-HR" dirty="0"/>
              <a:t> to a </a:t>
            </a:r>
            <a:r>
              <a:rPr lang="hr-HR" dirty="0" err="1"/>
              <a:t>bundle</a:t>
            </a:r>
            <a:r>
              <a:rPr lang="hr-HR" dirty="0"/>
              <a:t> </a:t>
            </a:r>
            <a:r>
              <a:rPr lang="hr-HR" dirty="0" err="1"/>
              <a:t>called</a:t>
            </a:r>
            <a:r>
              <a:rPr lang="hr-HR" dirty="0"/>
              <a:t> HMI.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C03852-0892-4206-83F0-AB1B08FF3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5" y="2422406"/>
            <a:ext cx="7662283" cy="279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11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D99E-C3E7-4F6B-B40B-B7B0DA53E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Model.CONNECT </a:t>
            </a:r>
            <a:r>
              <a:rPr lang="hr-HR" dirty="0" err="1"/>
              <a:t>Setup</a:t>
            </a:r>
            <a:r>
              <a:rPr lang="hr-HR" dirty="0"/>
              <a:t> – External </a:t>
            </a:r>
            <a:r>
              <a:rPr lang="hr-HR" dirty="0" err="1"/>
              <a:t>Vehicle</a:t>
            </a:r>
            <a:r>
              <a:rPr lang="hr-HR" dirty="0"/>
              <a:t> w. ACC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8F28B-30DD-4F62-B69E-3FC69997D2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r-HR" dirty="0"/>
              <a:t>On </a:t>
            </a:r>
            <a:r>
              <a:rPr lang="hr-HR" dirty="0" err="1"/>
              <a:t>the</a:t>
            </a:r>
            <a:r>
              <a:rPr lang="hr-HR" dirty="0"/>
              <a:t> VTD </a:t>
            </a:r>
            <a:r>
              <a:rPr lang="hr-HR" dirty="0" err="1"/>
              <a:t>component</a:t>
            </a:r>
            <a:r>
              <a:rPr lang="hr-HR" dirty="0"/>
              <a:t>, </a:t>
            </a:r>
            <a:r>
              <a:rPr lang="hr-HR" dirty="0" err="1"/>
              <a:t>add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following</a:t>
            </a:r>
            <a:r>
              <a:rPr lang="hr-HR" dirty="0"/>
              <a:t> output </a:t>
            </a:r>
            <a:r>
              <a:rPr lang="hr-HR" dirty="0" err="1"/>
              <a:t>ports</a:t>
            </a:r>
            <a:r>
              <a:rPr lang="hr-HR" dirty="0"/>
              <a:t>: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pPr lvl="1"/>
            <a:r>
              <a:rPr lang="hr-HR" dirty="0" err="1"/>
              <a:t>When</a:t>
            </a:r>
            <a:r>
              <a:rPr lang="hr-HR" dirty="0"/>
              <a:t> </a:t>
            </a:r>
            <a:r>
              <a:rPr lang="hr-HR" dirty="0" err="1"/>
              <a:t>added</a:t>
            </a:r>
            <a:r>
              <a:rPr lang="hr-HR" dirty="0"/>
              <a:t>, </a:t>
            </a:r>
            <a:r>
              <a:rPr lang="hr-HR" dirty="0" err="1"/>
              <a:t>first</a:t>
            </a:r>
            <a:r>
              <a:rPr lang="hr-HR" dirty="0"/>
              <a:t> </a:t>
            </a:r>
            <a:r>
              <a:rPr lang="hr-HR" dirty="0" err="1"/>
              <a:t>seven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these</a:t>
            </a:r>
            <a:r>
              <a:rPr lang="hr-HR" dirty="0"/>
              <a:t> </a:t>
            </a:r>
            <a:r>
              <a:rPr lang="hr-HR" dirty="0" err="1"/>
              <a:t>ports</a:t>
            </a:r>
            <a:r>
              <a:rPr lang="hr-HR" dirty="0"/>
              <a:t> </a:t>
            </a:r>
            <a:r>
              <a:rPr lang="hr-HR" dirty="0" err="1"/>
              <a:t>should</a:t>
            </a:r>
            <a:r>
              <a:rPr lang="hr-HR" dirty="0"/>
              <a:t> </a:t>
            </a:r>
            <a:r>
              <a:rPr lang="hr-HR" dirty="0" err="1"/>
              <a:t>create</a:t>
            </a:r>
            <a:r>
              <a:rPr lang="hr-HR" dirty="0"/>
              <a:t> a </a:t>
            </a:r>
            <a:r>
              <a:rPr lang="hr-HR" dirty="0" err="1"/>
              <a:t>new</a:t>
            </a:r>
            <a:r>
              <a:rPr lang="hr-HR" dirty="0"/>
              <a:t> </a:t>
            </a:r>
            <a:r>
              <a:rPr lang="hr-HR" dirty="0" err="1"/>
              <a:t>bundle</a:t>
            </a:r>
            <a:r>
              <a:rPr lang="hr-HR" dirty="0"/>
              <a:t> </a:t>
            </a:r>
            <a:r>
              <a:rPr lang="hr-HR" dirty="0" err="1"/>
              <a:t>called</a:t>
            </a:r>
            <a:r>
              <a:rPr lang="hr-HR" dirty="0"/>
              <a:t> </a:t>
            </a:r>
            <a:r>
              <a:rPr lang="hr-HR" b="1" dirty="0" err="1"/>
              <a:t>Ego.FrontSensor</a:t>
            </a:r>
            <a:r>
              <a:rPr lang="hr-HR" dirty="0"/>
              <a:t>, </a:t>
            </a:r>
            <a:r>
              <a:rPr lang="hr-HR" dirty="0" err="1"/>
              <a:t>while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last</a:t>
            </a:r>
            <a:r>
              <a:rPr lang="hr-HR" dirty="0"/>
              <a:t> one </a:t>
            </a:r>
            <a:r>
              <a:rPr lang="hr-HR" dirty="0" err="1"/>
              <a:t>should</a:t>
            </a:r>
            <a:r>
              <a:rPr lang="hr-HR" dirty="0"/>
              <a:t> </a:t>
            </a:r>
            <a:r>
              <a:rPr lang="hr-HR" dirty="0" err="1"/>
              <a:t>create</a:t>
            </a:r>
            <a:r>
              <a:rPr lang="hr-HR" dirty="0"/>
              <a:t> a </a:t>
            </a:r>
            <a:r>
              <a:rPr lang="hr-HR" dirty="0" err="1"/>
              <a:t>new</a:t>
            </a:r>
            <a:r>
              <a:rPr lang="hr-HR" dirty="0"/>
              <a:t> </a:t>
            </a:r>
            <a:r>
              <a:rPr lang="hr-HR" dirty="0" err="1"/>
              <a:t>bundle</a:t>
            </a:r>
            <a:r>
              <a:rPr lang="hr-HR" dirty="0"/>
              <a:t> </a:t>
            </a:r>
            <a:r>
              <a:rPr lang="hr-HR" dirty="0" err="1"/>
              <a:t>called</a:t>
            </a:r>
            <a:r>
              <a:rPr lang="hr-HR" dirty="0"/>
              <a:t> </a:t>
            </a:r>
            <a:r>
              <a:rPr lang="hr-HR" b="1" dirty="0" err="1"/>
              <a:t>default</a:t>
            </a:r>
            <a:endParaRPr lang="hr-HR" b="1" dirty="0"/>
          </a:p>
          <a:p>
            <a:pPr lvl="1"/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3B049BB-674C-4BA1-B206-C4105593F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359263"/>
              </p:ext>
            </p:extLst>
          </p:nvPr>
        </p:nvGraphicFramePr>
        <p:xfrm>
          <a:off x="609600" y="1905000"/>
          <a:ext cx="3489325" cy="220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9325">
                  <a:extLst>
                    <a:ext uri="{9D8B030D-6E8A-4147-A177-3AD203B41FA5}">
                      <a16:colId xmlns:a16="http://schemas.microsoft.com/office/drawing/2014/main" val="4041619177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r>
                        <a:rPr lang="en-US" sz="1100" dirty="0" err="1"/>
                        <a:t>Ego.FrontSensor.objectState.ext.accel.x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75476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sz="1100" dirty="0" err="1"/>
                        <a:t>Ego.FrontSensor.objectState.ext.speed.x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04926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sz="1100" dirty="0" err="1"/>
                        <a:t>Ego.FrontSensor.objectState.ext.speed.y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76513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sz="1100" dirty="0" err="1"/>
                        <a:t>Ego.FrontSensor.roadPos.laneId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6137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sz="1100" dirty="0" err="1"/>
                        <a:t>Ego.FrontSensor.sensorObject.dist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38984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sz="1100" dirty="0" err="1"/>
                        <a:t>Ego.FrontSensor.sensorObject.sensorPos.x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65292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sz="1100" dirty="0" err="1"/>
                        <a:t>Ego.FrontSensor.sensorObject.sensorPos.y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84631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r>
                        <a:rPr lang="en-US" sz="1100" dirty="0" err="1"/>
                        <a:t>Ego.roadPos.laneId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159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008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928E7-2AAE-4C28-8AD5-D2D99C23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Model.CONNECT </a:t>
            </a:r>
            <a:r>
              <a:rPr lang="hr-HR" dirty="0" err="1"/>
              <a:t>Setup</a:t>
            </a:r>
            <a:r>
              <a:rPr lang="hr-HR" dirty="0"/>
              <a:t> – External </a:t>
            </a:r>
            <a:r>
              <a:rPr lang="hr-HR" dirty="0" err="1"/>
              <a:t>Vehicle</a:t>
            </a:r>
            <a:r>
              <a:rPr lang="hr-HR" dirty="0"/>
              <a:t> w. ACC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8C054-DE01-4428-8C13-A647FFAD8D6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r-HR" dirty="0" err="1"/>
              <a:t>Connect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components</a:t>
            </a:r>
            <a:endParaRPr lang="hr-HR" dirty="0"/>
          </a:p>
          <a:p>
            <a:pPr lvl="1"/>
            <a:r>
              <a:rPr lang="hr-HR" b="1" dirty="0"/>
              <a:t>ACC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b="1" dirty="0"/>
              <a:t>VSM</a:t>
            </a:r>
          </a:p>
          <a:p>
            <a:pPr lvl="1"/>
            <a:endParaRPr lang="hr-HR" b="1" dirty="0"/>
          </a:p>
          <a:p>
            <a:pPr lvl="1"/>
            <a:endParaRPr lang="hr-HR" b="1" dirty="0"/>
          </a:p>
          <a:p>
            <a:pPr lvl="1"/>
            <a:endParaRPr lang="hr-HR" b="1" dirty="0"/>
          </a:p>
          <a:p>
            <a:pPr lvl="1"/>
            <a:endParaRPr lang="hr-HR" b="1" dirty="0"/>
          </a:p>
          <a:p>
            <a:pPr marL="183600" lvl="1" indent="0">
              <a:buNone/>
            </a:pPr>
            <a:endParaRPr lang="hr-HR" b="1" dirty="0"/>
          </a:p>
          <a:p>
            <a:pPr lvl="1"/>
            <a:r>
              <a:rPr lang="hr-HR" b="1" dirty="0"/>
              <a:t>HMI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b="1" dirty="0"/>
              <a:t>ACC</a:t>
            </a:r>
          </a:p>
          <a:p>
            <a:pPr lvl="2"/>
            <a:r>
              <a:rPr lang="hr-HR" dirty="0" err="1"/>
              <a:t>Self</a:t>
            </a:r>
            <a:r>
              <a:rPr lang="hr-HR" dirty="0"/>
              <a:t> </a:t>
            </a:r>
            <a:r>
              <a:rPr lang="hr-HR" dirty="0" err="1"/>
              <a:t>explanatory</a:t>
            </a:r>
            <a:endParaRPr lang="hr-HR" dirty="0"/>
          </a:p>
          <a:p>
            <a:pPr lvl="1"/>
            <a:r>
              <a:rPr lang="hr-HR" b="1" dirty="0"/>
              <a:t>ACC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b="1" dirty="0"/>
              <a:t>VTD</a:t>
            </a:r>
          </a:p>
          <a:p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32687E1-19D7-43A5-A4AA-DCE5BADC6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869119"/>
              </p:ext>
            </p:extLst>
          </p:nvPr>
        </p:nvGraphicFramePr>
        <p:xfrm>
          <a:off x="914400" y="2192369"/>
          <a:ext cx="7086600" cy="176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3300">
                  <a:extLst>
                    <a:ext uri="{9D8B030D-6E8A-4147-A177-3AD203B41FA5}">
                      <a16:colId xmlns:a16="http://schemas.microsoft.com/office/drawing/2014/main" val="1588567434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956706683"/>
                    </a:ext>
                  </a:extLst>
                </a:gridCol>
              </a:tblGrid>
              <a:tr h="260131">
                <a:tc>
                  <a:txBody>
                    <a:bodyPr/>
                    <a:lstStyle/>
                    <a:p>
                      <a:pPr algn="l"/>
                      <a:r>
                        <a:rPr lang="hr-HR" sz="1600" b="1" dirty="0"/>
                        <a:t>VSM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sz="1600" b="1" dirty="0"/>
                        <a:t>ACC</a:t>
                      </a:r>
                      <a:endParaRPr 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592539"/>
                  </a:ext>
                </a:extLst>
              </a:tr>
              <a:tr h="236483">
                <a:tc>
                  <a:txBody>
                    <a:bodyPr/>
                    <a:lstStyle/>
                    <a:p>
                      <a:pPr algn="l"/>
                      <a:r>
                        <a:rPr lang="hr-HR" sz="1400" b="1" dirty="0" err="1"/>
                        <a:t>Bundle</a:t>
                      </a:r>
                      <a:r>
                        <a:rPr lang="hr-HR" sz="1400" b="1" dirty="0"/>
                        <a:t>: </a:t>
                      </a:r>
                      <a:r>
                        <a:rPr lang="hr-HR" sz="1400" b="1" dirty="0" err="1"/>
                        <a:t>Driver_in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sz="1400" b="1" dirty="0" err="1"/>
                        <a:t>Bundle</a:t>
                      </a:r>
                      <a:r>
                        <a:rPr lang="hr-HR" sz="1400" b="1" dirty="0"/>
                        <a:t>: </a:t>
                      </a:r>
                      <a:r>
                        <a:rPr lang="hr-HR" sz="1400" b="1" dirty="0" err="1"/>
                        <a:t>Vehicle</a:t>
                      </a:r>
                      <a:r>
                        <a:rPr lang="hr-HR" sz="1400" b="1" dirty="0"/>
                        <a:t> Exchange</a:t>
                      </a:r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298924"/>
                  </a:ext>
                </a:extLst>
              </a:tr>
              <a:tr h="212834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Driver.External</a:t>
                      </a:r>
                      <a:r>
                        <a:rPr lang="en-US" sz="1200" dirty="0"/>
                        <a:t> Demand Value 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Demand.Vehicle.Speed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9209340"/>
                  </a:ext>
                </a:extLst>
              </a:tr>
              <a:tr h="212834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Driver.External</a:t>
                      </a:r>
                      <a:r>
                        <a:rPr lang="en-US" sz="1200" dirty="0"/>
                        <a:t> Longitudinal Driver Enable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VSM.Longitudinal.Driver.Enabled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2106730"/>
                  </a:ext>
                </a:extLst>
              </a:tr>
              <a:tr h="236483">
                <a:tc>
                  <a:txBody>
                    <a:bodyPr/>
                    <a:lstStyle/>
                    <a:p>
                      <a:pPr algn="l"/>
                      <a:r>
                        <a:rPr lang="hr-HR" sz="1400" b="1" dirty="0" err="1"/>
                        <a:t>Bundle</a:t>
                      </a:r>
                      <a:r>
                        <a:rPr lang="hr-HR" sz="1400" b="1" dirty="0"/>
                        <a:t>: </a:t>
                      </a:r>
                      <a:r>
                        <a:rPr lang="hr-HR" sz="1400" b="1" dirty="0" err="1"/>
                        <a:t>Vehicle_out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hr-HR" sz="1400" b="1" dirty="0" err="1"/>
                        <a:t>Bundle</a:t>
                      </a:r>
                      <a:r>
                        <a:rPr lang="hr-HR" sz="1400" b="1" dirty="0"/>
                        <a:t>: </a:t>
                      </a:r>
                      <a:r>
                        <a:rPr lang="hr-HR" sz="1400" b="1" dirty="0" err="1"/>
                        <a:t>Vehicle</a:t>
                      </a:r>
                      <a:r>
                        <a:rPr lang="hr-HR" sz="1400" b="1" dirty="0"/>
                        <a:t> Exchange</a:t>
                      </a:r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5288070"/>
                  </a:ext>
                </a:extLst>
              </a:tr>
              <a:tr h="212834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Vehicle.Vehicle</a:t>
                      </a:r>
                      <a:r>
                        <a:rPr lang="en-US" sz="1200" dirty="0"/>
                        <a:t> 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Ego.Vehicle.Speed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19855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F435660-50EF-42FF-AD3B-F3DC55933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204568"/>
              </p:ext>
            </p:extLst>
          </p:nvPr>
        </p:nvGraphicFramePr>
        <p:xfrm>
          <a:off x="907002" y="4876800"/>
          <a:ext cx="7772400" cy="16052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1588567434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956706683"/>
                    </a:ext>
                  </a:extLst>
                </a:gridCol>
              </a:tblGrid>
              <a:tr h="303963">
                <a:tc>
                  <a:txBody>
                    <a:bodyPr/>
                    <a:lstStyle/>
                    <a:p>
                      <a:r>
                        <a:rPr lang="hr-HR" sz="1600" b="1" dirty="0"/>
                        <a:t>VTD</a:t>
                      </a:r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sz="1600" b="1" dirty="0"/>
                        <a:t>ACC</a:t>
                      </a:r>
                      <a:endParaRPr 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592539"/>
                  </a:ext>
                </a:extLst>
              </a:tr>
              <a:tr h="276329">
                <a:tc>
                  <a:txBody>
                    <a:bodyPr/>
                    <a:lstStyle/>
                    <a:p>
                      <a:r>
                        <a:rPr lang="hr-HR" sz="1400" b="1" dirty="0" err="1"/>
                        <a:t>Bundle</a:t>
                      </a:r>
                      <a:r>
                        <a:rPr lang="hr-HR" sz="1400" b="1" dirty="0"/>
                        <a:t>: </a:t>
                      </a:r>
                      <a:r>
                        <a:rPr lang="hr-HR" sz="1400" b="1" dirty="0" err="1"/>
                        <a:t>Ego.FrontSensor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sz="1400" b="1" dirty="0" err="1"/>
                        <a:t>Bundle</a:t>
                      </a:r>
                      <a:r>
                        <a:rPr lang="hr-HR" sz="1400" b="1" dirty="0"/>
                        <a:t>: </a:t>
                      </a:r>
                      <a:r>
                        <a:rPr lang="hr-HR" sz="1400" b="1" dirty="0" err="1"/>
                        <a:t>Environmental</a:t>
                      </a:r>
                      <a:r>
                        <a:rPr lang="hr-HR" sz="1400" b="1" dirty="0"/>
                        <a:t> </a:t>
                      </a:r>
                      <a:r>
                        <a:rPr lang="hr-HR" sz="1400" b="1" dirty="0" err="1"/>
                        <a:t>information</a:t>
                      </a:r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298924"/>
                  </a:ext>
                </a:extLst>
              </a:tr>
              <a:tr h="248697">
                <a:tc gridSpan="2">
                  <a:txBody>
                    <a:bodyPr/>
                    <a:lstStyle/>
                    <a:p>
                      <a:pPr algn="ctr"/>
                      <a:r>
                        <a:rPr lang="hr-HR" sz="1200" dirty="0"/>
                        <a:t>All </a:t>
                      </a:r>
                      <a:r>
                        <a:rPr lang="hr-HR" sz="1200" dirty="0" err="1"/>
                        <a:t>ports</a:t>
                      </a:r>
                      <a:r>
                        <a:rPr lang="hr-HR" sz="1200" dirty="0"/>
                        <a:t> </a:t>
                      </a:r>
                      <a:r>
                        <a:rPr lang="hr-HR" sz="1200" dirty="0" err="1"/>
                        <a:t>with</a:t>
                      </a:r>
                      <a:r>
                        <a:rPr lang="hr-HR" sz="1200" dirty="0"/>
                        <a:t> </a:t>
                      </a:r>
                      <a:r>
                        <a:rPr lang="hr-HR" sz="1200" dirty="0" err="1"/>
                        <a:t>the</a:t>
                      </a:r>
                      <a:r>
                        <a:rPr lang="hr-HR" sz="1200" dirty="0"/>
                        <a:t> same </a:t>
                      </a:r>
                      <a:r>
                        <a:rPr lang="hr-HR" sz="1200" dirty="0" err="1"/>
                        <a:t>name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9209340"/>
                  </a:ext>
                </a:extLst>
              </a:tr>
              <a:tr h="414494">
                <a:tc>
                  <a:txBody>
                    <a:bodyPr/>
                    <a:lstStyle/>
                    <a:p>
                      <a:r>
                        <a:rPr lang="hr-HR" sz="1400" b="1" dirty="0" err="1"/>
                        <a:t>Bundle</a:t>
                      </a:r>
                      <a:r>
                        <a:rPr lang="hr-HR" sz="1400" b="1" dirty="0"/>
                        <a:t>: </a:t>
                      </a:r>
                      <a:r>
                        <a:rPr lang="hr-HR" sz="1400" b="1" dirty="0" err="1"/>
                        <a:t>default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sz="1400" b="1" dirty="0" err="1"/>
                        <a:t>Bundle</a:t>
                      </a:r>
                      <a:r>
                        <a:rPr lang="hr-HR" sz="1400" b="1" dirty="0"/>
                        <a:t>: </a:t>
                      </a:r>
                      <a:r>
                        <a:rPr lang="hr-HR" sz="1400" b="1" dirty="0" err="1"/>
                        <a:t>Environmental</a:t>
                      </a:r>
                      <a:r>
                        <a:rPr lang="hr-HR" sz="1400" b="1" dirty="0"/>
                        <a:t> </a:t>
                      </a:r>
                      <a:r>
                        <a:rPr lang="hr-HR" sz="1400" b="1" dirty="0" err="1"/>
                        <a:t>information</a:t>
                      </a:r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2106730"/>
                  </a:ext>
                </a:extLst>
              </a:tr>
              <a:tr h="276329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Ego.roadPos.laneId</a:t>
                      </a:r>
                      <a:endParaRPr 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r-HR" sz="1200" b="0" dirty="0" err="1"/>
                        <a:t>Ego.roadPos.laneId</a:t>
                      </a:r>
                      <a:endParaRPr 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5288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409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5966-6675-4840-98E9-930CBE3CD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Model.CONNECT </a:t>
            </a:r>
            <a:r>
              <a:rPr lang="hr-HR" dirty="0" err="1"/>
              <a:t>Setup</a:t>
            </a:r>
            <a:r>
              <a:rPr lang="hr-HR" dirty="0"/>
              <a:t> – External </a:t>
            </a:r>
            <a:r>
              <a:rPr lang="hr-HR" dirty="0" err="1"/>
              <a:t>Vehicle</a:t>
            </a:r>
            <a:r>
              <a:rPr lang="hr-HR" dirty="0"/>
              <a:t> w. ACC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79AD9-43E1-4736-BFB7-FBCB393AD60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r-HR" dirty="0"/>
              <a:t>How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setup</a:t>
            </a:r>
            <a:r>
              <a:rPr lang="hr-HR" dirty="0"/>
              <a:t> </a:t>
            </a:r>
            <a:r>
              <a:rPr lang="hr-HR" dirty="0" err="1"/>
              <a:t>should</a:t>
            </a:r>
            <a:r>
              <a:rPr lang="hr-HR" dirty="0"/>
              <a:t> </a:t>
            </a:r>
            <a:r>
              <a:rPr lang="hr-HR" dirty="0" err="1"/>
              <a:t>look</a:t>
            </a:r>
            <a:r>
              <a:rPr lang="hr-HR" dirty="0"/>
              <a:t> </a:t>
            </a:r>
            <a:r>
              <a:rPr lang="hr-HR" dirty="0" err="1"/>
              <a:t>like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CAC2C1-1157-4101-80AC-EB3802440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983664"/>
            <a:ext cx="6241321" cy="41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4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F8B9-2C5A-4E23-8454-390C0A15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VTD 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733B5-30D0-4E6A-B9ED-D63D2C82E4D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hr-HR" dirty="0"/>
              <a:t>C</a:t>
            </a:r>
            <a:r>
              <a:rPr lang="en-US" dirty="0" err="1"/>
              <a:t>opy</a:t>
            </a:r>
            <a:r>
              <a:rPr lang="en-US" dirty="0"/>
              <a:t> the </a:t>
            </a:r>
            <a:r>
              <a:rPr lang="en-US" b="1" dirty="0"/>
              <a:t>VTD2020.AVL.tar.gz</a:t>
            </a:r>
            <a:r>
              <a:rPr lang="en-US" dirty="0"/>
              <a:t> file to the folder where VTD was installed (same folder as bin, Data, Develop, Doc, Installer, Runtime)</a:t>
            </a:r>
          </a:p>
          <a:p>
            <a:pPr lvl="1"/>
            <a:r>
              <a:rPr lang="en-US" dirty="0"/>
              <a:t>Open terminal in this folder and extract the archive with this command: </a:t>
            </a:r>
            <a:r>
              <a:rPr lang="en-US" i="1" dirty="0"/>
              <a:t>tar -</a:t>
            </a:r>
            <a:r>
              <a:rPr lang="en-US" i="1" dirty="0" err="1"/>
              <a:t>xzf</a:t>
            </a:r>
            <a:r>
              <a:rPr lang="en-US" i="1" dirty="0"/>
              <a:t> VTD2020.AVL.tar.gz</a:t>
            </a:r>
          </a:p>
          <a:p>
            <a:pPr lvl="1"/>
            <a:r>
              <a:rPr lang="en-US" dirty="0"/>
              <a:t>Navigate to Data\Projects and check that there are projects as in the figure below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VTD needs to be started in </a:t>
            </a:r>
            <a:r>
              <a:rPr lang="en-US" b="1" dirty="0" err="1"/>
              <a:t>Cosimulation</a:t>
            </a:r>
            <a:r>
              <a:rPr lang="en-US" dirty="0"/>
              <a:t> mode. Navigate to the </a:t>
            </a:r>
            <a:r>
              <a:rPr lang="en-US" b="1" dirty="0"/>
              <a:t>bin</a:t>
            </a:r>
            <a:r>
              <a:rPr lang="en-US" dirty="0"/>
              <a:t> folder and open the terminal in that folder. Run the command: </a:t>
            </a:r>
            <a:r>
              <a:rPr lang="en-US" i="1" dirty="0"/>
              <a:t>./vtdStart.sh</a:t>
            </a:r>
            <a:endParaRPr lang="en-US" dirty="0"/>
          </a:p>
          <a:p>
            <a:pPr lvl="1"/>
            <a:r>
              <a:rPr lang="en-US" dirty="0"/>
              <a:t>If the VTD is started in the „Standard” setup, it needs to be started in the </a:t>
            </a:r>
            <a:r>
              <a:rPr lang="en-US" b="1" dirty="0" err="1"/>
              <a:t>CoSimulation</a:t>
            </a:r>
            <a:r>
              <a:rPr lang="en-US" dirty="0"/>
              <a:t> setup</a:t>
            </a:r>
          </a:p>
          <a:p>
            <a:pPr lvl="1"/>
            <a:r>
              <a:rPr lang="en-US" dirty="0"/>
              <a:t>Close it and in terminal run command: </a:t>
            </a:r>
            <a:r>
              <a:rPr lang="en-US" i="1" dirty="0"/>
              <a:t>./</a:t>
            </a:r>
            <a:r>
              <a:rPr lang="en-US" i="1" dirty="0" err="1"/>
              <a:t>vtdStart</a:t>
            </a:r>
            <a:r>
              <a:rPr lang="en-US" i="1" dirty="0"/>
              <a:t> --select </a:t>
            </a:r>
          </a:p>
          <a:p>
            <a:pPr lvl="1"/>
            <a:r>
              <a:rPr lang="en-US" dirty="0"/>
              <a:t>Find the </a:t>
            </a:r>
            <a:r>
              <a:rPr lang="en-US" dirty="0" err="1"/>
              <a:t>Cosimulation</a:t>
            </a:r>
            <a:r>
              <a:rPr lang="en-US" dirty="0"/>
              <a:t> setup on the list (it should be number 2) and type 2 into the terminal. The VTD is now started in the </a:t>
            </a:r>
            <a:r>
              <a:rPr lang="en-US" dirty="0" err="1"/>
              <a:t>Cosimulation</a:t>
            </a:r>
            <a:r>
              <a:rPr lang="en-US" dirty="0"/>
              <a:t> mode</a:t>
            </a:r>
            <a:endParaRPr lang="hr-HR" dirty="0"/>
          </a:p>
          <a:p>
            <a:pPr lvl="1"/>
            <a:r>
              <a:rPr lang="hr-HR" dirty="0"/>
              <a:t>Open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b="1" dirty="0"/>
              <a:t>00_Base_ACC </a:t>
            </a:r>
            <a:r>
              <a:rPr lang="hr-HR" dirty="0" err="1"/>
              <a:t>project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b="1" dirty="0" err="1"/>
              <a:t>Apply</a:t>
            </a:r>
            <a:r>
              <a:rPr lang="hr-HR" b="1" dirty="0"/>
              <a:t> </a:t>
            </a:r>
            <a:r>
              <a:rPr lang="hr-HR" b="1" dirty="0" err="1"/>
              <a:t>the</a:t>
            </a:r>
            <a:r>
              <a:rPr lang="hr-HR" b="1" dirty="0"/>
              <a:t> </a:t>
            </a:r>
            <a:r>
              <a:rPr lang="hr-HR" b="1" dirty="0" err="1"/>
              <a:t>configuration</a:t>
            </a:r>
            <a:r>
              <a:rPr lang="hr-HR" dirty="0"/>
              <a:t>. VTD </a:t>
            </a:r>
            <a:r>
              <a:rPr lang="hr-HR" dirty="0" err="1"/>
              <a:t>needs</a:t>
            </a:r>
            <a:r>
              <a:rPr lang="hr-HR" dirty="0"/>
              <a:t> to </a:t>
            </a:r>
            <a:r>
              <a:rPr lang="hr-HR" dirty="0" err="1"/>
              <a:t>be</a:t>
            </a:r>
            <a:r>
              <a:rPr lang="hr-HR" dirty="0"/>
              <a:t> </a:t>
            </a:r>
            <a:r>
              <a:rPr lang="hr-HR" dirty="0" err="1"/>
              <a:t>ready</a:t>
            </a:r>
            <a:r>
              <a:rPr lang="hr-HR" dirty="0"/>
              <a:t> for </a:t>
            </a:r>
            <a:r>
              <a:rPr lang="hr-HR" dirty="0" err="1"/>
              <a:t>cosim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791907-8C83-45E5-9C74-99304B0B6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6485"/>
            <a:ext cx="9929720" cy="12650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964ADA-C9F4-47DE-AEF5-3C8374C6A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4547515"/>
            <a:ext cx="5136325" cy="1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076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76324-58D1-4807-A04E-CFFFFBE17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Model.CONNECT </a:t>
            </a:r>
            <a:r>
              <a:rPr lang="hr-HR" dirty="0" err="1"/>
              <a:t>Setup</a:t>
            </a:r>
            <a:r>
              <a:rPr lang="hr-HR" dirty="0"/>
              <a:t> – External </a:t>
            </a:r>
            <a:r>
              <a:rPr lang="hr-HR" dirty="0" err="1"/>
              <a:t>Vehicle</a:t>
            </a:r>
            <a:r>
              <a:rPr lang="hr-HR" dirty="0"/>
              <a:t> w. ACC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7B46A-E472-447C-BC9B-7ECFF299214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Online Monitor</a:t>
            </a:r>
          </a:p>
          <a:p>
            <a:pPr lvl="1"/>
            <a:r>
              <a:rPr lang="en-US" dirty="0"/>
              <a:t>In the simulations tab, add a Slider component and add the signals from the HMI component to it</a:t>
            </a:r>
          </a:p>
          <a:p>
            <a:pPr lvl="1"/>
            <a:r>
              <a:rPr lang="en-US" dirty="0"/>
              <a:t>In this setup, the VTD driver is no longer relevant as the ACC component will output </a:t>
            </a:r>
            <a:r>
              <a:rPr lang="en-US" dirty="0" err="1"/>
              <a:t>VSM.Longitudinal.Driver.Enabled</a:t>
            </a:r>
            <a:r>
              <a:rPr lang="en-US" dirty="0"/>
              <a:t> with a value of 2. This will command the VSM to listen to the Desired Vehicle Speed set by the ACC component and using the internal VSM driver to achieve it</a:t>
            </a:r>
          </a:p>
          <a:p>
            <a:pPr lvl="1"/>
            <a:r>
              <a:rPr lang="en-US" dirty="0"/>
              <a:t>For this reason, gauges from the previous setup will now show the VSM driver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DB3614-4224-4158-8D12-453FB5659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419475"/>
            <a:ext cx="6872350" cy="302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78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D4E4-A105-4163-AB99-38769ECA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Model.CONNECT </a:t>
            </a:r>
            <a:r>
              <a:rPr lang="hr-HR" dirty="0" err="1"/>
              <a:t>Setup</a:t>
            </a:r>
            <a:r>
              <a:rPr lang="hr-HR" dirty="0"/>
              <a:t> – External </a:t>
            </a:r>
            <a:r>
              <a:rPr lang="hr-HR" dirty="0" err="1"/>
              <a:t>Vehicle</a:t>
            </a:r>
            <a:r>
              <a:rPr lang="hr-HR" dirty="0"/>
              <a:t> w. ACC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217CD-CF66-4E9D-8D11-ECF4AA6431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r-HR" dirty="0"/>
              <a:t>On </a:t>
            </a:r>
            <a:r>
              <a:rPr lang="hr-HR" dirty="0" err="1"/>
              <a:t>the</a:t>
            </a:r>
            <a:r>
              <a:rPr lang="hr-HR" dirty="0"/>
              <a:t> VTD side, </a:t>
            </a:r>
            <a:r>
              <a:rPr lang="hr-HR" dirty="0" err="1"/>
              <a:t>load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b="1" dirty="0"/>
              <a:t>00_Base_ACC </a:t>
            </a:r>
            <a:r>
              <a:rPr lang="hr-HR" dirty="0" err="1"/>
              <a:t>project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apply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configuration</a:t>
            </a:r>
            <a:endParaRPr lang="hr-HR" dirty="0"/>
          </a:p>
          <a:p>
            <a:r>
              <a:rPr lang="hr-HR" dirty="0"/>
              <a:t>On Model.CONNECT, </a:t>
            </a:r>
            <a:r>
              <a:rPr lang="hr-HR" dirty="0" err="1"/>
              <a:t>open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VTD </a:t>
            </a:r>
            <a:r>
              <a:rPr lang="hr-HR" dirty="0" err="1"/>
              <a:t>component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refresh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scenarios</a:t>
            </a:r>
            <a:r>
              <a:rPr lang="hr-HR" dirty="0"/>
              <a:t>. </a:t>
            </a:r>
            <a:r>
              <a:rPr lang="hr-HR" dirty="0" err="1"/>
              <a:t>Select</a:t>
            </a:r>
            <a:r>
              <a:rPr lang="hr-HR" dirty="0"/>
              <a:t> </a:t>
            </a:r>
            <a:r>
              <a:rPr lang="hr-HR" b="1" dirty="0"/>
              <a:t>ACC_Passenger.xml</a:t>
            </a:r>
          </a:p>
          <a:p>
            <a:r>
              <a:rPr lang="hr-HR" dirty="0"/>
              <a:t>Start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simulation</a:t>
            </a:r>
            <a:endParaRPr lang="hr-HR" dirty="0"/>
          </a:p>
          <a:p>
            <a:r>
              <a:rPr lang="hr-HR" dirty="0"/>
              <a:t>Play </a:t>
            </a:r>
            <a:r>
              <a:rPr lang="hr-HR" dirty="0" err="1"/>
              <a:t>with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slider</a:t>
            </a:r>
            <a:r>
              <a:rPr lang="hr-HR" dirty="0"/>
              <a:t> for </a:t>
            </a:r>
            <a:r>
              <a:rPr lang="hr-HR" dirty="0" err="1"/>
              <a:t>setting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Desired</a:t>
            </a:r>
            <a:r>
              <a:rPr lang="hr-HR" dirty="0"/>
              <a:t> </a:t>
            </a:r>
            <a:r>
              <a:rPr lang="hr-HR" dirty="0" err="1"/>
              <a:t>Vehicle</a:t>
            </a:r>
            <a:r>
              <a:rPr lang="hr-HR" dirty="0"/>
              <a:t> </a:t>
            </a:r>
            <a:r>
              <a:rPr lang="hr-HR" dirty="0" err="1"/>
              <a:t>Speed</a:t>
            </a:r>
            <a:endParaRPr lang="hr-HR" dirty="0"/>
          </a:p>
          <a:p>
            <a:r>
              <a:rPr lang="hr-HR" dirty="0" err="1"/>
              <a:t>Once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other</a:t>
            </a:r>
            <a:r>
              <a:rPr lang="hr-HR" dirty="0"/>
              <a:t> </a:t>
            </a:r>
            <a:r>
              <a:rPr lang="hr-HR" dirty="0" err="1"/>
              <a:t>vehicle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</a:t>
            </a:r>
            <a:r>
              <a:rPr lang="hr-HR" dirty="0" err="1"/>
              <a:t>range</a:t>
            </a:r>
            <a:r>
              <a:rPr lang="hr-HR" dirty="0"/>
              <a:t>, </a:t>
            </a:r>
            <a:r>
              <a:rPr lang="hr-HR" dirty="0" err="1"/>
              <a:t>the</a:t>
            </a:r>
            <a:r>
              <a:rPr lang="hr-HR" dirty="0"/>
              <a:t> ACC </a:t>
            </a:r>
            <a:r>
              <a:rPr lang="hr-HR" dirty="0" err="1"/>
              <a:t>will</a:t>
            </a:r>
            <a:r>
              <a:rPr lang="hr-HR" dirty="0"/>
              <a:t> start to </a:t>
            </a:r>
            <a:r>
              <a:rPr lang="hr-HR" dirty="0" err="1"/>
              <a:t>act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will</a:t>
            </a:r>
            <a:r>
              <a:rPr lang="hr-HR" dirty="0"/>
              <a:t> </a:t>
            </a:r>
            <a:r>
              <a:rPr lang="hr-HR" dirty="0" err="1"/>
              <a:t>keep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vehicle</a:t>
            </a:r>
            <a:r>
              <a:rPr lang="hr-HR" dirty="0"/>
              <a:t> at </a:t>
            </a:r>
            <a:r>
              <a:rPr lang="hr-HR" dirty="0" err="1"/>
              <a:t>the</a:t>
            </a:r>
            <a:r>
              <a:rPr lang="hr-HR" dirty="0"/>
              <a:t> distance </a:t>
            </a:r>
            <a:r>
              <a:rPr lang="hr-HR" dirty="0" err="1"/>
              <a:t>defined</a:t>
            </a:r>
            <a:r>
              <a:rPr lang="hr-HR" dirty="0"/>
              <a:t> </a:t>
            </a:r>
            <a:r>
              <a:rPr lang="hr-HR" dirty="0" err="1"/>
              <a:t>by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timegap</a:t>
            </a:r>
            <a:r>
              <a:rPr lang="hr-HR" dirty="0"/>
              <a:t> </a:t>
            </a:r>
            <a:r>
              <a:rPr lang="hr-HR" dirty="0" err="1"/>
              <a:t>slider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58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FFC1-3579-4BB3-AA28-052C356B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Model.CONNECT </a:t>
            </a:r>
            <a:r>
              <a:rPr lang="hr-HR" dirty="0" err="1"/>
              <a:t>Setup</a:t>
            </a:r>
            <a:r>
              <a:rPr lang="hr-HR" dirty="0"/>
              <a:t> – SCP </a:t>
            </a:r>
            <a:r>
              <a:rPr lang="hr-HR" dirty="0" err="1"/>
              <a:t>commands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AABC2-E8FE-45E3-A391-1670B1B9218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5372" y="1219200"/>
            <a:ext cx="11091862" cy="4539600"/>
          </a:xfrm>
        </p:spPr>
        <p:txBody>
          <a:bodyPr/>
          <a:lstStyle/>
          <a:p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user</a:t>
            </a:r>
            <a:r>
              <a:rPr lang="hr-HR" dirty="0"/>
              <a:t> </a:t>
            </a:r>
            <a:r>
              <a:rPr lang="hr-HR" dirty="0" err="1"/>
              <a:t>can</a:t>
            </a:r>
            <a:r>
              <a:rPr lang="hr-HR" dirty="0"/>
              <a:t> </a:t>
            </a:r>
            <a:r>
              <a:rPr lang="hr-HR" dirty="0" err="1"/>
              <a:t>send</a:t>
            </a:r>
            <a:r>
              <a:rPr lang="hr-HR" dirty="0"/>
              <a:t> </a:t>
            </a:r>
            <a:r>
              <a:rPr lang="hr-HR" dirty="0" err="1"/>
              <a:t>custom</a:t>
            </a:r>
            <a:r>
              <a:rPr lang="hr-HR" dirty="0"/>
              <a:t> SCP </a:t>
            </a:r>
            <a:r>
              <a:rPr lang="hr-HR" dirty="0" err="1"/>
              <a:t>commands</a:t>
            </a:r>
            <a:r>
              <a:rPr lang="hr-HR" dirty="0"/>
              <a:t> to VTD </a:t>
            </a:r>
            <a:r>
              <a:rPr lang="hr-HR" dirty="0" err="1"/>
              <a:t>using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Function</a:t>
            </a:r>
            <a:r>
              <a:rPr lang="hr-HR" dirty="0"/>
              <a:t> </a:t>
            </a:r>
            <a:r>
              <a:rPr lang="hr-HR" dirty="0" err="1"/>
              <a:t>component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Model.CONNECT. An </a:t>
            </a:r>
            <a:r>
              <a:rPr lang="hr-HR" dirty="0" err="1"/>
              <a:t>example</a:t>
            </a:r>
            <a:r>
              <a:rPr lang="hr-HR" dirty="0"/>
              <a:t> </a:t>
            </a:r>
            <a:r>
              <a:rPr lang="hr-HR" dirty="0" err="1"/>
              <a:t>can</a:t>
            </a:r>
            <a:r>
              <a:rPr lang="hr-HR" dirty="0"/>
              <a:t> </a:t>
            </a:r>
            <a:r>
              <a:rPr lang="hr-HR" dirty="0" err="1"/>
              <a:t>be</a:t>
            </a:r>
            <a:r>
              <a:rPr lang="hr-HR" dirty="0"/>
              <a:t> </a:t>
            </a:r>
            <a:r>
              <a:rPr lang="hr-HR" dirty="0" err="1"/>
              <a:t>found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Model.CONNECT manual, </a:t>
            </a:r>
            <a:r>
              <a:rPr lang="hr-HR" dirty="0" err="1"/>
              <a:t>chapter</a:t>
            </a:r>
            <a:r>
              <a:rPr lang="hr-HR" dirty="0"/>
              <a:t> </a:t>
            </a:r>
            <a:r>
              <a:rPr lang="hr-HR" b="1" dirty="0" err="1"/>
              <a:t>Function</a:t>
            </a:r>
            <a:r>
              <a:rPr lang="hr-HR" dirty="0"/>
              <a:t>, </a:t>
            </a:r>
            <a:r>
              <a:rPr lang="hr-HR" dirty="0" err="1"/>
              <a:t>section</a:t>
            </a:r>
            <a:r>
              <a:rPr lang="hr-HR" dirty="0"/>
              <a:t> </a:t>
            </a:r>
            <a:r>
              <a:rPr lang="hr-HR" b="1" dirty="0" err="1"/>
              <a:t>Exposed</a:t>
            </a:r>
            <a:r>
              <a:rPr lang="hr-HR" b="1" dirty="0"/>
              <a:t> </a:t>
            </a:r>
            <a:r>
              <a:rPr lang="hr-HR" b="1" dirty="0" err="1"/>
              <a:t>Functions</a:t>
            </a:r>
            <a:r>
              <a:rPr lang="hr-HR" dirty="0"/>
              <a:t>.</a:t>
            </a:r>
          </a:p>
          <a:p>
            <a:endParaRPr lang="hr-HR" b="1" dirty="0"/>
          </a:p>
          <a:p>
            <a:endParaRPr lang="hr-HR" b="1" dirty="0"/>
          </a:p>
          <a:p>
            <a:endParaRPr lang="hr-HR" b="1" dirty="0"/>
          </a:p>
          <a:p>
            <a:endParaRPr lang="hr-HR" b="1" dirty="0"/>
          </a:p>
          <a:p>
            <a:endParaRPr lang="hr-HR" b="1" dirty="0"/>
          </a:p>
          <a:p>
            <a:endParaRPr lang="hr-HR" b="1" dirty="0"/>
          </a:p>
          <a:p>
            <a:r>
              <a:rPr lang="hr-HR" dirty="0"/>
              <a:t>Insert a </a:t>
            </a:r>
            <a:r>
              <a:rPr lang="hr-HR" dirty="0" err="1"/>
              <a:t>Function</a:t>
            </a:r>
            <a:r>
              <a:rPr lang="hr-HR" dirty="0"/>
              <a:t> </a:t>
            </a:r>
            <a:r>
              <a:rPr lang="hr-HR" dirty="0" err="1"/>
              <a:t>block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add</a:t>
            </a:r>
            <a:r>
              <a:rPr lang="hr-HR" dirty="0"/>
              <a:t> 3 </a:t>
            </a:r>
            <a:r>
              <a:rPr lang="hr-HR" dirty="0" err="1"/>
              <a:t>inputs</a:t>
            </a:r>
            <a:endParaRPr lang="hr-HR" dirty="0"/>
          </a:p>
          <a:p>
            <a:pPr lvl="1"/>
            <a:r>
              <a:rPr lang="hr-HR" dirty="0" err="1"/>
              <a:t>selectView</a:t>
            </a:r>
            <a:endParaRPr lang="hr-HR" dirty="0"/>
          </a:p>
          <a:p>
            <a:pPr lvl="1"/>
            <a:r>
              <a:rPr lang="hr-HR" dirty="0" err="1"/>
              <a:t>weatherControl</a:t>
            </a:r>
            <a:endParaRPr lang="hr-HR" dirty="0"/>
          </a:p>
          <a:p>
            <a:pPr lvl="1"/>
            <a:r>
              <a:rPr lang="hr-HR" dirty="0" err="1"/>
              <a:t>laneChange</a:t>
            </a:r>
            <a:endParaRPr lang="hr-HR" dirty="0"/>
          </a:p>
          <a:p>
            <a:r>
              <a:rPr lang="hr-HR" dirty="0"/>
              <a:t>Insert a Monitor </a:t>
            </a:r>
            <a:r>
              <a:rPr lang="hr-HR" dirty="0" err="1"/>
              <a:t>with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same 3 </a:t>
            </a:r>
            <a:r>
              <a:rPr lang="hr-HR" dirty="0" err="1"/>
              <a:t>outputs</a:t>
            </a:r>
            <a:endParaRPr lang="hr-HR" dirty="0"/>
          </a:p>
          <a:p>
            <a:pPr lvl="1"/>
            <a:endParaRPr lang="hr-H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1AD73-D76D-42DC-9329-C5D95E627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8611346" cy="2057578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1FEA84B-57EA-43AC-992D-6AFF22C63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816094"/>
              </p:ext>
            </p:extLst>
          </p:nvPr>
        </p:nvGraphicFramePr>
        <p:xfrm>
          <a:off x="5181600" y="5363760"/>
          <a:ext cx="4597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350">
                  <a:extLst>
                    <a:ext uri="{9D8B030D-6E8A-4147-A177-3AD203B41FA5}">
                      <a16:colId xmlns:a16="http://schemas.microsoft.com/office/drawing/2014/main" val="2615667992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73358472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450606734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342073010"/>
                    </a:ext>
                  </a:extLst>
                </a:gridCol>
              </a:tblGrid>
              <a:tr h="12488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200" dirty="0" err="1"/>
                        <a:t>LowerLimit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200" dirty="0" err="1"/>
                        <a:t>UpperLimit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200" dirty="0" err="1"/>
                        <a:t>Default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69819"/>
                  </a:ext>
                </a:extLst>
              </a:tr>
              <a:tr h="124884">
                <a:tc>
                  <a:txBody>
                    <a:bodyPr/>
                    <a:lstStyle/>
                    <a:p>
                      <a:r>
                        <a:rPr lang="hr-HR" sz="1200" dirty="0" err="1"/>
                        <a:t>SelectView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2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400991"/>
                  </a:ext>
                </a:extLst>
              </a:tr>
              <a:tr h="124884">
                <a:tc>
                  <a:txBody>
                    <a:bodyPr/>
                    <a:lstStyle/>
                    <a:p>
                      <a:r>
                        <a:rPr lang="hr-HR" sz="1200" dirty="0" err="1"/>
                        <a:t>Weather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200" dirty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378404"/>
                  </a:ext>
                </a:extLst>
              </a:tr>
              <a:tr h="124884">
                <a:tc>
                  <a:txBody>
                    <a:bodyPr/>
                    <a:lstStyle/>
                    <a:p>
                      <a:r>
                        <a:rPr lang="hr-HR" sz="1200" dirty="0"/>
                        <a:t>Lane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200" dirty="0"/>
                        <a:t>-1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2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57812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9E71177-28DC-4D56-9F73-7005F3427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3374546"/>
            <a:ext cx="2683974" cy="191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7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38D8-2111-45AE-AFF5-A25FE7E7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Model.CONNECT </a:t>
            </a:r>
            <a:r>
              <a:rPr lang="hr-HR" dirty="0" err="1"/>
              <a:t>Setup</a:t>
            </a:r>
            <a:r>
              <a:rPr lang="hr-HR" dirty="0"/>
              <a:t> – SCP </a:t>
            </a:r>
            <a:r>
              <a:rPr lang="hr-HR" dirty="0" err="1"/>
              <a:t>commands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023F7-BF93-4BE4-BD06-04A3758A09B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0069" y="1219200"/>
            <a:ext cx="11091862" cy="4539600"/>
          </a:xfrm>
        </p:spPr>
        <p:txBody>
          <a:bodyPr/>
          <a:lstStyle/>
          <a:p>
            <a:r>
              <a:rPr lang="hr-HR" dirty="0"/>
              <a:t>In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Function</a:t>
            </a:r>
            <a:r>
              <a:rPr lang="hr-HR" dirty="0"/>
              <a:t> </a:t>
            </a:r>
            <a:r>
              <a:rPr lang="hr-HR" dirty="0" err="1"/>
              <a:t>block</a:t>
            </a:r>
            <a:r>
              <a:rPr lang="hr-HR" dirty="0"/>
              <a:t> </a:t>
            </a:r>
            <a:r>
              <a:rPr lang="hr-HR" dirty="0" err="1"/>
              <a:t>body</a:t>
            </a:r>
            <a:r>
              <a:rPr lang="hr-HR" dirty="0"/>
              <a:t>:</a:t>
            </a:r>
          </a:p>
          <a:p>
            <a:pPr lvl="1"/>
            <a:r>
              <a:rPr lang="hr-HR" dirty="0" err="1"/>
              <a:t>Define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weather</a:t>
            </a:r>
            <a:r>
              <a:rPr lang="hr-HR" dirty="0"/>
              <a:t> </a:t>
            </a:r>
            <a:r>
              <a:rPr lang="hr-HR" dirty="0" err="1"/>
              <a:t>commands</a:t>
            </a:r>
            <a:br>
              <a:rPr lang="hr-HR" dirty="0"/>
            </a:br>
            <a:r>
              <a:rPr lang="hr-HR" sz="1000" dirty="0" err="1"/>
              <a:t>char</a:t>
            </a:r>
            <a:r>
              <a:rPr lang="hr-HR" sz="1000" dirty="0"/>
              <a:t> </a:t>
            </a:r>
            <a:r>
              <a:rPr lang="hr-HR" sz="1000" dirty="0" err="1"/>
              <a:t>cmd_sunny</a:t>
            </a:r>
            <a:r>
              <a:rPr lang="hr-HR" sz="1000" dirty="0"/>
              <a:t>[1024] = "&lt;?</a:t>
            </a:r>
            <a:r>
              <a:rPr lang="hr-HR" sz="1000" dirty="0" err="1"/>
              <a:t>xml</a:t>
            </a:r>
            <a:r>
              <a:rPr lang="hr-HR" sz="1000" dirty="0"/>
              <a:t> </a:t>
            </a:r>
            <a:r>
              <a:rPr lang="hr-HR" sz="1000" dirty="0" err="1"/>
              <a:t>version</a:t>
            </a:r>
            <a:r>
              <a:rPr lang="hr-HR" sz="1000" dirty="0"/>
              <a:t>=\"1.0\"?&gt;&lt;</a:t>
            </a:r>
            <a:r>
              <a:rPr lang="hr-HR" sz="1000" dirty="0" err="1"/>
              <a:t>Environment</a:t>
            </a:r>
            <a:r>
              <a:rPr lang="hr-HR" sz="1000" dirty="0"/>
              <a:t>&gt;&lt;</a:t>
            </a:r>
            <a:r>
              <a:rPr lang="hr-HR" sz="1000" dirty="0" err="1"/>
              <a:t>Sky</a:t>
            </a:r>
            <a:r>
              <a:rPr lang="hr-HR" sz="1000" dirty="0"/>
              <a:t> </a:t>
            </a:r>
            <a:r>
              <a:rPr lang="hr-HR" sz="1000" dirty="0" err="1"/>
              <a:t>cloudState</a:t>
            </a:r>
            <a:r>
              <a:rPr lang="hr-HR" sz="1000" dirty="0"/>
              <a:t>=\"0/8\" </a:t>
            </a:r>
            <a:r>
              <a:rPr lang="hr-HR" sz="1000" dirty="0" err="1"/>
              <a:t>visibility</a:t>
            </a:r>
            <a:r>
              <a:rPr lang="hr-HR" sz="1000" dirty="0"/>
              <a:t>=\"100000.000000\" /&gt;&lt;</a:t>
            </a:r>
            <a:r>
              <a:rPr lang="hr-HR" sz="1000" dirty="0" err="1"/>
              <a:t>Precipitation</a:t>
            </a:r>
            <a:r>
              <a:rPr lang="hr-HR" sz="1000" dirty="0"/>
              <a:t> </a:t>
            </a:r>
            <a:r>
              <a:rPr lang="hr-HR" sz="1000" dirty="0" err="1"/>
              <a:t>intensity</a:t>
            </a:r>
            <a:r>
              <a:rPr lang="hr-HR" sz="1000" dirty="0"/>
              <a:t>=\"0.000000\" </a:t>
            </a:r>
            <a:r>
              <a:rPr lang="hr-HR" sz="1000" dirty="0" err="1"/>
              <a:t>type</a:t>
            </a:r>
            <a:r>
              <a:rPr lang="hr-HR" sz="1000" dirty="0"/>
              <a:t>=\"none\" /&gt;&lt;</a:t>
            </a:r>
            <a:r>
              <a:rPr lang="hr-HR" sz="1000" dirty="0" err="1"/>
              <a:t>Road</a:t>
            </a:r>
            <a:r>
              <a:rPr lang="hr-HR" sz="1000" dirty="0"/>
              <a:t> </a:t>
            </a:r>
            <a:r>
              <a:rPr lang="hr-HR" sz="1000" dirty="0" err="1"/>
              <a:t>state</a:t>
            </a:r>
            <a:r>
              <a:rPr lang="hr-HR" sz="1000" dirty="0"/>
              <a:t>=\"</a:t>
            </a:r>
            <a:r>
              <a:rPr lang="hr-HR" sz="1000" dirty="0" err="1"/>
              <a:t>dry</a:t>
            </a:r>
            <a:r>
              <a:rPr lang="hr-HR" sz="1000" dirty="0"/>
              <a:t>\"/&gt;&lt;/</a:t>
            </a:r>
            <a:r>
              <a:rPr lang="hr-HR" sz="1000" dirty="0" err="1"/>
              <a:t>Environment</a:t>
            </a:r>
            <a:r>
              <a:rPr lang="hr-HR" sz="1000" dirty="0"/>
              <a:t>&gt;";</a:t>
            </a:r>
            <a:br>
              <a:rPr lang="hr-HR" sz="1000" dirty="0"/>
            </a:br>
            <a:r>
              <a:rPr lang="hr-HR" sz="1000" dirty="0" err="1"/>
              <a:t>char</a:t>
            </a:r>
            <a:r>
              <a:rPr lang="hr-HR" sz="1000" dirty="0"/>
              <a:t> </a:t>
            </a:r>
            <a:r>
              <a:rPr lang="hr-HR" sz="1000" dirty="0" err="1"/>
              <a:t>cmd_noRain</a:t>
            </a:r>
            <a:r>
              <a:rPr lang="hr-HR" sz="1000" dirty="0"/>
              <a:t>[1024] = "&lt;?</a:t>
            </a:r>
            <a:r>
              <a:rPr lang="hr-HR" sz="1000" dirty="0" err="1"/>
              <a:t>xml</a:t>
            </a:r>
            <a:r>
              <a:rPr lang="hr-HR" sz="1000" dirty="0"/>
              <a:t> </a:t>
            </a:r>
            <a:r>
              <a:rPr lang="hr-HR" sz="1000" dirty="0" err="1"/>
              <a:t>version</a:t>
            </a:r>
            <a:r>
              <a:rPr lang="hr-HR" sz="1000" dirty="0"/>
              <a:t>=\"1.0\"?&gt;&lt;</a:t>
            </a:r>
            <a:r>
              <a:rPr lang="hr-HR" sz="1000" dirty="0" err="1"/>
              <a:t>Environment</a:t>
            </a:r>
            <a:r>
              <a:rPr lang="hr-HR" sz="1000" dirty="0"/>
              <a:t>&gt;&lt;</a:t>
            </a:r>
            <a:r>
              <a:rPr lang="hr-HR" sz="1000" dirty="0" err="1"/>
              <a:t>Sky</a:t>
            </a:r>
            <a:r>
              <a:rPr lang="hr-HR" sz="1000" dirty="0"/>
              <a:t> </a:t>
            </a:r>
            <a:r>
              <a:rPr lang="hr-HR" sz="1000" dirty="0" err="1"/>
              <a:t>cloudState</a:t>
            </a:r>
            <a:r>
              <a:rPr lang="hr-HR" sz="1000" dirty="0"/>
              <a:t>=\"2/8\" </a:t>
            </a:r>
            <a:r>
              <a:rPr lang="hr-HR" sz="1000" dirty="0" err="1"/>
              <a:t>visibility</a:t>
            </a:r>
            <a:r>
              <a:rPr lang="hr-HR" sz="1000" dirty="0"/>
              <a:t>=\"100000.000000\" /&gt;&lt;</a:t>
            </a:r>
            <a:r>
              <a:rPr lang="hr-HR" sz="1000" dirty="0" err="1"/>
              <a:t>Precipitation</a:t>
            </a:r>
            <a:r>
              <a:rPr lang="hr-HR" sz="1000" dirty="0"/>
              <a:t> </a:t>
            </a:r>
            <a:r>
              <a:rPr lang="hr-HR" sz="1000" dirty="0" err="1"/>
              <a:t>intensity</a:t>
            </a:r>
            <a:r>
              <a:rPr lang="hr-HR" sz="1000" dirty="0"/>
              <a:t>=\"0.200000\" </a:t>
            </a:r>
            <a:r>
              <a:rPr lang="hr-HR" sz="1000" dirty="0" err="1"/>
              <a:t>type</a:t>
            </a:r>
            <a:r>
              <a:rPr lang="hr-HR" sz="1000" dirty="0"/>
              <a:t>=\"</a:t>
            </a:r>
            <a:r>
              <a:rPr lang="hr-HR" sz="1000" dirty="0" err="1"/>
              <a:t>rain</a:t>
            </a:r>
            <a:r>
              <a:rPr lang="hr-HR" sz="1000" dirty="0"/>
              <a:t>\" /&gt;&lt;</a:t>
            </a:r>
            <a:r>
              <a:rPr lang="hr-HR" sz="1000" dirty="0" err="1"/>
              <a:t>Road</a:t>
            </a:r>
            <a:r>
              <a:rPr lang="hr-HR" sz="1000" dirty="0"/>
              <a:t> </a:t>
            </a:r>
            <a:r>
              <a:rPr lang="hr-HR" sz="1000" dirty="0" err="1"/>
              <a:t>state</a:t>
            </a:r>
            <a:r>
              <a:rPr lang="hr-HR" sz="1000" dirty="0"/>
              <a:t>=\"</a:t>
            </a:r>
            <a:r>
              <a:rPr lang="hr-HR" sz="1000" dirty="0" err="1"/>
              <a:t>wet</a:t>
            </a:r>
            <a:r>
              <a:rPr lang="hr-HR" sz="1000" dirty="0"/>
              <a:t>\"/&gt;&lt;/</a:t>
            </a:r>
            <a:r>
              <a:rPr lang="hr-HR" sz="1000" dirty="0" err="1"/>
              <a:t>Environment</a:t>
            </a:r>
            <a:r>
              <a:rPr lang="hr-HR" sz="1000" dirty="0"/>
              <a:t>&gt;";</a:t>
            </a:r>
            <a:br>
              <a:rPr lang="hr-HR" sz="1000" dirty="0"/>
            </a:br>
            <a:r>
              <a:rPr lang="hr-HR" sz="1000" dirty="0" err="1"/>
              <a:t>char</a:t>
            </a:r>
            <a:r>
              <a:rPr lang="hr-HR" sz="1000" dirty="0"/>
              <a:t> </a:t>
            </a:r>
            <a:r>
              <a:rPr lang="hr-HR" sz="1000" dirty="0" err="1"/>
              <a:t>cmd_weak</a:t>
            </a:r>
            <a:r>
              <a:rPr lang="hr-HR" sz="1000" dirty="0"/>
              <a:t>[1024] = "&lt;?</a:t>
            </a:r>
            <a:r>
              <a:rPr lang="hr-HR" sz="1000" dirty="0" err="1"/>
              <a:t>xml</a:t>
            </a:r>
            <a:r>
              <a:rPr lang="hr-HR" sz="1000" dirty="0"/>
              <a:t> </a:t>
            </a:r>
            <a:r>
              <a:rPr lang="hr-HR" sz="1000" dirty="0" err="1"/>
              <a:t>version</a:t>
            </a:r>
            <a:r>
              <a:rPr lang="hr-HR" sz="1000" dirty="0"/>
              <a:t>=\"1.0\"?&gt;&lt;</a:t>
            </a:r>
            <a:r>
              <a:rPr lang="hr-HR" sz="1000" dirty="0" err="1"/>
              <a:t>Environment</a:t>
            </a:r>
            <a:r>
              <a:rPr lang="hr-HR" sz="1000" dirty="0"/>
              <a:t>&gt;&lt;</a:t>
            </a:r>
            <a:r>
              <a:rPr lang="hr-HR" sz="1000" dirty="0" err="1"/>
              <a:t>Sky</a:t>
            </a:r>
            <a:r>
              <a:rPr lang="hr-HR" sz="1000" dirty="0"/>
              <a:t> </a:t>
            </a:r>
            <a:r>
              <a:rPr lang="hr-HR" sz="1000" dirty="0" err="1"/>
              <a:t>cloudState</a:t>
            </a:r>
            <a:r>
              <a:rPr lang="hr-HR" sz="1000" dirty="0"/>
              <a:t>=\"4/8\" </a:t>
            </a:r>
            <a:r>
              <a:rPr lang="hr-HR" sz="1000" dirty="0" err="1"/>
              <a:t>visibility</a:t>
            </a:r>
            <a:r>
              <a:rPr lang="hr-HR" sz="1000" dirty="0"/>
              <a:t>=\"1000.000000\" /&gt;&lt;</a:t>
            </a:r>
            <a:r>
              <a:rPr lang="hr-HR" sz="1000" dirty="0" err="1"/>
              <a:t>Precipitation</a:t>
            </a:r>
            <a:r>
              <a:rPr lang="hr-HR" sz="1000" dirty="0"/>
              <a:t> </a:t>
            </a:r>
            <a:r>
              <a:rPr lang="hr-HR" sz="1000" dirty="0" err="1"/>
              <a:t>intensity</a:t>
            </a:r>
            <a:r>
              <a:rPr lang="hr-HR" sz="1000" dirty="0"/>
              <a:t>=\"0.400000\" </a:t>
            </a:r>
            <a:r>
              <a:rPr lang="hr-HR" sz="1000" dirty="0" err="1"/>
              <a:t>type</a:t>
            </a:r>
            <a:r>
              <a:rPr lang="hr-HR" sz="1000" dirty="0"/>
              <a:t>=\"</a:t>
            </a:r>
            <a:r>
              <a:rPr lang="hr-HR" sz="1000" dirty="0" err="1"/>
              <a:t>rain</a:t>
            </a:r>
            <a:r>
              <a:rPr lang="hr-HR" sz="1000" dirty="0"/>
              <a:t>\" /&gt;&lt;</a:t>
            </a:r>
            <a:r>
              <a:rPr lang="hr-HR" sz="1000" dirty="0" err="1"/>
              <a:t>Road</a:t>
            </a:r>
            <a:r>
              <a:rPr lang="hr-HR" sz="1000" dirty="0"/>
              <a:t> </a:t>
            </a:r>
            <a:r>
              <a:rPr lang="hr-HR" sz="1000" dirty="0" err="1"/>
              <a:t>state</a:t>
            </a:r>
            <a:r>
              <a:rPr lang="hr-HR" sz="1000" dirty="0"/>
              <a:t>=\"</a:t>
            </a:r>
            <a:r>
              <a:rPr lang="hr-HR" sz="1000" dirty="0" err="1"/>
              <a:t>wet</a:t>
            </a:r>
            <a:r>
              <a:rPr lang="hr-HR" sz="1000" dirty="0"/>
              <a:t>\"/&gt;&lt;/</a:t>
            </a:r>
            <a:r>
              <a:rPr lang="hr-HR" sz="1000" dirty="0" err="1"/>
              <a:t>Environment</a:t>
            </a:r>
            <a:r>
              <a:rPr lang="hr-HR" sz="1000" dirty="0"/>
              <a:t>&gt;";</a:t>
            </a:r>
            <a:br>
              <a:rPr lang="hr-HR" sz="1000" dirty="0"/>
            </a:br>
            <a:r>
              <a:rPr lang="hr-HR" sz="1000" dirty="0" err="1"/>
              <a:t>char</a:t>
            </a:r>
            <a:r>
              <a:rPr lang="hr-HR" sz="1000" dirty="0"/>
              <a:t> </a:t>
            </a:r>
            <a:r>
              <a:rPr lang="hr-HR" sz="1000" dirty="0" err="1"/>
              <a:t>cmd_medium</a:t>
            </a:r>
            <a:r>
              <a:rPr lang="hr-HR" sz="1000" dirty="0"/>
              <a:t>[1024] = "&lt;?</a:t>
            </a:r>
            <a:r>
              <a:rPr lang="hr-HR" sz="1000" dirty="0" err="1"/>
              <a:t>xml</a:t>
            </a:r>
            <a:r>
              <a:rPr lang="hr-HR" sz="1000" dirty="0"/>
              <a:t> </a:t>
            </a:r>
            <a:r>
              <a:rPr lang="hr-HR" sz="1000" dirty="0" err="1"/>
              <a:t>version</a:t>
            </a:r>
            <a:r>
              <a:rPr lang="hr-HR" sz="1000" dirty="0"/>
              <a:t>=\"1.0\"?&gt;&lt;</a:t>
            </a:r>
            <a:r>
              <a:rPr lang="hr-HR" sz="1000" dirty="0" err="1"/>
              <a:t>Environment</a:t>
            </a:r>
            <a:r>
              <a:rPr lang="hr-HR" sz="1000" dirty="0"/>
              <a:t>&gt;&lt;</a:t>
            </a:r>
            <a:r>
              <a:rPr lang="hr-HR" sz="1000" dirty="0" err="1"/>
              <a:t>Sky</a:t>
            </a:r>
            <a:r>
              <a:rPr lang="hr-HR" sz="1000" dirty="0"/>
              <a:t> </a:t>
            </a:r>
            <a:r>
              <a:rPr lang="hr-HR" sz="1000" dirty="0" err="1"/>
              <a:t>cloudState</a:t>
            </a:r>
            <a:r>
              <a:rPr lang="hr-HR" sz="1000" dirty="0"/>
              <a:t>=\"6/8\" </a:t>
            </a:r>
            <a:r>
              <a:rPr lang="hr-HR" sz="1000" dirty="0" err="1"/>
              <a:t>visibility</a:t>
            </a:r>
            <a:r>
              <a:rPr lang="hr-HR" sz="1000" dirty="0"/>
              <a:t>=\"300.000000\" /&gt;&lt;</a:t>
            </a:r>
            <a:r>
              <a:rPr lang="hr-HR" sz="1000" dirty="0" err="1"/>
              <a:t>Precipitation</a:t>
            </a:r>
            <a:r>
              <a:rPr lang="hr-HR" sz="1000" dirty="0"/>
              <a:t> </a:t>
            </a:r>
            <a:r>
              <a:rPr lang="hr-HR" sz="1000" dirty="0" err="1"/>
              <a:t>intensity</a:t>
            </a:r>
            <a:r>
              <a:rPr lang="hr-HR" sz="1000" dirty="0"/>
              <a:t>=\"0.700000\" </a:t>
            </a:r>
            <a:r>
              <a:rPr lang="hr-HR" sz="1000" dirty="0" err="1"/>
              <a:t>type</a:t>
            </a:r>
            <a:r>
              <a:rPr lang="hr-HR" sz="1000" dirty="0"/>
              <a:t>=\"</a:t>
            </a:r>
            <a:r>
              <a:rPr lang="hr-HR" sz="1000" dirty="0" err="1"/>
              <a:t>rain</a:t>
            </a:r>
            <a:r>
              <a:rPr lang="hr-HR" sz="1000" dirty="0"/>
              <a:t>\" /&gt;&lt;</a:t>
            </a:r>
            <a:r>
              <a:rPr lang="hr-HR" sz="1000" dirty="0" err="1"/>
              <a:t>Road</a:t>
            </a:r>
            <a:r>
              <a:rPr lang="hr-HR" sz="1000" dirty="0"/>
              <a:t> </a:t>
            </a:r>
            <a:r>
              <a:rPr lang="hr-HR" sz="1000" dirty="0" err="1"/>
              <a:t>state</a:t>
            </a:r>
            <a:r>
              <a:rPr lang="hr-HR" sz="1000" dirty="0"/>
              <a:t>=\"</a:t>
            </a:r>
            <a:r>
              <a:rPr lang="hr-HR" sz="1000" dirty="0" err="1"/>
              <a:t>wet</a:t>
            </a:r>
            <a:r>
              <a:rPr lang="hr-HR" sz="1000" dirty="0"/>
              <a:t>\"/&gt;&lt;/</a:t>
            </a:r>
            <a:r>
              <a:rPr lang="hr-HR" sz="1000" dirty="0" err="1"/>
              <a:t>Environment</a:t>
            </a:r>
            <a:r>
              <a:rPr lang="hr-HR" sz="1000" dirty="0"/>
              <a:t>&gt;";</a:t>
            </a:r>
            <a:br>
              <a:rPr lang="hr-HR" sz="1000" dirty="0"/>
            </a:br>
            <a:r>
              <a:rPr lang="hr-HR" sz="1000" dirty="0" err="1"/>
              <a:t>char</a:t>
            </a:r>
            <a:r>
              <a:rPr lang="hr-HR" sz="1000" dirty="0"/>
              <a:t> </a:t>
            </a:r>
            <a:r>
              <a:rPr lang="hr-HR" sz="1000" dirty="0" err="1"/>
              <a:t>cmd_heavy</a:t>
            </a:r>
            <a:r>
              <a:rPr lang="hr-HR" sz="1000" dirty="0"/>
              <a:t>[1024] = "&lt;?</a:t>
            </a:r>
            <a:r>
              <a:rPr lang="hr-HR" sz="1000" dirty="0" err="1"/>
              <a:t>xml</a:t>
            </a:r>
            <a:r>
              <a:rPr lang="hr-HR" sz="1000" dirty="0"/>
              <a:t> </a:t>
            </a:r>
            <a:r>
              <a:rPr lang="hr-HR" sz="1000" dirty="0" err="1"/>
              <a:t>version</a:t>
            </a:r>
            <a:r>
              <a:rPr lang="hr-HR" sz="1000" dirty="0"/>
              <a:t>=\"1.0\"?&gt;&lt;</a:t>
            </a:r>
            <a:r>
              <a:rPr lang="hr-HR" sz="1000" dirty="0" err="1"/>
              <a:t>Environment</a:t>
            </a:r>
            <a:r>
              <a:rPr lang="hr-HR" sz="1000" dirty="0"/>
              <a:t>&gt;&lt;</a:t>
            </a:r>
            <a:r>
              <a:rPr lang="hr-HR" sz="1000" dirty="0" err="1"/>
              <a:t>Sky</a:t>
            </a:r>
            <a:r>
              <a:rPr lang="hr-HR" sz="1000" dirty="0"/>
              <a:t> </a:t>
            </a:r>
            <a:r>
              <a:rPr lang="hr-HR" sz="1000" dirty="0" err="1"/>
              <a:t>cloudState</a:t>
            </a:r>
            <a:r>
              <a:rPr lang="hr-HR" sz="1000" dirty="0"/>
              <a:t>=\"8/8\" </a:t>
            </a:r>
            <a:r>
              <a:rPr lang="hr-HR" sz="1000" dirty="0" err="1"/>
              <a:t>visibility</a:t>
            </a:r>
            <a:r>
              <a:rPr lang="hr-HR" sz="1000" dirty="0"/>
              <a:t>=\"100.000000\" /&gt;&lt;</a:t>
            </a:r>
            <a:r>
              <a:rPr lang="hr-HR" sz="1000" dirty="0" err="1"/>
              <a:t>Precipitation</a:t>
            </a:r>
            <a:r>
              <a:rPr lang="hr-HR" sz="1000" dirty="0"/>
              <a:t> </a:t>
            </a:r>
            <a:r>
              <a:rPr lang="hr-HR" sz="1000" dirty="0" err="1"/>
              <a:t>intensity</a:t>
            </a:r>
            <a:r>
              <a:rPr lang="hr-HR" sz="1000" dirty="0"/>
              <a:t>=\"0.900000\" </a:t>
            </a:r>
            <a:r>
              <a:rPr lang="hr-HR" sz="1000" dirty="0" err="1"/>
              <a:t>type</a:t>
            </a:r>
            <a:r>
              <a:rPr lang="hr-HR" sz="1000" dirty="0"/>
              <a:t>=\"</a:t>
            </a:r>
            <a:r>
              <a:rPr lang="hr-HR" sz="1000" dirty="0" err="1"/>
              <a:t>rain</a:t>
            </a:r>
            <a:r>
              <a:rPr lang="hr-HR" sz="1000" dirty="0"/>
              <a:t>\" /&gt;&lt;</a:t>
            </a:r>
            <a:r>
              <a:rPr lang="hr-HR" sz="1000" dirty="0" err="1"/>
              <a:t>Road</a:t>
            </a:r>
            <a:r>
              <a:rPr lang="hr-HR" sz="1000" dirty="0"/>
              <a:t> </a:t>
            </a:r>
            <a:r>
              <a:rPr lang="hr-HR" sz="1000" dirty="0" err="1"/>
              <a:t>state</a:t>
            </a:r>
            <a:r>
              <a:rPr lang="hr-HR" sz="1000" dirty="0"/>
              <a:t>=\"</a:t>
            </a:r>
            <a:r>
              <a:rPr lang="hr-HR" sz="1000" dirty="0" err="1"/>
              <a:t>wet</a:t>
            </a:r>
            <a:r>
              <a:rPr lang="hr-HR" sz="1000" dirty="0"/>
              <a:t>\"/&gt;&lt;/</a:t>
            </a:r>
            <a:r>
              <a:rPr lang="hr-HR" sz="1000" dirty="0" err="1"/>
              <a:t>Environment</a:t>
            </a:r>
            <a:r>
              <a:rPr lang="hr-HR" sz="1000" dirty="0"/>
              <a:t>&gt;";</a:t>
            </a:r>
          </a:p>
          <a:p>
            <a:pPr lvl="1"/>
            <a:r>
              <a:rPr lang="hr-HR" dirty="0" err="1"/>
              <a:t>Define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change</a:t>
            </a:r>
            <a:r>
              <a:rPr lang="hr-HR" dirty="0"/>
              <a:t> </a:t>
            </a:r>
            <a:r>
              <a:rPr lang="hr-HR" dirty="0" err="1"/>
              <a:t>view</a:t>
            </a:r>
            <a:r>
              <a:rPr lang="hr-HR" dirty="0"/>
              <a:t> </a:t>
            </a:r>
            <a:r>
              <a:rPr lang="hr-HR" dirty="0" err="1"/>
              <a:t>commands</a:t>
            </a:r>
            <a:br>
              <a:rPr lang="hr-HR" dirty="0"/>
            </a:br>
            <a:r>
              <a:rPr lang="hr-HR" sz="1000" dirty="0" err="1"/>
              <a:t>char</a:t>
            </a:r>
            <a:r>
              <a:rPr lang="hr-HR" sz="1000" dirty="0"/>
              <a:t> </a:t>
            </a:r>
            <a:r>
              <a:rPr lang="hr-HR" sz="1000" dirty="0" err="1"/>
              <a:t>cmd_changeViewThirdPerson</a:t>
            </a:r>
            <a:r>
              <a:rPr lang="hr-HR" sz="1000" dirty="0"/>
              <a:t>[1024] = "&lt;?</a:t>
            </a:r>
            <a:r>
              <a:rPr lang="hr-HR" sz="1000" dirty="0" err="1"/>
              <a:t>xml</a:t>
            </a:r>
            <a:r>
              <a:rPr lang="hr-HR" sz="1000" dirty="0"/>
              <a:t> </a:t>
            </a:r>
            <a:r>
              <a:rPr lang="hr-HR" sz="1000" dirty="0" err="1"/>
              <a:t>version</a:t>
            </a:r>
            <a:r>
              <a:rPr lang="hr-HR" sz="1000" dirty="0"/>
              <a:t>=\"1.0\"?&gt;&lt;</a:t>
            </a:r>
            <a:r>
              <a:rPr lang="hr-HR" sz="1000" dirty="0" err="1"/>
              <a:t>Camera</a:t>
            </a:r>
            <a:r>
              <a:rPr lang="hr-HR" sz="1000" dirty="0"/>
              <a:t> </a:t>
            </a:r>
            <a:r>
              <a:rPr lang="hr-HR" sz="1000" dirty="0" err="1"/>
              <a:t>name</a:t>
            </a:r>
            <a:r>
              <a:rPr lang="hr-HR" sz="1000" dirty="0"/>
              <a:t>=\"VIEW_CAMERA\" </a:t>
            </a:r>
            <a:r>
              <a:rPr lang="hr-HR" sz="1000" dirty="0" err="1"/>
              <a:t>showOwner</a:t>
            </a:r>
            <a:r>
              <a:rPr lang="hr-HR" sz="1000" dirty="0"/>
              <a:t>=\"</a:t>
            </a:r>
            <a:r>
              <a:rPr lang="hr-HR" sz="1000" dirty="0" err="1"/>
              <a:t>true</a:t>
            </a:r>
            <a:r>
              <a:rPr lang="hr-HR" sz="1000" dirty="0"/>
              <a:t>\"&gt;&lt;</a:t>
            </a:r>
            <a:r>
              <a:rPr lang="hr-HR" sz="1000" dirty="0" err="1"/>
              <a:t>Frustum</a:t>
            </a:r>
            <a:r>
              <a:rPr lang="hr-HR" sz="1000" dirty="0"/>
              <a:t> far=\"1500.000000\" </a:t>
            </a:r>
            <a:r>
              <a:rPr lang="hr-HR" sz="1000" dirty="0" err="1"/>
              <a:t>fovHor</a:t>
            </a:r>
            <a:r>
              <a:rPr lang="hr-HR" sz="1000" dirty="0"/>
              <a:t>=\"40.000000\" </a:t>
            </a:r>
            <a:r>
              <a:rPr lang="hr-HR" sz="1000" dirty="0" err="1"/>
              <a:t>fovVert</a:t>
            </a:r>
            <a:r>
              <a:rPr lang="hr-HR" sz="1000" dirty="0"/>
              <a:t>=\"30.000000\" </a:t>
            </a:r>
            <a:r>
              <a:rPr lang="hr-HR" sz="1000" dirty="0" err="1"/>
              <a:t>near</a:t>
            </a:r>
            <a:r>
              <a:rPr lang="hr-HR" sz="1000" dirty="0"/>
              <a:t>=\"1.000000\" </a:t>
            </a:r>
            <a:r>
              <a:rPr lang="hr-HR" sz="1000" dirty="0" err="1"/>
              <a:t>offsetHor</a:t>
            </a:r>
            <a:r>
              <a:rPr lang="hr-HR" sz="1000" dirty="0"/>
              <a:t>=\"0.000000\" </a:t>
            </a:r>
            <a:r>
              <a:rPr lang="hr-HR" sz="1000" dirty="0" err="1"/>
              <a:t>offsetVert</a:t>
            </a:r>
            <a:r>
              <a:rPr lang="hr-HR" sz="1000" dirty="0"/>
              <a:t>=\"0.000000\" /&gt;&lt;</a:t>
            </a:r>
            <a:r>
              <a:rPr lang="hr-HR" sz="1000" dirty="0" err="1"/>
              <a:t>PosRelative</a:t>
            </a:r>
            <a:r>
              <a:rPr lang="hr-HR" sz="1000" dirty="0"/>
              <a:t> dx=\"-15.000000\" </a:t>
            </a:r>
            <a:r>
              <a:rPr lang="hr-HR" sz="1000" dirty="0" err="1"/>
              <a:t>dy</a:t>
            </a:r>
            <a:r>
              <a:rPr lang="hr-HR" sz="1000" dirty="0"/>
              <a:t>=\"0.000000\" </a:t>
            </a:r>
            <a:r>
              <a:rPr lang="hr-HR" sz="1000" dirty="0" err="1"/>
              <a:t>dz</a:t>
            </a:r>
            <a:r>
              <a:rPr lang="hr-HR" sz="1000" dirty="0"/>
              <a:t>=\"5.000000\" </a:t>
            </a:r>
            <a:r>
              <a:rPr lang="hr-HR" sz="1000" dirty="0" err="1"/>
              <a:t>player</a:t>
            </a:r>
            <a:r>
              <a:rPr lang="hr-HR" sz="1000" dirty="0"/>
              <a:t>=\"Ego\" /&gt;&lt;</a:t>
            </a:r>
            <a:r>
              <a:rPr lang="hr-HR" sz="1000" dirty="0" err="1"/>
              <a:t>ViewRelative</a:t>
            </a:r>
            <a:r>
              <a:rPr lang="hr-HR" sz="1000" dirty="0"/>
              <a:t> </a:t>
            </a:r>
            <a:r>
              <a:rPr lang="hr-HR" sz="1000" dirty="0" err="1"/>
              <a:t>dh</a:t>
            </a:r>
            <a:r>
              <a:rPr lang="hr-HR" sz="1000" dirty="0"/>
              <a:t>=\"0.000000\" </a:t>
            </a:r>
            <a:r>
              <a:rPr lang="hr-HR" sz="1000" dirty="0" err="1"/>
              <a:t>dp</a:t>
            </a:r>
            <a:r>
              <a:rPr lang="hr-HR" sz="1000" dirty="0"/>
              <a:t>=\"0.139626\" </a:t>
            </a:r>
            <a:r>
              <a:rPr lang="hr-HR" sz="1000" dirty="0" err="1"/>
              <a:t>dr</a:t>
            </a:r>
            <a:r>
              <a:rPr lang="hr-HR" sz="1000" dirty="0"/>
              <a:t>=\"0.000000\" /&gt;&lt;Set /&gt;&lt;/</a:t>
            </a:r>
            <a:r>
              <a:rPr lang="hr-HR" sz="1000" dirty="0" err="1"/>
              <a:t>Camera</a:t>
            </a:r>
            <a:r>
              <a:rPr lang="hr-HR" sz="1000" dirty="0"/>
              <a:t>&gt;";</a:t>
            </a:r>
            <a:br>
              <a:rPr lang="hr-HR" sz="1000" dirty="0"/>
            </a:br>
            <a:r>
              <a:rPr lang="hr-HR" sz="1000" dirty="0" err="1"/>
              <a:t>char</a:t>
            </a:r>
            <a:r>
              <a:rPr lang="hr-HR" sz="1000" dirty="0"/>
              <a:t> </a:t>
            </a:r>
            <a:r>
              <a:rPr lang="hr-HR" sz="1000" dirty="0" err="1"/>
              <a:t>cmd_changeViewPassenger</a:t>
            </a:r>
            <a:r>
              <a:rPr lang="hr-HR" sz="1000" dirty="0"/>
              <a:t>[1024] = "&lt;?</a:t>
            </a:r>
            <a:r>
              <a:rPr lang="hr-HR" sz="1000" dirty="0" err="1"/>
              <a:t>xml</a:t>
            </a:r>
            <a:r>
              <a:rPr lang="hr-HR" sz="1000" dirty="0"/>
              <a:t> </a:t>
            </a:r>
            <a:r>
              <a:rPr lang="hr-HR" sz="1000" dirty="0" err="1"/>
              <a:t>version</a:t>
            </a:r>
            <a:r>
              <a:rPr lang="hr-HR" sz="1000" dirty="0"/>
              <a:t>=\"1.0\"?&gt;&lt;</a:t>
            </a:r>
            <a:r>
              <a:rPr lang="hr-HR" sz="1000" dirty="0" err="1"/>
              <a:t>Camera</a:t>
            </a:r>
            <a:r>
              <a:rPr lang="hr-HR" sz="1000" dirty="0"/>
              <a:t> </a:t>
            </a:r>
            <a:r>
              <a:rPr lang="hr-HR" sz="1000" dirty="0" err="1"/>
              <a:t>name</a:t>
            </a:r>
            <a:r>
              <a:rPr lang="hr-HR" sz="1000" dirty="0"/>
              <a:t>=\"VIEW_CAMERA\" </a:t>
            </a:r>
            <a:r>
              <a:rPr lang="hr-HR" sz="1000" dirty="0" err="1"/>
              <a:t>showOwner</a:t>
            </a:r>
            <a:r>
              <a:rPr lang="hr-HR" sz="1000" dirty="0"/>
              <a:t>=\"</a:t>
            </a:r>
            <a:r>
              <a:rPr lang="hr-HR" sz="1000" dirty="0" err="1"/>
              <a:t>true</a:t>
            </a:r>
            <a:r>
              <a:rPr lang="hr-HR" sz="1000" dirty="0"/>
              <a:t>\"&gt;&lt;</a:t>
            </a:r>
            <a:r>
              <a:rPr lang="hr-HR" sz="1000" dirty="0" err="1"/>
              <a:t>Frustum</a:t>
            </a:r>
            <a:r>
              <a:rPr lang="hr-HR" sz="1000" dirty="0"/>
              <a:t> far=\"1500.000000\" </a:t>
            </a:r>
            <a:r>
              <a:rPr lang="hr-HR" sz="1000" dirty="0" err="1"/>
              <a:t>fovHor</a:t>
            </a:r>
            <a:r>
              <a:rPr lang="hr-HR" sz="1000" dirty="0"/>
              <a:t>=\"40.000000\" </a:t>
            </a:r>
            <a:r>
              <a:rPr lang="hr-HR" sz="1000" dirty="0" err="1"/>
              <a:t>fovVert</a:t>
            </a:r>
            <a:r>
              <a:rPr lang="hr-HR" sz="1000" dirty="0"/>
              <a:t>=\"30.000000\" </a:t>
            </a:r>
            <a:r>
              <a:rPr lang="hr-HR" sz="1000" dirty="0" err="1"/>
              <a:t>near</a:t>
            </a:r>
            <a:r>
              <a:rPr lang="hr-HR" sz="1000" dirty="0"/>
              <a:t>=\"1.000000\" </a:t>
            </a:r>
            <a:r>
              <a:rPr lang="hr-HR" sz="1000" dirty="0" err="1"/>
              <a:t>offsetHor</a:t>
            </a:r>
            <a:r>
              <a:rPr lang="hr-HR" sz="1000" dirty="0"/>
              <a:t>=\"0.000000\" </a:t>
            </a:r>
            <a:r>
              <a:rPr lang="hr-HR" sz="1000" dirty="0" err="1"/>
              <a:t>offsetVert</a:t>
            </a:r>
            <a:r>
              <a:rPr lang="hr-HR" sz="1000" dirty="0"/>
              <a:t>=\"0.000000\" /&gt;&lt;</a:t>
            </a:r>
            <a:r>
              <a:rPr lang="hr-HR" sz="1000" dirty="0" err="1"/>
              <a:t>PosRelative</a:t>
            </a:r>
            <a:r>
              <a:rPr lang="hr-HR" sz="1000" dirty="0"/>
              <a:t> dx=\"0.700000\" </a:t>
            </a:r>
            <a:r>
              <a:rPr lang="hr-HR" sz="1000" dirty="0" err="1"/>
              <a:t>dy</a:t>
            </a:r>
            <a:r>
              <a:rPr lang="hr-HR" sz="1000" dirty="0"/>
              <a:t>=\"0.25\" </a:t>
            </a:r>
            <a:r>
              <a:rPr lang="hr-HR" sz="1000" dirty="0" err="1"/>
              <a:t>dz</a:t>
            </a:r>
            <a:r>
              <a:rPr lang="hr-HR" sz="1000" dirty="0"/>
              <a:t>=\"1.150\" </a:t>
            </a:r>
            <a:r>
              <a:rPr lang="hr-HR" sz="1000" dirty="0" err="1"/>
              <a:t>player</a:t>
            </a:r>
            <a:r>
              <a:rPr lang="hr-HR" sz="1000" dirty="0"/>
              <a:t>=\"Ego\" /&gt;&lt;</a:t>
            </a:r>
            <a:r>
              <a:rPr lang="hr-HR" sz="1000" dirty="0" err="1"/>
              <a:t>ViewRelative</a:t>
            </a:r>
            <a:r>
              <a:rPr lang="hr-HR" sz="1000" dirty="0"/>
              <a:t> </a:t>
            </a:r>
            <a:r>
              <a:rPr lang="hr-HR" sz="1000" dirty="0" err="1"/>
              <a:t>dh</a:t>
            </a:r>
            <a:r>
              <a:rPr lang="hr-HR" sz="1000" dirty="0"/>
              <a:t>=\"0.000000\" </a:t>
            </a:r>
            <a:r>
              <a:rPr lang="hr-HR" sz="1000" dirty="0" err="1"/>
              <a:t>dp</a:t>
            </a:r>
            <a:r>
              <a:rPr lang="hr-HR" sz="1000" dirty="0"/>
              <a:t>=\"0.139626\" </a:t>
            </a:r>
            <a:r>
              <a:rPr lang="hr-HR" sz="1000" dirty="0" err="1"/>
              <a:t>dr</a:t>
            </a:r>
            <a:r>
              <a:rPr lang="hr-HR" sz="1000" dirty="0"/>
              <a:t>=\"0.000000\" /&gt;&lt;Set /&gt;&lt;/</a:t>
            </a:r>
            <a:r>
              <a:rPr lang="hr-HR" sz="1000" dirty="0" err="1"/>
              <a:t>Camera</a:t>
            </a:r>
            <a:r>
              <a:rPr lang="hr-HR" sz="1000" dirty="0"/>
              <a:t>&gt;";</a:t>
            </a:r>
          </a:p>
          <a:p>
            <a:pPr lvl="1"/>
            <a:r>
              <a:rPr lang="hr-HR" dirty="0" err="1"/>
              <a:t>Define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change</a:t>
            </a:r>
            <a:r>
              <a:rPr lang="hr-HR" dirty="0"/>
              <a:t> lane </a:t>
            </a:r>
            <a:r>
              <a:rPr lang="hr-HR" dirty="0" err="1"/>
              <a:t>commands</a:t>
            </a:r>
            <a:br>
              <a:rPr lang="hr-HR" sz="1000" dirty="0"/>
            </a:br>
            <a:r>
              <a:rPr lang="hr-HR" sz="1000" dirty="0" err="1"/>
              <a:t>char</a:t>
            </a:r>
            <a:r>
              <a:rPr lang="hr-HR" sz="1000" dirty="0"/>
              <a:t> </a:t>
            </a:r>
            <a:r>
              <a:rPr lang="hr-HR" sz="1000" dirty="0" err="1"/>
              <a:t>cmd_changeLaneLeft</a:t>
            </a:r>
            <a:r>
              <a:rPr lang="hr-HR" sz="1000" dirty="0"/>
              <a:t>[1024] = "&lt;?</a:t>
            </a:r>
            <a:r>
              <a:rPr lang="hr-HR" sz="1000" dirty="0" err="1"/>
              <a:t>xml</a:t>
            </a:r>
            <a:r>
              <a:rPr lang="hr-HR" sz="1000" dirty="0"/>
              <a:t> </a:t>
            </a:r>
            <a:r>
              <a:rPr lang="hr-HR" sz="1000" dirty="0" err="1"/>
              <a:t>version</a:t>
            </a:r>
            <a:r>
              <a:rPr lang="hr-HR" sz="1000" dirty="0"/>
              <a:t>=\"1.0\"?&gt;&lt;</a:t>
            </a:r>
            <a:r>
              <a:rPr lang="hr-HR" sz="1000" dirty="0" err="1"/>
              <a:t>EgoCtrl</a:t>
            </a:r>
            <a:r>
              <a:rPr lang="hr-HR" sz="1000" dirty="0"/>
              <a:t>&gt;&lt;</a:t>
            </a:r>
            <a:r>
              <a:rPr lang="hr-HR" sz="1000" dirty="0" err="1"/>
              <a:t>LaneChange</a:t>
            </a:r>
            <a:r>
              <a:rPr lang="hr-HR" sz="1000" dirty="0"/>
              <a:t> </a:t>
            </a:r>
            <a:r>
              <a:rPr lang="hr-HR" sz="1000" dirty="0" err="1"/>
              <a:t>direction</a:t>
            </a:r>
            <a:r>
              <a:rPr lang="hr-HR" sz="1000" dirty="0"/>
              <a:t>=\"-1\"/&gt;&lt;</a:t>
            </a:r>
            <a:r>
              <a:rPr lang="hr-HR" sz="1000" dirty="0" err="1"/>
              <a:t>Speed</a:t>
            </a:r>
            <a:r>
              <a:rPr lang="hr-HR" sz="1000" dirty="0"/>
              <a:t> </a:t>
            </a:r>
            <a:r>
              <a:rPr lang="hr-HR" sz="1000" dirty="0" err="1"/>
              <a:t>value</a:t>
            </a:r>
            <a:r>
              <a:rPr lang="hr-HR" sz="1000" dirty="0"/>
              <a:t>=\"100\" /&gt;&lt;/</a:t>
            </a:r>
            <a:r>
              <a:rPr lang="hr-HR" sz="1000" dirty="0" err="1"/>
              <a:t>EgoCtrl</a:t>
            </a:r>
            <a:r>
              <a:rPr lang="hr-HR" sz="1000" dirty="0"/>
              <a:t>&gt;";</a:t>
            </a:r>
            <a:br>
              <a:rPr lang="hr-HR" sz="1000" dirty="0"/>
            </a:br>
            <a:r>
              <a:rPr lang="hr-HR" sz="1000" dirty="0" err="1"/>
              <a:t>char</a:t>
            </a:r>
            <a:r>
              <a:rPr lang="hr-HR" sz="1000" dirty="0"/>
              <a:t> </a:t>
            </a:r>
            <a:r>
              <a:rPr lang="hr-HR" sz="1000" dirty="0" err="1"/>
              <a:t>cmd_changeLaneRight</a:t>
            </a:r>
            <a:r>
              <a:rPr lang="hr-HR" sz="1000" dirty="0"/>
              <a:t>[1024] = "&lt;?</a:t>
            </a:r>
            <a:r>
              <a:rPr lang="hr-HR" sz="1000" dirty="0" err="1"/>
              <a:t>xml</a:t>
            </a:r>
            <a:r>
              <a:rPr lang="hr-HR" sz="1000" dirty="0"/>
              <a:t> </a:t>
            </a:r>
            <a:r>
              <a:rPr lang="hr-HR" sz="1000" dirty="0" err="1"/>
              <a:t>version</a:t>
            </a:r>
            <a:r>
              <a:rPr lang="hr-HR" sz="1000" dirty="0"/>
              <a:t>=\"1.0\"?&gt;&lt;</a:t>
            </a:r>
            <a:r>
              <a:rPr lang="hr-HR" sz="1000" dirty="0" err="1"/>
              <a:t>EgoCtrl</a:t>
            </a:r>
            <a:r>
              <a:rPr lang="hr-HR" sz="1000" dirty="0"/>
              <a:t>&gt;&lt;</a:t>
            </a:r>
            <a:r>
              <a:rPr lang="hr-HR" sz="1000" dirty="0" err="1"/>
              <a:t>LaneChange</a:t>
            </a:r>
            <a:r>
              <a:rPr lang="hr-HR" sz="1000" dirty="0"/>
              <a:t> </a:t>
            </a:r>
            <a:r>
              <a:rPr lang="hr-HR" sz="1000" dirty="0" err="1"/>
              <a:t>direction</a:t>
            </a:r>
            <a:r>
              <a:rPr lang="hr-HR" sz="1000" dirty="0"/>
              <a:t>=\"1\"/&gt;&lt;</a:t>
            </a:r>
            <a:r>
              <a:rPr lang="hr-HR" sz="1000" dirty="0" err="1"/>
              <a:t>Speed</a:t>
            </a:r>
            <a:r>
              <a:rPr lang="hr-HR" sz="1000" dirty="0"/>
              <a:t> </a:t>
            </a:r>
            <a:r>
              <a:rPr lang="hr-HR" sz="1000" dirty="0" err="1"/>
              <a:t>value</a:t>
            </a:r>
            <a:r>
              <a:rPr lang="hr-HR" sz="1000" dirty="0"/>
              <a:t>=\"100\" /&gt;&lt;/</a:t>
            </a:r>
            <a:r>
              <a:rPr lang="hr-HR" sz="1000" dirty="0" err="1"/>
              <a:t>EgoCtrl</a:t>
            </a:r>
            <a:r>
              <a:rPr lang="hr-HR" sz="1000" dirty="0"/>
              <a:t>&gt;";</a:t>
            </a:r>
            <a:br>
              <a:rPr lang="hr-HR" sz="1000" dirty="0"/>
            </a:br>
            <a:r>
              <a:rPr lang="hr-HR" sz="1000" dirty="0" err="1"/>
              <a:t>char</a:t>
            </a:r>
            <a:r>
              <a:rPr lang="hr-HR" sz="1000" dirty="0"/>
              <a:t> cmd_changeLane0[1024] = "&lt;?</a:t>
            </a:r>
            <a:r>
              <a:rPr lang="hr-HR" sz="1000" dirty="0" err="1"/>
              <a:t>xml</a:t>
            </a:r>
            <a:r>
              <a:rPr lang="hr-HR" sz="1000" dirty="0"/>
              <a:t> </a:t>
            </a:r>
            <a:r>
              <a:rPr lang="hr-HR" sz="1000" dirty="0" err="1"/>
              <a:t>version</a:t>
            </a:r>
            <a:r>
              <a:rPr lang="hr-HR" sz="1000" dirty="0"/>
              <a:t>=\"1.0\"?&gt;&lt;</a:t>
            </a:r>
            <a:r>
              <a:rPr lang="hr-HR" sz="1000" dirty="0" err="1"/>
              <a:t>Traffic</a:t>
            </a:r>
            <a:r>
              <a:rPr lang="hr-HR" sz="1000" dirty="0"/>
              <a:t>&gt;&lt;</a:t>
            </a:r>
            <a:r>
              <a:rPr lang="hr-HR" sz="1000" dirty="0" err="1"/>
              <a:t>ActionLaneChange</a:t>
            </a:r>
            <a:r>
              <a:rPr lang="hr-HR" sz="1000" dirty="0"/>
              <a:t> </a:t>
            </a:r>
            <a:r>
              <a:rPr lang="hr-HR" sz="1000" dirty="0" err="1"/>
              <a:t>actor</a:t>
            </a:r>
            <a:r>
              <a:rPr lang="hr-HR" sz="1000" dirty="0"/>
              <a:t>=\"Ego\" </a:t>
            </a:r>
            <a:r>
              <a:rPr lang="hr-HR" sz="1000" dirty="0" err="1"/>
              <a:t>direction</a:t>
            </a:r>
            <a:r>
              <a:rPr lang="hr-HR" sz="1000" dirty="0"/>
              <a:t> =\"1\" time=\"3\" </a:t>
            </a:r>
            <a:r>
              <a:rPr lang="hr-HR" sz="1000" dirty="0" err="1"/>
              <a:t>force</a:t>
            </a:r>
            <a:r>
              <a:rPr lang="hr-HR" sz="1000" dirty="0"/>
              <a:t>=\"</a:t>
            </a:r>
            <a:r>
              <a:rPr lang="hr-HR" sz="1000" dirty="0" err="1"/>
              <a:t>false</a:t>
            </a:r>
            <a:r>
              <a:rPr lang="hr-HR" sz="1000" dirty="0"/>
              <a:t>\" </a:t>
            </a:r>
            <a:r>
              <a:rPr lang="hr-HR" sz="1000" dirty="0" err="1"/>
              <a:t>approveByDriver</a:t>
            </a:r>
            <a:r>
              <a:rPr lang="hr-HR" sz="1000" dirty="0"/>
              <a:t>=\"</a:t>
            </a:r>
            <a:r>
              <a:rPr lang="hr-HR" sz="1000" dirty="0" err="1"/>
              <a:t>false</a:t>
            </a:r>
            <a:r>
              <a:rPr lang="hr-HR" sz="1000" dirty="0"/>
              <a:t>\" /&gt;&lt;/</a:t>
            </a:r>
            <a:r>
              <a:rPr lang="hr-HR" sz="1000" dirty="0" err="1"/>
              <a:t>Traffic</a:t>
            </a:r>
            <a:r>
              <a:rPr lang="hr-HR" sz="1000" dirty="0"/>
              <a:t>&gt;";</a:t>
            </a:r>
            <a:br>
              <a:rPr lang="hr-HR" sz="1000" dirty="0"/>
            </a:br>
            <a:r>
              <a:rPr lang="hr-HR" sz="1000" dirty="0" err="1"/>
              <a:t>char</a:t>
            </a:r>
            <a:r>
              <a:rPr lang="hr-HR" sz="1000" dirty="0"/>
              <a:t> cmd_changeLane1[1024] = "&lt;?</a:t>
            </a:r>
            <a:r>
              <a:rPr lang="hr-HR" sz="1000" dirty="0" err="1"/>
              <a:t>xml</a:t>
            </a:r>
            <a:r>
              <a:rPr lang="hr-HR" sz="1000" dirty="0"/>
              <a:t> </a:t>
            </a:r>
            <a:r>
              <a:rPr lang="hr-HR" sz="1000" dirty="0" err="1"/>
              <a:t>version</a:t>
            </a:r>
            <a:r>
              <a:rPr lang="hr-HR" sz="1000" dirty="0"/>
              <a:t>=\"1.0\"?&gt;&lt;</a:t>
            </a:r>
            <a:r>
              <a:rPr lang="hr-HR" sz="1000" dirty="0" err="1"/>
              <a:t>Traffic</a:t>
            </a:r>
            <a:r>
              <a:rPr lang="hr-HR" sz="1000" dirty="0"/>
              <a:t>&gt;&lt;</a:t>
            </a:r>
            <a:r>
              <a:rPr lang="hr-HR" sz="1000" dirty="0" err="1"/>
              <a:t>ActionLaneChange</a:t>
            </a:r>
            <a:r>
              <a:rPr lang="hr-HR" sz="1000" dirty="0"/>
              <a:t> </a:t>
            </a:r>
            <a:r>
              <a:rPr lang="hr-HR" sz="1000" dirty="0" err="1"/>
              <a:t>actor</a:t>
            </a:r>
            <a:r>
              <a:rPr lang="hr-HR" sz="1000" dirty="0"/>
              <a:t>=\"Ego\" </a:t>
            </a:r>
            <a:r>
              <a:rPr lang="hr-HR" sz="1000" dirty="0" err="1"/>
              <a:t>direction</a:t>
            </a:r>
            <a:r>
              <a:rPr lang="hr-HR" sz="1000" dirty="0"/>
              <a:t> =\"-1\" time=\"3\" </a:t>
            </a:r>
            <a:r>
              <a:rPr lang="hr-HR" sz="1000" dirty="0" err="1"/>
              <a:t>force</a:t>
            </a:r>
            <a:r>
              <a:rPr lang="hr-HR" sz="1000" dirty="0"/>
              <a:t>=\"</a:t>
            </a:r>
            <a:r>
              <a:rPr lang="hr-HR" sz="1000" dirty="0" err="1"/>
              <a:t>false</a:t>
            </a:r>
            <a:r>
              <a:rPr lang="hr-HR" sz="1000" dirty="0"/>
              <a:t>\" </a:t>
            </a:r>
            <a:r>
              <a:rPr lang="hr-HR" sz="1000" dirty="0" err="1"/>
              <a:t>approveByDriver</a:t>
            </a:r>
            <a:r>
              <a:rPr lang="hr-HR" sz="1000" dirty="0"/>
              <a:t>=\"</a:t>
            </a:r>
            <a:r>
              <a:rPr lang="hr-HR" sz="1000" dirty="0" err="1"/>
              <a:t>false</a:t>
            </a:r>
            <a:r>
              <a:rPr lang="hr-HR" sz="1000" dirty="0"/>
              <a:t>\" /&gt;&lt;/</a:t>
            </a:r>
            <a:r>
              <a:rPr lang="hr-HR" sz="1000" dirty="0" err="1"/>
              <a:t>Traffic</a:t>
            </a:r>
            <a:r>
              <a:rPr lang="hr-HR" sz="1000" dirty="0"/>
              <a:t>&gt;";</a:t>
            </a:r>
          </a:p>
          <a:p>
            <a:pPr lvl="1"/>
            <a:endParaRPr lang="hr-HR" sz="1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705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0183-296A-49B7-B9D2-820B7DAC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Model.CONNECT </a:t>
            </a:r>
            <a:r>
              <a:rPr lang="hr-HR" dirty="0" err="1"/>
              <a:t>Setup</a:t>
            </a:r>
            <a:r>
              <a:rPr lang="hr-HR" dirty="0"/>
              <a:t> – SCP </a:t>
            </a:r>
            <a:r>
              <a:rPr lang="hr-HR" dirty="0" err="1"/>
              <a:t>commands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04809-9042-4323-9AB1-1D135BB690A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hr-HR" dirty="0" err="1"/>
              <a:t>Define</a:t>
            </a:r>
            <a:r>
              <a:rPr lang="hr-HR" dirty="0"/>
              <a:t> some General </a:t>
            </a:r>
            <a:r>
              <a:rPr lang="hr-HR" dirty="0" err="1"/>
              <a:t>Setup</a:t>
            </a:r>
            <a:br>
              <a:rPr lang="hr-HR" dirty="0"/>
            </a:br>
            <a:r>
              <a:rPr lang="hr-HR" sz="1000" dirty="0" err="1"/>
              <a:t>char</a:t>
            </a:r>
            <a:r>
              <a:rPr lang="hr-HR" sz="1000" dirty="0"/>
              <a:t> </a:t>
            </a:r>
            <a:r>
              <a:rPr lang="hr-HR" sz="1000" dirty="0" err="1"/>
              <a:t>host</a:t>
            </a:r>
            <a:r>
              <a:rPr lang="hr-HR" sz="1000" dirty="0"/>
              <a:t>[1024] = </a:t>
            </a:r>
            <a:r>
              <a:rPr lang="hr-HR" sz="1000" i="1" dirty="0"/>
              <a:t>VTDADDRESS</a:t>
            </a:r>
            <a:r>
              <a:rPr lang="hr-HR" sz="1000" dirty="0"/>
              <a:t>;</a:t>
            </a:r>
            <a:br>
              <a:rPr lang="hr-HR" sz="1000" i="1" dirty="0"/>
            </a:br>
            <a:r>
              <a:rPr lang="hr-HR" sz="1000" dirty="0" err="1"/>
              <a:t>int</a:t>
            </a:r>
            <a:r>
              <a:rPr lang="hr-HR" sz="1000" dirty="0"/>
              <a:t> port= 48179;</a:t>
            </a:r>
            <a:br>
              <a:rPr lang="hr-HR" sz="1000" dirty="0"/>
            </a:br>
            <a:br>
              <a:rPr lang="hr-HR" sz="1000" dirty="0"/>
            </a:br>
            <a:r>
              <a:rPr lang="hr-HR" sz="1000" dirty="0" err="1"/>
              <a:t>int</a:t>
            </a:r>
            <a:r>
              <a:rPr lang="hr-HR" sz="1000" dirty="0"/>
              <a:t> </a:t>
            </a:r>
            <a:r>
              <a:rPr lang="hr-HR" sz="1000" dirty="0" err="1"/>
              <a:t>command</a:t>
            </a:r>
            <a:r>
              <a:rPr lang="hr-HR" sz="1000" dirty="0"/>
              <a:t> = (</a:t>
            </a:r>
            <a:r>
              <a:rPr lang="hr-HR" sz="1000" dirty="0" err="1"/>
              <a:t>int</a:t>
            </a:r>
            <a:r>
              <a:rPr lang="hr-HR" sz="1000" dirty="0"/>
              <a:t>)</a:t>
            </a:r>
            <a:r>
              <a:rPr lang="hr-HR" sz="1000" dirty="0" err="1"/>
              <a:t>selectView</a:t>
            </a:r>
            <a:r>
              <a:rPr lang="hr-HR" sz="1000" dirty="0"/>
              <a:t>;</a:t>
            </a:r>
            <a:br>
              <a:rPr lang="hr-HR" sz="1000" dirty="0"/>
            </a:br>
            <a:r>
              <a:rPr lang="hr-HR" sz="1000" dirty="0" err="1"/>
              <a:t>int</a:t>
            </a:r>
            <a:r>
              <a:rPr lang="hr-HR" sz="1000" dirty="0"/>
              <a:t> </a:t>
            </a:r>
            <a:r>
              <a:rPr lang="hr-HR" sz="1000" dirty="0" err="1"/>
              <a:t>old_command</a:t>
            </a:r>
            <a:r>
              <a:rPr lang="hr-HR" sz="1000" dirty="0"/>
              <a:t>;</a:t>
            </a:r>
            <a:br>
              <a:rPr lang="hr-HR" sz="1000" dirty="0"/>
            </a:br>
            <a:br>
              <a:rPr lang="hr-HR" sz="1000" dirty="0"/>
            </a:br>
            <a:r>
              <a:rPr lang="hr-HR" sz="1000" dirty="0" err="1"/>
              <a:t>int</a:t>
            </a:r>
            <a:r>
              <a:rPr lang="hr-HR" sz="1000" dirty="0"/>
              <a:t> </a:t>
            </a:r>
            <a:r>
              <a:rPr lang="hr-HR" sz="1000" dirty="0" err="1"/>
              <a:t>RainLevel</a:t>
            </a:r>
            <a:r>
              <a:rPr lang="hr-HR" sz="1000" dirty="0"/>
              <a:t> = (</a:t>
            </a:r>
            <a:r>
              <a:rPr lang="hr-HR" sz="1000" dirty="0" err="1"/>
              <a:t>int</a:t>
            </a:r>
            <a:r>
              <a:rPr lang="hr-HR" sz="1000" dirty="0"/>
              <a:t>)</a:t>
            </a:r>
            <a:r>
              <a:rPr lang="hr-HR" sz="1000" dirty="0" err="1"/>
              <a:t>weatherControl</a:t>
            </a:r>
            <a:r>
              <a:rPr lang="hr-HR" sz="1000" dirty="0"/>
              <a:t>;</a:t>
            </a:r>
            <a:br>
              <a:rPr lang="hr-HR" sz="1000" dirty="0"/>
            </a:br>
            <a:r>
              <a:rPr lang="hr-HR" sz="1000" dirty="0" err="1"/>
              <a:t>int</a:t>
            </a:r>
            <a:r>
              <a:rPr lang="hr-HR" sz="1000" dirty="0"/>
              <a:t> </a:t>
            </a:r>
            <a:r>
              <a:rPr lang="hr-HR" sz="1000" dirty="0" err="1"/>
              <a:t>oldRainLevel</a:t>
            </a:r>
            <a:r>
              <a:rPr lang="hr-HR" sz="1000" dirty="0"/>
              <a:t>;</a:t>
            </a:r>
            <a:br>
              <a:rPr lang="hr-HR" sz="1000" dirty="0"/>
            </a:br>
            <a:br>
              <a:rPr lang="hr-HR" sz="1000" dirty="0"/>
            </a:br>
            <a:r>
              <a:rPr lang="hr-HR" sz="1000" dirty="0" err="1"/>
              <a:t>static</a:t>
            </a:r>
            <a:r>
              <a:rPr lang="hr-HR" sz="1000" dirty="0"/>
              <a:t> </a:t>
            </a:r>
            <a:r>
              <a:rPr lang="hr-HR" sz="1000" dirty="0" err="1"/>
              <a:t>int</a:t>
            </a:r>
            <a:r>
              <a:rPr lang="hr-HR" sz="1000" dirty="0"/>
              <a:t> </a:t>
            </a:r>
            <a:r>
              <a:rPr lang="hr-HR" sz="1000" dirty="0" err="1"/>
              <a:t>exectuion</a:t>
            </a:r>
            <a:r>
              <a:rPr lang="hr-HR" sz="1000" dirty="0"/>
              <a:t> = 0;</a:t>
            </a:r>
            <a:br>
              <a:rPr lang="hr-HR" sz="1000" dirty="0"/>
            </a:br>
            <a:br>
              <a:rPr lang="hr-HR" sz="1000" dirty="0"/>
            </a:br>
            <a:r>
              <a:rPr lang="hr-HR" sz="1000" dirty="0" err="1"/>
              <a:t>int</a:t>
            </a:r>
            <a:r>
              <a:rPr lang="hr-HR" sz="1000" dirty="0"/>
              <a:t> </a:t>
            </a:r>
            <a:r>
              <a:rPr lang="hr-HR" sz="1000" dirty="0" err="1"/>
              <a:t>commandLane</a:t>
            </a:r>
            <a:r>
              <a:rPr lang="hr-HR" sz="1000" dirty="0"/>
              <a:t> = (</a:t>
            </a:r>
            <a:r>
              <a:rPr lang="hr-HR" sz="1000" dirty="0" err="1"/>
              <a:t>int</a:t>
            </a:r>
            <a:r>
              <a:rPr lang="hr-HR" sz="1000" dirty="0"/>
              <a:t>)</a:t>
            </a:r>
            <a:r>
              <a:rPr lang="hr-HR" sz="1000" dirty="0" err="1"/>
              <a:t>laneChange</a:t>
            </a:r>
            <a:r>
              <a:rPr lang="hr-HR" sz="1000" dirty="0"/>
              <a:t>;</a:t>
            </a:r>
            <a:br>
              <a:rPr lang="hr-HR" sz="1000" dirty="0"/>
            </a:br>
            <a:r>
              <a:rPr lang="hr-HR" sz="1000" dirty="0" err="1"/>
              <a:t>int</a:t>
            </a:r>
            <a:r>
              <a:rPr lang="hr-HR" sz="1000" dirty="0"/>
              <a:t> </a:t>
            </a:r>
            <a:r>
              <a:rPr lang="hr-HR" sz="1000" dirty="0" err="1"/>
              <a:t>old_commandLane</a:t>
            </a:r>
            <a:r>
              <a:rPr lang="hr-HR" sz="1000" dirty="0"/>
              <a:t>;</a:t>
            </a:r>
          </a:p>
          <a:p>
            <a:pPr lvl="1"/>
            <a:r>
              <a:rPr lang="hr-HR" dirty="0" err="1"/>
              <a:t>Weather</a:t>
            </a:r>
            <a:r>
              <a:rPr lang="hr-HR" dirty="0"/>
              <a:t> </a:t>
            </a:r>
            <a:r>
              <a:rPr lang="hr-HR" dirty="0" err="1"/>
              <a:t>Control</a:t>
            </a:r>
            <a:br>
              <a:rPr lang="hr-HR" dirty="0"/>
            </a:br>
            <a:r>
              <a:rPr lang="hr-HR" sz="1000" dirty="0" err="1"/>
              <a:t>if</a:t>
            </a:r>
            <a:r>
              <a:rPr lang="hr-HR" sz="1000" dirty="0"/>
              <a:t> (</a:t>
            </a:r>
            <a:r>
              <a:rPr lang="hr-HR" sz="1000" dirty="0" err="1"/>
              <a:t>RainLevel</a:t>
            </a:r>
            <a:r>
              <a:rPr lang="hr-HR" sz="1000" dirty="0"/>
              <a:t> == 0 &amp;&amp; </a:t>
            </a:r>
            <a:r>
              <a:rPr lang="hr-HR" sz="1000" dirty="0" err="1"/>
              <a:t>oldRainLevel</a:t>
            </a:r>
            <a:r>
              <a:rPr lang="hr-HR" sz="1000" dirty="0"/>
              <a:t> != </a:t>
            </a:r>
            <a:r>
              <a:rPr lang="hr-HR" sz="1000" dirty="0" err="1"/>
              <a:t>RainLevel</a:t>
            </a:r>
            <a:r>
              <a:rPr lang="hr-HR" sz="1000" dirty="0"/>
              <a:t>) {</a:t>
            </a:r>
            <a:br>
              <a:rPr lang="hr-HR" sz="1000" dirty="0"/>
            </a:br>
            <a:r>
              <a:rPr lang="hr-HR" sz="1000" dirty="0"/>
              <a:t>    </a:t>
            </a:r>
            <a:r>
              <a:rPr lang="hr-HR" sz="1000" dirty="0" err="1"/>
              <a:t>SCPCommand</a:t>
            </a:r>
            <a:r>
              <a:rPr lang="hr-HR" sz="1000" dirty="0"/>
              <a:t>(</a:t>
            </a:r>
            <a:r>
              <a:rPr lang="hr-HR" sz="1000" dirty="0" err="1"/>
              <a:t>context</a:t>
            </a:r>
            <a:r>
              <a:rPr lang="hr-HR" sz="1000" dirty="0"/>
              <a:t>, </a:t>
            </a:r>
            <a:r>
              <a:rPr lang="hr-HR" sz="1000" dirty="0" err="1"/>
              <a:t>host</a:t>
            </a:r>
            <a:r>
              <a:rPr lang="hr-HR" sz="1000" dirty="0"/>
              <a:t>, port, </a:t>
            </a:r>
            <a:r>
              <a:rPr lang="hr-HR" sz="1000" dirty="0" err="1"/>
              <a:t>cmd_sunny</a:t>
            </a:r>
            <a:r>
              <a:rPr lang="hr-HR" sz="1000" dirty="0"/>
              <a:t>);}</a:t>
            </a:r>
            <a:br>
              <a:rPr lang="hr-HR" sz="1000" dirty="0"/>
            </a:br>
            <a:r>
              <a:rPr lang="hr-HR" sz="1000" dirty="0" err="1"/>
              <a:t>else</a:t>
            </a:r>
            <a:r>
              <a:rPr lang="hr-HR" sz="1000" dirty="0"/>
              <a:t> </a:t>
            </a:r>
            <a:r>
              <a:rPr lang="hr-HR" sz="1000" dirty="0" err="1"/>
              <a:t>if</a:t>
            </a:r>
            <a:r>
              <a:rPr lang="hr-HR" sz="1000" dirty="0"/>
              <a:t> (</a:t>
            </a:r>
            <a:r>
              <a:rPr lang="hr-HR" sz="1000" dirty="0" err="1"/>
              <a:t>RainLevel</a:t>
            </a:r>
            <a:r>
              <a:rPr lang="hr-HR" sz="1000" dirty="0"/>
              <a:t> == 1 &amp;&amp; </a:t>
            </a:r>
            <a:r>
              <a:rPr lang="hr-HR" sz="1000" dirty="0" err="1"/>
              <a:t>oldRainLevel</a:t>
            </a:r>
            <a:r>
              <a:rPr lang="hr-HR" sz="1000" dirty="0"/>
              <a:t> != </a:t>
            </a:r>
            <a:r>
              <a:rPr lang="hr-HR" sz="1000" dirty="0" err="1"/>
              <a:t>RainLevel</a:t>
            </a:r>
            <a:r>
              <a:rPr lang="hr-HR" sz="1000" dirty="0"/>
              <a:t>) {</a:t>
            </a:r>
            <a:br>
              <a:rPr lang="hr-HR" sz="1000" dirty="0"/>
            </a:br>
            <a:r>
              <a:rPr lang="hr-HR" sz="1000" dirty="0"/>
              <a:t>    </a:t>
            </a:r>
            <a:r>
              <a:rPr lang="hr-HR" sz="1000" dirty="0" err="1"/>
              <a:t>SCPCommand</a:t>
            </a:r>
            <a:r>
              <a:rPr lang="hr-HR" sz="1000" dirty="0"/>
              <a:t>(</a:t>
            </a:r>
            <a:r>
              <a:rPr lang="hr-HR" sz="1000" dirty="0" err="1"/>
              <a:t>context</a:t>
            </a:r>
            <a:r>
              <a:rPr lang="hr-HR" sz="1000" dirty="0"/>
              <a:t>, </a:t>
            </a:r>
            <a:r>
              <a:rPr lang="hr-HR" sz="1000" dirty="0" err="1"/>
              <a:t>host</a:t>
            </a:r>
            <a:r>
              <a:rPr lang="hr-HR" sz="1000" dirty="0"/>
              <a:t>, port, </a:t>
            </a:r>
            <a:r>
              <a:rPr lang="hr-HR" sz="1000" dirty="0" err="1"/>
              <a:t>cmd_weak</a:t>
            </a:r>
            <a:r>
              <a:rPr lang="hr-HR" sz="1000" dirty="0"/>
              <a:t>);}</a:t>
            </a:r>
            <a:br>
              <a:rPr lang="hr-HR" sz="1000" dirty="0"/>
            </a:br>
            <a:r>
              <a:rPr lang="hr-HR" sz="1000" dirty="0" err="1"/>
              <a:t>else</a:t>
            </a:r>
            <a:r>
              <a:rPr lang="hr-HR" sz="1000" dirty="0"/>
              <a:t> </a:t>
            </a:r>
            <a:r>
              <a:rPr lang="hr-HR" sz="1000" dirty="0" err="1"/>
              <a:t>if</a:t>
            </a:r>
            <a:r>
              <a:rPr lang="hr-HR" sz="1000" dirty="0"/>
              <a:t> (</a:t>
            </a:r>
            <a:r>
              <a:rPr lang="hr-HR" sz="1000" dirty="0" err="1"/>
              <a:t>RainLevel</a:t>
            </a:r>
            <a:r>
              <a:rPr lang="hr-HR" sz="1000" dirty="0"/>
              <a:t> == 2 &amp;&amp; </a:t>
            </a:r>
            <a:r>
              <a:rPr lang="hr-HR" sz="1000" dirty="0" err="1"/>
              <a:t>oldRainLevel</a:t>
            </a:r>
            <a:r>
              <a:rPr lang="hr-HR" sz="1000" dirty="0"/>
              <a:t> != </a:t>
            </a:r>
            <a:r>
              <a:rPr lang="hr-HR" sz="1000" dirty="0" err="1"/>
              <a:t>RainLevel</a:t>
            </a:r>
            <a:r>
              <a:rPr lang="hr-HR" sz="1000" dirty="0"/>
              <a:t>) {</a:t>
            </a:r>
            <a:br>
              <a:rPr lang="hr-HR" sz="1000" dirty="0"/>
            </a:br>
            <a:r>
              <a:rPr lang="hr-HR" sz="1000" dirty="0"/>
              <a:t>    </a:t>
            </a:r>
            <a:r>
              <a:rPr lang="hr-HR" sz="1000" dirty="0" err="1"/>
              <a:t>SCPCommand</a:t>
            </a:r>
            <a:r>
              <a:rPr lang="hr-HR" sz="1000" dirty="0"/>
              <a:t>(</a:t>
            </a:r>
            <a:r>
              <a:rPr lang="hr-HR" sz="1000" dirty="0" err="1"/>
              <a:t>context</a:t>
            </a:r>
            <a:r>
              <a:rPr lang="hr-HR" sz="1000" dirty="0"/>
              <a:t>, </a:t>
            </a:r>
            <a:r>
              <a:rPr lang="hr-HR" sz="1000" dirty="0" err="1"/>
              <a:t>host</a:t>
            </a:r>
            <a:r>
              <a:rPr lang="hr-HR" sz="1000" dirty="0"/>
              <a:t>, port, </a:t>
            </a:r>
            <a:r>
              <a:rPr lang="hr-HR" sz="1000" dirty="0" err="1"/>
              <a:t>cmd_medium</a:t>
            </a:r>
            <a:r>
              <a:rPr lang="hr-HR" sz="1000" dirty="0"/>
              <a:t>);}</a:t>
            </a:r>
            <a:br>
              <a:rPr lang="hr-HR" sz="1000" dirty="0"/>
            </a:br>
            <a:r>
              <a:rPr lang="hr-HR" sz="1000" dirty="0" err="1"/>
              <a:t>else</a:t>
            </a:r>
            <a:r>
              <a:rPr lang="hr-HR" sz="1000" dirty="0"/>
              <a:t> </a:t>
            </a:r>
            <a:r>
              <a:rPr lang="hr-HR" sz="1000" dirty="0" err="1"/>
              <a:t>if</a:t>
            </a:r>
            <a:r>
              <a:rPr lang="hr-HR" sz="1000" dirty="0"/>
              <a:t> ((</a:t>
            </a:r>
            <a:r>
              <a:rPr lang="hr-HR" sz="1000" dirty="0" err="1"/>
              <a:t>RainLevel</a:t>
            </a:r>
            <a:r>
              <a:rPr lang="hr-HR" sz="1000" dirty="0"/>
              <a:t> == 3 || </a:t>
            </a:r>
            <a:r>
              <a:rPr lang="hr-HR" sz="1000" dirty="0" err="1"/>
              <a:t>RainLevel</a:t>
            </a:r>
            <a:r>
              <a:rPr lang="hr-HR" sz="1000" dirty="0"/>
              <a:t> == 4) &amp;&amp; </a:t>
            </a:r>
            <a:r>
              <a:rPr lang="hr-HR" sz="1000" dirty="0" err="1"/>
              <a:t>oldRainLevel</a:t>
            </a:r>
            <a:r>
              <a:rPr lang="hr-HR" sz="1000" dirty="0"/>
              <a:t> != </a:t>
            </a:r>
            <a:r>
              <a:rPr lang="hr-HR" sz="1000" dirty="0" err="1"/>
              <a:t>RainLevel</a:t>
            </a:r>
            <a:r>
              <a:rPr lang="hr-HR" sz="1000" dirty="0"/>
              <a:t>) {</a:t>
            </a:r>
            <a:br>
              <a:rPr lang="hr-HR" sz="1000" dirty="0"/>
            </a:br>
            <a:r>
              <a:rPr lang="hr-HR" sz="1000" dirty="0"/>
              <a:t>    </a:t>
            </a:r>
            <a:r>
              <a:rPr lang="hr-HR" sz="1000" dirty="0" err="1"/>
              <a:t>SCPCommand</a:t>
            </a:r>
            <a:r>
              <a:rPr lang="hr-HR" sz="1000" dirty="0"/>
              <a:t>(</a:t>
            </a:r>
            <a:r>
              <a:rPr lang="hr-HR" sz="1000" dirty="0" err="1"/>
              <a:t>context</a:t>
            </a:r>
            <a:r>
              <a:rPr lang="hr-HR" sz="1000" dirty="0"/>
              <a:t>, </a:t>
            </a:r>
            <a:r>
              <a:rPr lang="hr-HR" sz="1000" dirty="0" err="1"/>
              <a:t>host</a:t>
            </a:r>
            <a:r>
              <a:rPr lang="hr-HR" sz="1000" dirty="0"/>
              <a:t>, port, </a:t>
            </a:r>
            <a:r>
              <a:rPr lang="hr-HR" sz="1000" dirty="0" err="1"/>
              <a:t>cmd_heavy</a:t>
            </a:r>
            <a:r>
              <a:rPr lang="hr-HR" sz="1000" dirty="0"/>
              <a:t>);}</a:t>
            </a:r>
            <a:br>
              <a:rPr lang="hr-HR" sz="1000" dirty="0"/>
            </a:br>
            <a:r>
              <a:rPr lang="hr-HR" sz="1000" dirty="0" err="1"/>
              <a:t>oldRainLevel</a:t>
            </a:r>
            <a:r>
              <a:rPr lang="hr-HR" sz="1000" dirty="0"/>
              <a:t> = </a:t>
            </a:r>
            <a:r>
              <a:rPr lang="hr-HR" sz="1000" dirty="0" err="1"/>
              <a:t>RainLevel</a:t>
            </a:r>
            <a:r>
              <a:rPr lang="hr-HR" sz="1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193704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89C7F-B217-4C38-8055-4563D19AF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Model.CONNECT </a:t>
            </a:r>
            <a:r>
              <a:rPr lang="hr-HR" dirty="0" err="1"/>
              <a:t>Setup</a:t>
            </a:r>
            <a:r>
              <a:rPr lang="hr-HR" dirty="0"/>
              <a:t> – SCP </a:t>
            </a:r>
            <a:r>
              <a:rPr lang="hr-HR" dirty="0" err="1"/>
              <a:t>commands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66FF9-C586-41CA-BA38-B3043101416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hr-HR" dirty="0" err="1"/>
              <a:t>SelectView</a:t>
            </a:r>
            <a:br>
              <a:rPr lang="hr-HR" dirty="0"/>
            </a:br>
            <a:r>
              <a:rPr lang="hr-HR" sz="1000" dirty="0" err="1"/>
              <a:t>if</a:t>
            </a:r>
            <a:r>
              <a:rPr lang="hr-HR" sz="1000" dirty="0"/>
              <a:t> (</a:t>
            </a:r>
            <a:r>
              <a:rPr lang="hr-HR" sz="1000" dirty="0" err="1"/>
              <a:t>simTime</a:t>
            </a:r>
            <a:r>
              <a:rPr lang="hr-HR" sz="1000" dirty="0"/>
              <a:t> &lt;= 2 * </a:t>
            </a:r>
            <a:r>
              <a:rPr lang="hr-HR" sz="1000" dirty="0" err="1"/>
              <a:t>deltaSimTime</a:t>
            </a:r>
            <a:r>
              <a:rPr lang="hr-HR" sz="1000" dirty="0"/>
              <a:t>){</a:t>
            </a:r>
            <a:br>
              <a:rPr lang="hr-HR" sz="1000" dirty="0"/>
            </a:br>
            <a:r>
              <a:rPr lang="hr-HR" sz="1000" dirty="0"/>
              <a:t>    </a:t>
            </a:r>
            <a:r>
              <a:rPr lang="hr-HR" sz="1000" dirty="0" err="1"/>
              <a:t>SCPCommand</a:t>
            </a:r>
            <a:r>
              <a:rPr lang="hr-HR" sz="1000" dirty="0"/>
              <a:t>(</a:t>
            </a:r>
            <a:r>
              <a:rPr lang="hr-HR" sz="1000" dirty="0" err="1"/>
              <a:t>context</a:t>
            </a:r>
            <a:r>
              <a:rPr lang="hr-HR" sz="1000" dirty="0"/>
              <a:t>, </a:t>
            </a:r>
            <a:r>
              <a:rPr lang="hr-HR" sz="1000" dirty="0" err="1"/>
              <a:t>host</a:t>
            </a:r>
            <a:r>
              <a:rPr lang="hr-HR" sz="1000" dirty="0"/>
              <a:t>, port, </a:t>
            </a:r>
            <a:r>
              <a:rPr lang="hr-HR" sz="1000" dirty="0" err="1"/>
              <a:t>cmd_changeViewThirdPerson</a:t>
            </a:r>
            <a:r>
              <a:rPr lang="hr-HR" sz="1000" dirty="0"/>
              <a:t>);}</a:t>
            </a:r>
            <a:br>
              <a:rPr lang="hr-HR" sz="1000" dirty="0"/>
            </a:br>
            <a:r>
              <a:rPr lang="hr-HR" sz="1000" dirty="0" err="1"/>
              <a:t>if</a:t>
            </a:r>
            <a:r>
              <a:rPr lang="hr-HR" sz="1000" dirty="0"/>
              <a:t> (</a:t>
            </a:r>
            <a:r>
              <a:rPr lang="hr-HR" sz="1000" dirty="0" err="1"/>
              <a:t>command</a:t>
            </a:r>
            <a:r>
              <a:rPr lang="hr-HR" sz="1000" dirty="0"/>
              <a:t> != </a:t>
            </a:r>
            <a:r>
              <a:rPr lang="hr-HR" sz="1000" dirty="0" err="1"/>
              <a:t>old_command</a:t>
            </a:r>
            <a:r>
              <a:rPr lang="hr-HR" sz="1000" dirty="0"/>
              <a:t> &amp;&amp; </a:t>
            </a:r>
            <a:r>
              <a:rPr lang="hr-HR" sz="1000" dirty="0" err="1"/>
              <a:t>command</a:t>
            </a:r>
            <a:r>
              <a:rPr lang="hr-HR" sz="1000" dirty="0"/>
              <a:t> != 0){</a:t>
            </a:r>
            <a:br>
              <a:rPr lang="hr-HR" sz="1000" dirty="0"/>
            </a:br>
            <a:r>
              <a:rPr lang="hr-HR" sz="1000" dirty="0"/>
              <a:t>    </a:t>
            </a:r>
            <a:r>
              <a:rPr lang="hr-HR" sz="1000" dirty="0" err="1"/>
              <a:t>if</a:t>
            </a:r>
            <a:r>
              <a:rPr lang="hr-HR" sz="1000" dirty="0"/>
              <a:t> (</a:t>
            </a:r>
            <a:r>
              <a:rPr lang="hr-HR" sz="1000" dirty="0" err="1"/>
              <a:t>command</a:t>
            </a:r>
            <a:r>
              <a:rPr lang="hr-HR" sz="1000" dirty="0"/>
              <a:t>==1){</a:t>
            </a:r>
            <a:br>
              <a:rPr lang="hr-HR" sz="1000" dirty="0"/>
            </a:br>
            <a:r>
              <a:rPr lang="hr-HR" sz="1000" dirty="0"/>
              <a:t>        </a:t>
            </a:r>
            <a:r>
              <a:rPr lang="hr-HR" sz="1000" dirty="0" err="1"/>
              <a:t>SCPCommand</a:t>
            </a:r>
            <a:r>
              <a:rPr lang="hr-HR" sz="1000" dirty="0"/>
              <a:t>(</a:t>
            </a:r>
            <a:r>
              <a:rPr lang="hr-HR" sz="1000" dirty="0" err="1"/>
              <a:t>context</a:t>
            </a:r>
            <a:r>
              <a:rPr lang="hr-HR" sz="1000" dirty="0"/>
              <a:t>, </a:t>
            </a:r>
            <a:r>
              <a:rPr lang="hr-HR" sz="1000" dirty="0" err="1"/>
              <a:t>host</a:t>
            </a:r>
            <a:r>
              <a:rPr lang="hr-HR" sz="1000" dirty="0"/>
              <a:t>, port, </a:t>
            </a:r>
            <a:r>
              <a:rPr lang="hr-HR" sz="1000" dirty="0" err="1"/>
              <a:t>cmd_changeViewThirdPerson</a:t>
            </a:r>
            <a:r>
              <a:rPr lang="hr-HR" sz="1000" dirty="0"/>
              <a:t>);}</a:t>
            </a:r>
            <a:br>
              <a:rPr lang="hr-HR" sz="1000" dirty="0"/>
            </a:br>
            <a:r>
              <a:rPr lang="hr-HR" sz="1000" dirty="0"/>
              <a:t>    </a:t>
            </a:r>
            <a:r>
              <a:rPr lang="hr-HR" sz="1000" dirty="0" err="1"/>
              <a:t>else</a:t>
            </a:r>
            <a:r>
              <a:rPr lang="hr-HR" sz="1000" dirty="0"/>
              <a:t> </a:t>
            </a:r>
            <a:r>
              <a:rPr lang="hr-HR" sz="1000" dirty="0" err="1"/>
              <a:t>if</a:t>
            </a:r>
            <a:r>
              <a:rPr lang="hr-HR" sz="1000" dirty="0"/>
              <a:t>(</a:t>
            </a:r>
            <a:r>
              <a:rPr lang="hr-HR" sz="1000" dirty="0" err="1"/>
              <a:t>command</a:t>
            </a:r>
            <a:r>
              <a:rPr lang="hr-HR" sz="1000" dirty="0"/>
              <a:t> == 2){</a:t>
            </a:r>
            <a:br>
              <a:rPr lang="hr-HR" sz="1000" dirty="0"/>
            </a:br>
            <a:r>
              <a:rPr lang="hr-HR" sz="1000" dirty="0"/>
              <a:t>        </a:t>
            </a:r>
            <a:r>
              <a:rPr lang="hr-HR" sz="1000" dirty="0" err="1"/>
              <a:t>SCPCommand</a:t>
            </a:r>
            <a:r>
              <a:rPr lang="hr-HR" sz="1000" dirty="0"/>
              <a:t>(</a:t>
            </a:r>
            <a:r>
              <a:rPr lang="hr-HR" sz="1000" dirty="0" err="1"/>
              <a:t>context</a:t>
            </a:r>
            <a:r>
              <a:rPr lang="hr-HR" sz="1000" dirty="0"/>
              <a:t>, </a:t>
            </a:r>
            <a:r>
              <a:rPr lang="hr-HR" sz="1000" dirty="0" err="1"/>
              <a:t>host</a:t>
            </a:r>
            <a:r>
              <a:rPr lang="hr-HR" sz="1000" dirty="0"/>
              <a:t>, port, </a:t>
            </a:r>
            <a:r>
              <a:rPr lang="hr-HR" sz="1000" dirty="0" err="1"/>
              <a:t>cmd_changeViewPassenger</a:t>
            </a:r>
            <a:r>
              <a:rPr lang="hr-HR" sz="1000" dirty="0"/>
              <a:t>);}</a:t>
            </a:r>
            <a:br>
              <a:rPr lang="hr-HR" sz="1000" dirty="0"/>
            </a:br>
            <a:r>
              <a:rPr lang="hr-HR" sz="1000" dirty="0"/>
              <a:t>}</a:t>
            </a:r>
            <a:br>
              <a:rPr lang="hr-HR" sz="1000" dirty="0"/>
            </a:br>
            <a:r>
              <a:rPr lang="hr-HR" sz="1000" dirty="0" err="1"/>
              <a:t>old_command</a:t>
            </a:r>
            <a:r>
              <a:rPr lang="hr-HR" sz="1000" dirty="0"/>
              <a:t> = </a:t>
            </a:r>
            <a:r>
              <a:rPr lang="hr-HR" sz="1000" dirty="0" err="1"/>
              <a:t>command</a:t>
            </a:r>
            <a:r>
              <a:rPr lang="hr-HR" sz="1000"/>
              <a:t>;</a:t>
            </a:r>
            <a:endParaRPr lang="hr-HR" sz="1000" dirty="0"/>
          </a:p>
          <a:p>
            <a:pPr lvl="1"/>
            <a:r>
              <a:rPr lang="hr-HR" dirty="0" err="1"/>
              <a:t>ChangeLane</a:t>
            </a:r>
            <a:br>
              <a:rPr lang="hr-HR" dirty="0"/>
            </a:br>
            <a:r>
              <a:rPr lang="hr-HR" sz="1000" dirty="0" err="1"/>
              <a:t>if</a:t>
            </a:r>
            <a:r>
              <a:rPr lang="hr-HR" sz="1000" dirty="0"/>
              <a:t> (</a:t>
            </a:r>
            <a:r>
              <a:rPr lang="hr-HR" sz="1000" dirty="0" err="1"/>
              <a:t>commandLane</a:t>
            </a:r>
            <a:r>
              <a:rPr lang="hr-HR" sz="1000" dirty="0"/>
              <a:t> != </a:t>
            </a:r>
            <a:r>
              <a:rPr lang="hr-HR" sz="1000" dirty="0" err="1"/>
              <a:t>old_commandLane</a:t>
            </a:r>
            <a:r>
              <a:rPr lang="hr-HR" sz="1000" dirty="0"/>
              <a:t> &amp;&amp; </a:t>
            </a:r>
            <a:r>
              <a:rPr lang="hr-HR" sz="1000" dirty="0" err="1"/>
              <a:t>commandLane</a:t>
            </a:r>
            <a:r>
              <a:rPr lang="hr-HR" sz="1000" dirty="0"/>
              <a:t> != 0){</a:t>
            </a:r>
            <a:br>
              <a:rPr lang="hr-HR" sz="1000" dirty="0"/>
            </a:br>
            <a:r>
              <a:rPr lang="hr-HR" sz="1000" dirty="0"/>
              <a:t>    </a:t>
            </a:r>
            <a:r>
              <a:rPr lang="hr-HR" sz="1000" dirty="0" err="1"/>
              <a:t>if</a:t>
            </a:r>
            <a:r>
              <a:rPr lang="hr-HR" sz="1000" dirty="0"/>
              <a:t> (</a:t>
            </a:r>
            <a:r>
              <a:rPr lang="hr-HR" sz="1000" dirty="0" err="1"/>
              <a:t>commandLane</a:t>
            </a:r>
            <a:r>
              <a:rPr lang="hr-HR" sz="1000" dirty="0"/>
              <a:t>==-1){</a:t>
            </a:r>
            <a:br>
              <a:rPr lang="hr-HR" sz="1000" dirty="0"/>
            </a:br>
            <a:r>
              <a:rPr lang="hr-HR" sz="1000" dirty="0"/>
              <a:t>        </a:t>
            </a:r>
            <a:r>
              <a:rPr lang="hr-HR" sz="1000" dirty="0" err="1"/>
              <a:t>SCPCommand</a:t>
            </a:r>
            <a:r>
              <a:rPr lang="hr-HR" sz="1000" dirty="0"/>
              <a:t>(</a:t>
            </a:r>
            <a:r>
              <a:rPr lang="hr-HR" sz="1000" dirty="0" err="1"/>
              <a:t>context</a:t>
            </a:r>
            <a:r>
              <a:rPr lang="hr-HR" sz="1000" dirty="0"/>
              <a:t>, </a:t>
            </a:r>
            <a:r>
              <a:rPr lang="hr-HR" sz="1000" dirty="0" err="1"/>
              <a:t>host</a:t>
            </a:r>
            <a:r>
              <a:rPr lang="hr-HR" sz="1000" dirty="0"/>
              <a:t>, port, cmd_changeLane0);}</a:t>
            </a:r>
            <a:br>
              <a:rPr lang="hr-HR" sz="1000" dirty="0"/>
            </a:br>
            <a:r>
              <a:rPr lang="hr-HR" sz="1000" dirty="0"/>
              <a:t>    </a:t>
            </a:r>
            <a:r>
              <a:rPr lang="hr-HR" sz="1000" dirty="0" err="1"/>
              <a:t>else</a:t>
            </a:r>
            <a:r>
              <a:rPr lang="hr-HR" sz="1000" dirty="0"/>
              <a:t> </a:t>
            </a:r>
            <a:r>
              <a:rPr lang="hr-HR" sz="1000" dirty="0" err="1"/>
              <a:t>if</a:t>
            </a:r>
            <a:r>
              <a:rPr lang="hr-HR" sz="1000" dirty="0"/>
              <a:t>(</a:t>
            </a:r>
            <a:r>
              <a:rPr lang="hr-HR" sz="1000" dirty="0" err="1"/>
              <a:t>commandLane</a:t>
            </a:r>
            <a:r>
              <a:rPr lang="hr-HR" sz="1000" dirty="0"/>
              <a:t> == 1){</a:t>
            </a:r>
            <a:br>
              <a:rPr lang="hr-HR" sz="1000" dirty="0"/>
            </a:br>
            <a:r>
              <a:rPr lang="hr-HR" sz="1000" dirty="0"/>
              <a:t>        </a:t>
            </a:r>
            <a:r>
              <a:rPr lang="hr-HR" sz="1000" dirty="0" err="1"/>
              <a:t>SCPCommand</a:t>
            </a:r>
            <a:r>
              <a:rPr lang="hr-HR" sz="1000" dirty="0"/>
              <a:t>(</a:t>
            </a:r>
            <a:r>
              <a:rPr lang="hr-HR" sz="1000" dirty="0" err="1"/>
              <a:t>context</a:t>
            </a:r>
            <a:r>
              <a:rPr lang="hr-HR" sz="1000" dirty="0"/>
              <a:t>, </a:t>
            </a:r>
            <a:r>
              <a:rPr lang="hr-HR" sz="1000" dirty="0" err="1"/>
              <a:t>host</a:t>
            </a:r>
            <a:r>
              <a:rPr lang="hr-HR" sz="1000" dirty="0"/>
              <a:t>, port, cmd_changeLane1);}</a:t>
            </a:r>
            <a:br>
              <a:rPr lang="hr-HR" sz="1000" dirty="0"/>
            </a:br>
            <a:r>
              <a:rPr lang="hr-HR" sz="1000" dirty="0"/>
              <a:t>}</a:t>
            </a:r>
            <a:br>
              <a:rPr lang="hr-HR" sz="1000" dirty="0"/>
            </a:br>
            <a:r>
              <a:rPr lang="hr-HR" sz="1000" dirty="0" err="1"/>
              <a:t>old_commandLane</a:t>
            </a:r>
            <a:r>
              <a:rPr lang="hr-HR" sz="1000" dirty="0"/>
              <a:t> = </a:t>
            </a:r>
            <a:r>
              <a:rPr lang="hr-HR" sz="1000" dirty="0" err="1"/>
              <a:t>commandLane</a:t>
            </a:r>
            <a:r>
              <a:rPr lang="hr-HR" sz="1000" dirty="0"/>
              <a:t>;</a:t>
            </a:r>
          </a:p>
          <a:p>
            <a:pPr lvl="1"/>
            <a:endParaRPr lang="hr-HR" sz="1000" dirty="0"/>
          </a:p>
          <a:p>
            <a:pPr lvl="1"/>
            <a:r>
              <a:rPr lang="hr-HR" dirty="0"/>
              <a:t>Note </a:t>
            </a:r>
            <a:r>
              <a:rPr lang="hr-HR" dirty="0" err="1"/>
              <a:t>that</a:t>
            </a:r>
            <a:r>
              <a:rPr lang="hr-HR" dirty="0"/>
              <a:t> </a:t>
            </a:r>
            <a:r>
              <a:rPr lang="hr-HR" dirty="0" err="1"/>
              <a:t>Change</a:t>
            </a:r>
            <a:r>
              <a:rPr lang="hr-HR" dirty="0"/>
              <a:t> Lane </a:t>
            </a:r>
            <a:r>
              <a:rPr lang="hr-HR" dirty="0" err="1"/>
              <a:t>seems</a:t>
            </a:r>
            <a:r>
              <a:rPr lang="hr-HR" dirty="0"/>
              <a:t> to </a:t>
            </a:r>
            <a:r>
              <a:rPr lang="hr-HR" dirty="0" err="1"/>
              <a:t>work</a:t>
            </a:r>
            <a:r>
              <a:rPr lang="hr-HR" dirty="0"/>
              <a:t> </a:t>
            </a:r>
            <a:r>
              <a:rPr lang="hr-HR" dirty="0" err="1"/>
              <a:t>with</a:t>
            </a:r>
            <a:r>
              <a:rPr lang="hr-HR" dirty="0"/>
              <a:t> </a:t>
            </a:r>
            <a:r>
              <a:rPr lang="hr-HR" dirty="0" err="1"/>
              <a:t>Projects</a:t>
            </a:r>
            <a:r>
              <a:rPr lang="hr-HR" dirty="0"/>
              <a:t> </a:t>
            </a:r>
            <a:r>
              <a:rPr lang="hr-HR" dirty="0" err="1"/>
              <a:t>where</a:t>
            </a:r>
            <a:r>
              <a:rPr lang="hr-HR" dirty="0"/>
              <a:t> </a:t>
            </a:r>
            <a:r>
              <a:rPr lang="hr-HR" dirty="0" err="1"/>
              <a:t>there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an</a:t>
            </a:r>
            <a:r>
              <a:rPr lang="hr-HR" dirty="0"/>
              <a:t> </a:t>
            </a:r>
            <a:r>
              <a:rPr lang="hr-HR" dirty="0" err="1"/>
              <a:t>external</a:t>
            </a:r>
            <a:r>
              <a:rPr lang="hr-HR" dirty="0"/>
              <a:t> </a:t>
            </a:r>
            <a:r>
              <a:rPr lang="hr-HR" dirty="0" err="1"/>
              <a:t>vehicle</a:t>
            </a:r>
            <a:r>
              <a:rPr lang="hr-HR" dirty="0"/>
              <a:t> model. </a:t>
            </a:r>
            <a:r>
              <a:rPr lang="hr-HR" dirty="0" err="1"/>
              <a:t>When</a:t>
            </a:r>
            <a:r>
              <a:rPr lang="hr-HR" dirty="0"/>
              <a:t> </a:t>
            </a:r>
            <a:r>
              <a:rPr lang="hr-HR" dirty="0" err="1"/>
              <a:t>there</a:t>
            </a:r>
            <a:r>
              <a:rPr lang="hr-HR" dirty="0"/>
              <a:t> are </a:t>
            </a:r>
            <a:r>
              <a:rPr lang="hr-HR" dirty="0" err="1"/>
              <a:t>internaly</a:t>
            </a:r>
            <a:r>
              <a:rPr lang="hr-HR" dirty="0"/>
              <a:t> </a:t>
            </a:r>
            <a:r>
              <a:rPr lang="hr-HR" dirty="0" err="1"/>
              <a:t>dynamics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VTD, lane </a:t>
            </a:r>
            <a:r>
              <a:rPr lang="hr-HR" dirty="0" err="1"/>
              <a:t>change</a:t>
            </a:r>
            <a:r>
              <a:rPr lang="hr-HR" dirty="0"/>
              <a:t> </a:t>
            </a:r>
            <a:r>
              <a:rPr lang="hr-HR" dirty="0" err="1"/>
              <a:t>does</a:t>
            </a:r>
            <a:r>
              <a:rPr lang="hr-HR" dirty="0"/>
              <a:t> </a:t>
            </a:r>
            <a:r>
              <a:rPr lang="hr-HR" dirty="0" err="1"/>
              <a:t>not</a:t>
            </a:r>
            <a:r>
              <a:rPr lang="hr-HR" dirty="0"/>
              <a:t> </a:t>
            </a:r>
            <a:r>
              <a:rPr lang="hr-HR" dirty="0" err="1"/>
              <a:t>seem</a:t>
            </a:r>
            <a:r>
              <a:rPr lang="hr-HR" dirty="0"/>
              <a:t> to </a:t>
            </a:r>
            <a:r>
              <a:rPr lang="hr-HR" dirty="0" err="1"/>
              <a:t>work</a:t>
            </a:r>
            <a:r>
              <a:rPr lang="hr-HR" dirty="0"/>
              <a:t>. VTD </a:t>
            </a:r>
            <a:r>
              <a:rPr lang="hr-HR" dirty="0" err="1"/>
              <a:t>settings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</a:t>
            </a:r>
            <a:r>
              <a:rPr lang="hr-HR" dirty="0" err="1"/>
              <a:t>these</a:t>
            </a:r>
            <a:r>
              <a:rPr lang="hr-HR" dirty="0"/>
              <a:t> </a:t>
            </a:r>
            <a:r>
              <a:rPr lang="hr-HR" dirty="0" err="1"/>
              <a:t>two</a:t>
            </a:r>
            <a:r>
              <a:rPr lang="hr-HR" dirty="0"/>
              <a:t> </a:t>
            </a:r>
            <a:r>
              <a:rPr lang="hr-HR" dirty="0" err="1"/>
              <a:t>types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projects</a:t>
            </a:r>
            <a:r>
              <a:rPr lang="hr-HR" dirty="0"/>
              <a:t> </a:t>
            </a:r>
            <a:r>
              <a:rPr lang="hr-HR" dirty="0" err="1"/>
              <a:t>needs</a:t>
            </a:r>
            <a:r>
              <a:rPr lang="hr-HR" dirty="0"/>
              <a:t> to </a:t>
            </a:r>
            <a:r>
              <a:rPr lang="hr-HR" dirty="0" err="1"/>
              <a:t>be</a:t>
            </a:r>
            <a:r>
              <a:rPr lang="hr-HR" dirty="0"/>
              <a:t> </a:t>
            </a:r>
            <a:r>
              <a:rPr lang="hr-HR" dirty="0" err="1"/>
              <a:t>checked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55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3892F-7C40-491F-985B-B0F7E447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VTD 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663EF-1AA4-4DA9-9BFC-64FB6AD1BF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hr-HR" dirty="0"/>
              <a:t>O</a:t>
            </a:r>
            <a:r>
              <a:rPr lang="en-US" dirty="0"/>
              <a:t>pen the terminal and type </a:t>
            </a:r>
            <a:r>
              <a:rPr lang="en-US" i="1" dirty="0"/>
              <a:t>ifconfig</a:t>
            </a:r>
            <a:r>
              <a:rPr lang="en-US" dirty="0"/>
              <a:t> to see the machine’s IP address and connection type. On the figure below, the connection type is </a:t>
            </a:r>
            <a:r>
              <a:rPr lang="en-US" i="1" dirty="0"/>
              <a:t>enp0s3</a:t>
            </a:r>
            <a:r>
              <a:rPr lang="en-US" dirty="0"/>
              <a:t> and the IP address is </a:t>
            </a:r>
            <a:r>
              <a:rPr lang="en-US" i="1" dirty="0"/>
              <a:t>192.168.56.101</a:t>
            </a:r>
            <a:endParaRPr lang="hr-HR" i="1" dirty="0"/>
          </a:p>
          <a:p>
            <a:endParaRPr lang="hr-HR" i="1" dirty="0"/>
          </a:p>
          <a:p>
            <a:endParaRPr lang="hr-HR" i="1" dirty="0"/>
          </a:p>
          <a:p>
            <a:r>
              <a:rPr lang="hr-HR" dirty="0"/>
              <a:t>M</a:t>
            </a:r>
            <a:r>
              <a:rPr lang="en-US" dirty="0" err="1"/>
              <a:t>ake</a:t>
            </a:r>
            <a:r>
              <a:rPr lang="en-US" dirty="0"/>
              <a:t> sure that your machine (where you run Model Connect) and the</a:t>
            </a:r>
            <a:r>
              <a:rPr lang="hr-HR" dirty="0"/>
              <a:t> Linux</a:t>
            </a:r>
            <a:r>
              <a:rPr lang="en-US" dirty="0"/>
              <a:t> workstation are on the same network. Easiest setup is to connect them via ethernet cable. Once you connect them, a new network will appear under: Network Settings </a:t>
            </a:r>
            <a:r>
              <a:rPr lang="en-US" dirty="0">
                <a:sym typeface="Wingdings" panose="05000000000000000000" pitchFamily="2" charset="2"/>
              </a:rPr>
              <a:t> Change Adapter Options </a:t>
            </a:r>
            <a:endParaRPr lang="hr-HR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C52C6F-D146-4883-BC5E-F58E76E35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079" y="2057400"/>
            <a:ext cx="5227773" cy="548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3781C4-506C-487B-A886-4F141D055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605286"/>
            <a:ext cx="2432198" cy="27266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EBE14F-FD11-44B5-A6E1-B603F0CCF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3551186"/>
            <a:ext cx="4246234" cy="247397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18DC141-2606-466E-9A07-90854F8ECD16}"/>
              </a:ext>
            </a:extLst>
          </p:cNvPr>
          <p:cNvSpPr txBox="1">
            <a:spLocks/>
          </p:cNvSpPr>
          <p:nvPr/>
        </p:nvSpPr>
        <p:spPr>
          <a:xfrm>
            <a:off x="554454" y="3821400"/>
            <a:ext cx="4098925" cy="19916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400" indent="-23040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Font typeface="Wingdings" panose="05000000000000000000" pitchFamily="2" charset="2"/>
              <a:buChar char="§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680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6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655200" indent="-2844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4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128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defRPr lang="en-US" sz="1200" kern="1200" baseline="0" noProof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885600" indent="-172800" algn="l" defTabSz="1219170" rtl="0" eaLnBrk="1" latinLnBrk="0" hangingPunct="1">
              <a:spcBef>
                <a:spcPts val="0"/>
              </a:spcBef>
              <a:spcAft>
                <a:spcPts val="800"/>
              </a:spcAft>
              <a:buClrTx/>
              <a:buFont typeface="Symbol" panose="05050102010706020507" pitchFamily="18" charset="2"/>
              <a:buChar char="-"/>
              <a:tabLst/>
              <a:defRPr lang="en-US" sz="1200" kern="1200" baseline="0" noProof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 err="1"/>
              <a:t>Change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IP </a:t>
            </a:r>
            <a:r>
              <a:rPr lang="hr-HR" dirty="0" err="1"/>
              <a:t>address</a:t>
            </a:r>
            <a:r>
              <a:rPr lang="hr-HR" dirty="0"/>
              <a:t> to </a:t>
            </a:r>
            <a:r>
              <a:rPr lang="hr-HR" dirty="0" err="1"/>
              <a:t>something</a:t>
            </a:r>
            <a:r>
              <a:rPr lang="hr-HR" dirty="0"/>
              <a:t> </a:t>
            </a:r>
            <a:r>
              <a:rPr lang="hr-HR" dirty="0" err="1"/>
              <a:t>like</a:t>
            </a:r>
            <a:r>
              <a:rPr lang="hr-HR" dirty="0"/>
              <a:t>: </a:t>
            </a:r>
            <a:r>
              <a:rPr lang="hr-HR" i="1" dirty="0"/>
              <a:t>192.168.56.1 </a:t>
            </a:r>
            <a:r>
              <a:rPr lang="hr-HR" dirty="0"/>
              <a:t>(</a:t>
            </a:r>
            <a:r>
              <a:rPr lang="hr-HR" dirty="0" err="1"/>
              <a:t>these</a:t>
            </a:r>
            <a:r>
              <a:rPr lang="hr-HR" dirty="0"/>
              <a:t> </a:t>
            </a:r>
            <a:r>
              <a:rPr lang="hr-HR" dirty="0" err="1"/>
              <a:t>numbers</a:t>
            </a:r>
            <a:r>
              <a:rPr lang="hr-HR" dirty="0"/>
              <a:t> </a:t>
            </a:r>
            <a:r>
              <a:rPr lang="hr-HR" dirty="0" err="1"/>
              <a:t>need</a:t>
            </a:r>
            <a:r>
              <a:rPr lang="hr-HR" dirty="0"/>
              <a:t> to </a:t>
            </a:r>
            <a:r>
              <a:rPr lang="hr-HR" dirty="0" err="1"/>
              <a:t>match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above</a:t>
            </a:r>
            <a:r>
              <a:rPr lang="hr-HR" dirty="0"/>
              <a:t> IP </a:t>
            </a:r>
            <a:r>
              <a:rPr lang="hr-HR" dirty="0" err="1"/>
              <a:t>address</a:t>
            </a:r>
            <a:r>
              <a:rPr lang="hr-HR" dirty="0"/>
              <a:t> </a:t>
            </a:r>
            <a:r>
              <a:rPr lang="hr-HR" dirty="0" err="1"/>
              <a:t>from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VTD workstation, </a:t>
            </a:r>
            <a:r>
              <a:rPr lang="hr-HR" dirty="0" err="1"/>
              <a:t>with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exception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last</a:t>
            </a:r>
            <a:r>
              <a:rPr lang="hr-HR" dirty="0"/>
              <a:t> </a:t>
            </a:r>
            <a:r>
              <a:rPr lang="hr-HR" dirty="0" err="1"/>
              <a:t>number</a:t>
            </a:r>
            <a:r>
              <a:rPr lang="hr-HR" dirty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64104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4D50-D671-4064-93A9-C48BEB0F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Model.CONNECT </a:t>
            </a:r>
            <a:r>
              <a:rPr lang="hr-HR" dirty="0" err="1"/>
              <a:t>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FA0ED-E236-4739-8D01-E451573FF78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Insert a new Model.CONNECT™ model</a:t>
            </a:r>
            <a:endParaRPr lang="hr-HR" b="1" dirty="0"/>
          </a:p>
          <a:p>
            <a:pPr lvl="1"/>
            <a:r>
              <a:rPr lang="en-US" dirty="0"/>
              <a:t>In </a:t>
            </a:r>
            <a:r>
              <a:rPr lang="en-US" b="1" dirty="0"/>
              <a:t>Project | New</a:t>
            </a:r>
            <a:r>
              <a:rPr lang="en-US" dirty="0"/>
              <a:t> double-click on the Model.CONNECT™ icon.</a:t>
            </a:r>
          </a:p>
          <a:p>
            <a:pPr lvl="1"/>
            <a:r>
              <a:rPr lang="en-US" dirty="0"/>
              <a:t>The </a:t>
            </a:r>
            <a:r>
              <a:rPr lang="en-US" b="1" dirty="0"/>
              <a:t>Home</a:t>
            </a:r>
            <a:r>
              <a:rPr lang="en-US" dirty="0"/>
              <a:t> tab opens with the default panes: Components, Elements, Topology, Properties, Messages and Layer Configurations.</a:t>
            </a:r>
            <a:endParaRPr lang="hr-HR" dirty="0"/>
          </a:p>
          <a:p>
            <a:pPr lvl="1"/>
            <a:r>
              <a:rPr lang="en-US" dirty="0"/>
              <a:t>Insert the </a:t>
            </a:r>
            <a:r>
              <a:rPr lang="hr-HR" dirty="0"/>
              <a:t>VTD </a:t>
            </a:r>
            <a:r>
              <a:rPr lang="en-US" dirty="0"/>
              <a:t>component from the </a:t>
            </a:r>
            <a:r>
              <a:rPr lang="en-US" b="1" dirty="0"/>
              <a:t>Components</a:t>
            </a:r>
            <a:r>
              <a:rPr lang="en-US" dirty="0"/>
              <a:t> pane into the </a:t>
            </a:r>
            <a:r>
              <a:rPr lang="en-US" b="1" dirty="0"/>
              <a:t>Topology</a:t>
            </a:r>
            <a:r>
              <a:rPr lang="en-US" dirty="0"/>
              <a:t> pane</a:t>
            </a:r>
            <a:endParaRPr lang="hr-H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6BFB5B-2103-4698-A97F-752F7736D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352800"/>
            <a:ext cx="5119413" cy="28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35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1E28-E24E-41FA-8609-12508D45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Model.CONNECT </a:t>
            </a:r>
            <a:r>
              <a:rPr lang="hr-HR" dirty="0" err="1"/>
              <a:t>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7F6C-70D3-468E-B1FD-FCB86EB24A8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0069" y="1368704"/>
            <a:ext cx="11091862" cy="4539600"/>
          </a:xfrm>
        </p:spPr>
        <p:txBody>
          <a:bodyPr/>
          <a:lstStyle/>
          <a:p>
            <a:r>
              <a:rPr lang="en-US" dirty="0"/>
              <a:t>Double-click on the component to open the </a:t>
            </a:r>
            <a:r>
              <a:rPr lang="en-US" b="1" dirty="0"/>
              <a:t>Properties</a:t>
            </a:r>
            <a:r>
              <a:rPr lang="en-US" dirty="0"/>
              <a:t> dialog</a:t>
            </a:r>
          </a:p>
          <a:p>
            <a:pPr lvl="1"/>
            <a:r>
              <a:rPr lang="en-US" b="1" dirty="0"/>
              <a:t>Model Settings </a:t>
            </a:r>
            <a:r>
              <a:rPr lang="en-US" dirty="0"/>
              <a:t>- To establish the communication with VTD software on a Linux machine, the following settings are required:</a:t>
            </a:r>
          </a:p>
          <a:p>
            <a:pPr lvl="2"/>
            <a:r>
              <a:rPr lang="en-US" dirty="0"/>
              <a:t>Hostname: IP address or machine name the running VTD instance (the IP address from the terminal)</a:t>
            </a:r>
          </a:p>
          <a:p>
            <a:pPr lvl="2"/>
            <a:r>
              <a:rPr lang="en-US" dirty="0"/>
              <a:t>SCP port: 48179 (default value)</a:t>
            </a:r>
          </a:p>
          <a:p>
            <a:pPr lvl="2"/>
            <a:r>
              <a:rPr lang="en-US" dirty="0"/>
              <a:t>RDB port: 48190 (default value)</a:t>
            </a:r>
          </a:p>
          <a:p>
            <a:pPr lvl="2"/>
            <a:r>
              <a:rPr lang="en-US" dirty="0"/>
              <a:t>ODR port: 42270 (default value)</a:t>
            </a:r>
          </a:p>
          <a:p>
            <a:pPr lvl="2"/>
            <a:r>
              <a:rPr lang="en-US" dirty="0"/>
              <a:t>Scenario type: Remote</a:t>
            </a:r>
          </a:p>
          <a:p>
            <a:pPr lvl="2"/>
            <a:r>
              <a:rPr lang="en-US" dirty="0"/>
              <a:t>Remote scenario: Click on the refresh icon</a:t>
            </a:r>
          </a:p>
          <a:p>
            <a:pPr lvl="1"/>
            <a:r>
              <a:rPr lang="en-US" dirty="0"/>
              <a:t>If everything was setup correctly in the VTD SETUP part,</a:t>
            </a:r>
            <a:br>
              <a:rPr lang="en-US" dirty="0"/>
            </a:br>
            <a:r>
              <a:rPr lang="en-US" dirty="0"/>
              <a:t>the user should see a list of available scenarios located on the</a:t>
            </a:r>
            <a:br>
              <a:rPr lang="en-US" dirty="0"/>
            </a:br>
            <a:r>
              <a:rPr lang="en-US" dirty="0"/>
              <a:t>VTD machine, under Data\Projects\00_Base</a:t>
            </a:r>
            <a:r>
              <a:rPr lang="hr-HR" dirty="0"/>
              <a:t>_ACC</a:t>
            </a:r>
            <a:r>
              <a:rPr lang="en-US" dirty="0"/>
              <a:t>\Scenarios</a:t>
            </a:r>
            <a:br>
              <a:rPr lang="en-US" dirty="0"/>
            </a:br>
            <a:r>
              <a:rPr lang="en-US" dirty="0"/>
              <a:t>with the Players read from the scenario</a:t>
            </a:r>
          </a:p>
          <a:p>
            <a:pPr lvl="1"/>
            <a:r>
              <a:rPr lang="hr-HR" dirty="0" err="1"/>
              <a:t>If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setup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not</a:t>
            </a:r>
            <a:r>
              <a:rPr lang="hr-HR" dirty="0"/>
              <a:t> </a:t>
            </a:r>
            <a:r>
              <a:rPr lang="hr-HR" dirty="0" err="1"/>
              <a:t>correct</a:t>
            </a:r>
            <a:r>
              <a:rPr lang="hr-HR" dirty="0"/>
              <a:t>, </a:t>
            </a:r>
            <a:r>
              <a:rPr lang="hr-HR" dirty="0" err="1"/>
              <a:t>there</a:t>
            </a:r>
            <a:r>
              <a:rPr lang="hr-HR" dirty="0"/>
              <a:t> </a:t>
            </a:r>
            <a:r>
              <a:rPr lang="hr-HR" dirty="0" err="1"/>
              <a:t>will</a:t>
            </a:r>
            <a:r>
              <a:rPr lang="hr-HR" dirty="0"/>
              <a:t> </a:t>
            </a:r>
            <a:r>
              <a:rPr lang="hr-HR" dirty="0" err="1"/>
              <a:t>be</a:t>
            </a:r>
            <a:r>
              <a:rPr lang="hr-HR" dirty="0"/>
              <a:t> a </a:t>
            </a:r>
            <a:r>
              <a:rPr lang="hr-HR" dirty="0" err="1"/>
              <a:t>message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Messages</a:t>
            </a:r>
            <a:br>
              <a:rPr lang="hr-HR" dirty="0"/>
            </a:br>
            <a:r>
              <a:rPr lang="hr-HR" dirty="0" err="1"/>
              <a:t>pane</a:t>
            </a:r>
            <a:r>
              <a:rPr lang="hr-HR" dirty="0"/>
              <a:t> </a:t>
            </a:r>
            <a:r>
              <a:rPr lang="hr-HR" dirty="0" err="1"/>
              <a:t>like</a:t>
            </a:r>
            <a:r>
              <a:rPr lang="hr-HR" dirty="0"/>
              <a:t>:</a:t>
            </a:r>
          </a:p>
          <a:p>
            <a:pPr lvl="2"/>
            <a:r>
              <a:rPr lang="hr-HR" dirty="0" err="1"/>
              <a:t>Please</a:t>
            </a:r>
            <a:r>
              <a:rPr lang="hr-HR" dirty="0"/>
              <a:t> </a:t>
            </a:r>
            <a:r>
              <a:rPr lang="hr-HR" dirty="0" err="1"/>
              <a:t>check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defined</a:t>
            </a:r>
            <a:r>
              <a:rPr lang="hr-HR" dirty="0"/>
              <a:t> IP </a:t>
            </a:r>
            <a:r>
              <a:rPr lang="hr-HR" dirty="0" err="1"/>
              <a:t>address</a:t>
            </a:r>
            <a:r>
              <a:rPr lang="hr-HR" dirty="0"/>
              <a:t>, </a:t>
            </a:r>
            <a:r>
              <a:rPr lang="hr-HR" dirty="0" err="1"/>
              <a:t>the</a:t>
            </a:r>
            <a:r>
              <a:rPr lang="hr-HR" dirty="0"/>
              <a:t> Network </a:t>
            </a:r>
            <a:r>
              <a:rPr lang="hr-HR" dirty="0" err="1"/>
              <a:t>setup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that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br>
              <a:rPr lang="hr-HR" dirty="0"/>
            </a:br>
            <a:r>
              <a:rPr lang="hr-HR" dirty="0" err="1"/>
              <a:t>configuration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applied</a:t>
            </a:r>
            <a:r>
              <a:rPr lang="hr-HR" dirty="0"/>
              <a:t> on VTD side</a:t>
            </a:r>
            <a:br>
              <a:rPr lang="hr-HR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B27923-47FD-4748-900A-5333E63D1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2868815"/>
            <a:ext cx="4000847" cy="264436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D26444-5592-4415-917D-0E882801B58E}"/>
              </a:ext>
            </a:extLst>
          </p:cNvPr>
          <p:cNvCxnSpPr>
            <a:cxnSpLocks/>
          </p:cNvCxnSpPr>
          <p:nvPr/>
        </p:nvCxnSpPr>
        <p:spPr>
          <a:xfrm>
            <a:off x="5105400" y="4038600"/>
            <a:ext cx="6536531" cy="13055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997D1E-8242-42BF-BC5B-DB864EF14EA2}"/>
              </a:ext>
            </a:extLst>
          </p:cNvPr>
          <p:cNvCxnSpPr>
            <a:cxnSpLocks/>
          </p:cNvCxnSpPr>
          <p:nvPr/>
        </p:nvCxnSpPr>
        <p:spPr>
          <a:xfrm>
            <a:off x="5181600" y="5047900"/>
            <a:ext cx="2895600" cy="9512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F1671AE-DBCC-4B0E-B407-B61B4F98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5579384"/>
            <a:ext cx="3269263" cy="1676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173180D-0CB8-4264-BE6F-3EF47F545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6" y="5645391"/>
            <a:ext cx="3848433" cy="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935B-5CF3-4FF3-966F-D72897A2C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Model.CONNECT </a:t>
            </a:r>
            <a:r>
              <a:rPr lang="hr-HR" dirty="0" err="1"/>
              <a:t>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5B933-97BD-474E-9265-05BE1E8C8E5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b="1" dirty="0"/>
              <a:t>Add a sensor</a:t>
            </a:r>
            <a:endParaRPr lang="en-US" dirty="0"/>
          </a:p>
          <a:p>
            <a:pPr lvl="2"/>
            <a:r>
              <a:rPr lang="en-US" dirty="0"/>
              <a:t>A sensor is defined in the </a:t>
            </a:r>
            <a:r>
              <a:rPr lang="en-US" i="1" dirty="0"/>
              <a:t>moduleManager.xml</a:t>
            </a:r>
            <a:r>
              <a:rPr lang="en-US" dirty="0"/>
              <a:t> file in VTD</a:t>
            </a:r>
            <a:r>
              <a:rPr lang="hr-HR" dirty="0"/>
              <a:t> (00_Base_ACC\</a:t>
            </a:r>
            <a:r>
              <a:rPr lang="hr-HR" dirty="0" err="1"/>
              <a:t>Config</a:t>
            </a:r>
            <a:r>
              <a:rPr lang="hr-HR" dirty="0"/>
              <a:t>\</a:t>
            </a:r>
            <a:r>
              <a:rPr lang="hr-HR" dirty="0" err="1"/>
              <a:t>ModuleManager</a:t>
            </a:r>
            <a:r>
              <a:rPr lang="hr-HR" dirty="0"/>
              <a:t>)</a:t>
            </a:r>
            <a:r>
              <a:rPr lang="en-US" dirty="0"/>
              <a:t>. In our case, we will define sensor as follows:</a:t>
            </a:r>
            <a:br>
              <a:rPr lang="hr-HR" dirty="0"/>
            </a:br>
            <a:endParaRPr lang="en-US" dirty="0"/>
          </a:p>
          <a:p>
            <a:endParaRPr lang="hr-HR" dirty="0"/>
          </a:p>
          <a:p>
            <a:pPr lvl="2"/>
            <a:r>
              <a:rPr lang="hr-HR" dirty="0" err="1"/>
              <a:t>the</a:t>
            </a:r>
            <a:r>
              <a:rPr lang="hr-HR" dirty="0"/>
              <a:t> Name </a:t>
            </a:r>
            <a:r>
              <a:rPr lang="hr-HR" dirty="0" err="1"/>
              <a:t>should</a:t>
            </a:r>
            <a:r>
              <a:rPr lang="hr-HR" dirty="0"/>
              <a:t> </a:t>
            </a:r>
            <a:r>
              <a:rPr lang="hr-HR" dirty="0" err="1"/>
              <a:t>correspond</a:t>
            </a:r>
            <a:r>
              <a:rPr lang="hr-HR" dirty="0"/>
              <a:t> to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name</a:t>
            </a:r>
            <a:r>
              <a:rPr lang="hr-HR" dirty="0"/>
              <a:t> </a:t>
            </a:r>
            <a:r>
              <a:rPr lang="hr-HR" dirty="0" err="1"/>
              <a:t>defined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.</a:t>
            </a:r>
            <a:r>
              <a:rPr lang="hr-HR" dirty="0" err="1"/>
              <a:t>xml</a:t>
            </a:r>
            <a:r>
              <a:rPr lang="hr-HR" dirty="0"/>
              <a:t> file, </a:t>
            </a:r>
            <a:r>
              <a:rPr lang="hr-HR" dirty="0" err="1"/>
              <a:t>e.g</a:t>
            </a:r>
            <a:r>
              <a:rPr lang="hr-HR" dirty="0"/>
              <a:t>.</a:t>
            </a:r>
          </a:p>
          <a:p>
            <a:pPr lvl="2"/>
            <a:endParaRPr lang="hr-HR" dirty="0"/>
          </a:p>
          <a:p>
            <a:pPr lvl="2"/>
            <a:endParaRPr lang="hr-HR" dirty="0"/>
          </a:p>
          <a:p>
            <a:pPr lvl="2"/>
            <a:endParaRPr lang="hr-HR" dirty="0"/>
          </a:p>
          <a:p>
            <a:pPr lvl="2"/>
            <a:endParaRPr lang="hr-HR" dirty="0"/>
          </a:p>
          <a:p>
            <a:pPr lvl="2"/>
            <a:endParaRPr lang="hr-HR" dirty="0"/>
          </a:p>
          <a:p>
            <a:pPr lvl="2"/>
            <a:endParaRPr lang="hr-HR" dirty="0"/>
          </a:p>
          <a:p>
            <a:pPr lvl="2"/>
            <a:endParaRPr lang="hr-HR" dirty="0"/>
          </a:p>
          <a:p>
            <a:pPr lvl="2"/>
            <a:endParaRPr lang="hr-HR" dirty="0"/>
          </a:p>
          <a:p>
            <a:pPr lvl="2"/>
            <a:r>
              <a:rPr lang="hr-HR" dirty="0" err="1"/>
              <a:t>There</a:t>
            </a:r>
            <a:r>
              <a:rPr lang="hr-HR" dirty="0"/>
              <a:t> </a:t>
            </a:r>
            <a:r>
              <a:rPr lang="hr-HR" dirty="0" err="1"/>
              <a:t>can</a:t>
            </a:r>
            <a:r>
              <a:rPr lang="hr-HR" dirty="0"/>
              <a:t> </a:t>
            </a:r>
            <a:r>
              <a:rPr lang="hr-HR" dirty="0" err="1"/>
              <a:t>only</a:t>
            </a:r>
            <a:r>
              <a:rPr lang="hr-HR" dirty="0"/>
              <a:t> </a:t>
            </a:r>
            <a:r>
              <a:rPr lang="hr-HR" dirty="0" err="1"/>
              <a:t>be</a:t>
            </a:r>
            <a:r>
              <a:rPr lang="hr-HR" dirty="0"/>
              <a:t> one </a:t>
            </a:r>
            <a:r>
              <a:rPr lang="hr-HR" dirty="0" err="1"/>
              <a:t>sensor</a:t>
            </a:r>
            <a:r>
              <a:rPr lang="hr-HR" dirty="0"/>
              <a:t> per TCP port. </a:t>
            </a:r>
            <a:r>
              <a:rPr lang="hr-HR" dirty="0" err="1"/>
              <a:t>The</a:t>
            </a:r>
            <a:r>
              <a:rPr lang="hr-HR" dirty="0"/>
              <a:t> port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defined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xml</a:t>
            </a:r>
            <a:r>
              <a:rPr lang="hr-HR" dirty="0"/>
              <a:t> file</a:t>
            </a:r>
          </a:p>
          <a:p>
            <a:pPr marL="183600" lvl="1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4E2CA0-E3EC-420C-B8EE-8E0D73E72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286452"/>
              </p:ext>
            </p:extLst>
          </p:nvPr>
        </p:nvGraphicFramePr>
        <p:xfrm>
          <a:off x="1219200" y="2362200"/>
          <a:ext cx="952500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1250">
                  <a:extLst>
                    <a:ext uri="{9D8B030D-6E8A-4147-A177-3AD203B41FA5}">
                      <a16:colId xmlns:a16="http://schemas.microsoft.com/office/drawing/2014/main" val="3527512729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2105455215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1164125643"/>
                    </a:ext>
                  </a:extLst>
                </a:gridCol>
                <a:gridCol w="2381250">
                  <a:extLst>
                    <a:ext uri="{9D8B030D-6E8A-4147-A177-3AD203B41FA5}">
                      <a16:colId xmlns:a16="http://schemas.microsoft.com/office/drawing/2014/main" val="388846257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hr-HR" sz="1400" b="1" dirty="0"/>
                        <a:t>Name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b="1" dirty="0"/>
                        <a:t>TCP port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b="1" dirty="0"/>
                        <a:t>Max </a:t>
                      </a:r>
                      <a:r>
                        <a:rPr lang="hr-HR" sz="1400" b="1" dirty="0" err="1"/>
                        <a:t>objects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b="1" dirty="0"/>
                        <a:t>Max </a:t>
                      </a:r>
                      <a:r>
                        <a:rPr lang="hr-HR" sz="1400" b="1" dirty="0" err="1"/>
                        <a:t>Points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60331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hr-HR" sz="1400" dirty="0" err="1"/>
                        <a:t>Ego.FrontSensor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dirty="0"/>
                        <a:t>48195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dirty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87887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8C4F623-4912-4DBD-A58C-26CE4D3FF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200400"/>
            <a:ext cx="4831499" cy="24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8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8331-06D9-4B96-B781-CC343D17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Model.CONNECT </a:t>
            </a:r>
            <a:r>
              <a:rPr lang="hr-HR" dirty="0" err="1"/>
              <a:t>Setup</a:t>
            </a:r>
            <a:r>
              <a:rPr lang="hr-HR" dirty="0"/>
              <a:t> – External Driver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66651-5167-48A3-A2F4-79CB2DCA8DD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b="1" dirty="0"/>
              <a:t>Add ports</a:t>
            </a:r>
          </a:p>
          <a:p>
            <a:pPr lvl="2"/>
            <a:r>
              <a:rPr lang="en-US" dirty="0"/>
              <a:t>Ports have to be added manually from the list of the available ports. By clicking on the </a:t>
            </a:r>
            <a:r>
              <a:rPr lang="en-US" b="1" i="1" dirty="0"/>
              <a:t>Add ports</a:t>
            </a:r>
            <a:r>
              <a:rPr lang="en-US" b="1" dirty="0"/>
              <a:t> </a:t>
            </a:r>
            <a:r>
              <a:rPr lang="en-US" dirty="0"/>
              <a:t>button, the list of available ports is presented</a:t>
            </a:r>
          </a:p>
          <a:p>
            <a:pPr lvl="2"/>
            <a:r>
              <a:rPr lang="en-US" dirty="0"/>
              <a:t>Add the ports from the figure as </a:t>
            </a:r>
            <a:r>
              <a:rPr lang="en-US" b="1" dirty="0"/>
              <a:t>Input</a:t>
            </a:r>
            <a:r>
              <a:rPr lang="en-US" dirty="0"/>
              <a:t> ports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On VTD machine, navigate to the project folder, and make a copy of the 00_Base_ACC folder (call it e.g., </a:t>
            </a:r>
            <a:r>
              <a:rPr lang="en-US" b="1" dirty="0"/>
              <a:t>00_Base_ACC_int_dyn</a:t>
            </a:r>
            <a:r>
              <a:rPr lang="en-US" dirty="0"/>
              <a:t> as we will now add vehicle dynamics)</a:t>
            </a:r>
          </a:p>
          <a:p>
            <a:pPr lvl="1"/>
            <a:r>
              <a:rPr lang="en-US" dirty="0"/>
              <a:t>Within the new folder, there is a .</a:t>
            </a:r>
            <a:r>
              <a:rPr lang="en-US" dirty="0" err="1"/>
              <a:t>vpj</a:t>
            </a:r>
            <a:r>
              <a:rPr lang="en-US" dirty="0"/>
              <a:t> file</a:t>
            </a:r>
            <a:br>
              <a:rPr lang="en-US" dirty="0"/>
            </a:br>
            <a:r>
              <a:rPr lang="en-US" dirty="0"/>
              <a:t>Rename it also to the folder name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33E246-9C25-4066-8AC4-59839C236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286000"/>
            <a:ext cx="5593618" cy="21646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9BEF1E-8451-4816-9E58-78EA96C06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5215369"/>
            <a:ext cx="2827265" cy="11126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19D3C2-DDFB-4275-8418-42E9C5FC1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5736839"/>
            <a:ext cx="1013548" cy="70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48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4226-792D-4F01-ADE8-49CEDBD15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Model.CONNECT </a:t>
            </a:r>
            <a:r>
              <a:rPr lang="hr-HR" dirty="0" err="1"/>
              <a:t>Setup</a:t>
            </a:r>
            <a:r>
              <a:rPr lang="hr-HR" dirty="0"/>
              <a:t> – External Driver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EAEF5-5C88-42FB-860B-A0388EC130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Now navigate again to Config/</a:t>
            </a:r>
            <a:r>
              <a:rPr lang="en-US" dirty="0" err="1"/>
              <a:t>ModuleManager</a:t>
            </a:r>
            <a:r>
              <a:rPr lang="en-US" dirty="0"/>
              <a:t>/moduleManager.xml and open it</a:t>
            </a:r>
          </a:p>
          <a:p>
            <a:pPr lvl="1"/>
            <a:r>
              <a:rPr lang="en-US" dirty="0"/>
              <a:t>Uncomment the part where the simple vehicle dynamics are disabled (remove the !-- and --) and save 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Load this project into the VTD and apply the configuration</a:t>
            </a:r>
          </a:p>
          <a:p>
            <a:r>
              <a:rPr lang="en-US" dirty="0"/>
              <a:t>On Model.CONNECT side, add a Constant and a Monitor block</a:t>
            </a:r>
          </a:p>
          <a:p>
            <a:r>
              <a:rPr lang="en-US" dirty="0"/>
              <a:t>Double click on the Constant block</a:t>
            </a:r>
          </a:p>
          <a:p>
            <a:pPr lvl="1"/>
            <a:r>
              <a:rPr lang="en-US" dirty="0"/>
              <a:t>Rename the Output to </a:t>
            </a:r>
            <a:r>
              <a:rPr lang="en-US" dirty="0" err="1"/>
              <a:t>ValidityFlags</a:t>
            </a:r>
            <a:endParaRPr lang="en-US" dirty="0"/>
          </a:p>
          <a:p>
            <a:pPr lvl="1"/>
            <a:r>
              <a:rPr lang="en-US" dirty="0"/>
              <a:t>Set the Type to Integer</a:t>
            </a:r>
          </a:p>
          <a:p>
            <a:pPr lvl="1"/>
            <a:r>
              <a:rPr lang="en-US" dirty="0"/>
              <a:t>Set the value to 8205</a:t>
            </a:r>
            <a:r>
              <a:rPr lang="hr-HR" dirty="0"/>
              <a:t> (</a:t>
            </a:r>
            <a:r>
              <a:rPr lang="hr-HR" dirty="0" err="1"/>
              <a:t>explained</a:t>
            </a:r>
            <a:r>
              <a:rPr lang="hr-HR" dirty="0"/>
              <a:t> </a:t>
            </a:r>
            <a:r>
              <a:rPr lang="hr-HR" dirty="0" err="1"/>
              <a:t>later</a:t>
            </a:r>
            <a:r>
              <a:rPr lang="hr-HR" dirty="0"/>
              <a:t>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C3A63D-EB06-47B4-9548-D92AC6BAB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62200"/>
            <a:ext cx="3817951" cy="7163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0BD007-EE13-448A-89E3-D1F9E692A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038" y="2420659"/>
            <a:ext cx="3688400" cy="70872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B26AB8-5837-42C3-9647-C98D92719C6C}"/>
              </a:ext>
            </a:extLst>
          </p:cNvPr>
          <p:cNvCxnSpPr/>
          <p:nvPr/>
        </p:nvCxnSpPr>
        <p:spPr>
          <a:xfrm>
            <a:off x="4638688" y="2720371"/>
            <a:ext cx="11525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9E3C379-2BA9-4E71-BC64-07C31C653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3166023"/>
            <a:ext cx="3208298" cy="13107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2B792F-E36A-485B-AD17-B6956AA7F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4513420"/>
            <a:ext cx="4759335" cy="193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275925"/>
      </p:ext>
    </p:extLst>
  </p:cSld>
  <p:clrMapOvr>
    <a:masterClrMapping/>
  </p:clrMapOvr>
</p:sld>
</file>

<file path=ppt/theme/theme1.xml><?xml version="1.0" encoding="utf-8"?>
<a:theme xmlns:a="http://schemas.openxmlformats.org/drawingml/2006/main" name="AVL_DA_v1.0_en Main Heading">
  <a:themeElements>
    <a:clrScheme name="The New AVL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18800"/>
      </a:accent1>
      <a:accent2>
        <a:srgbClr val="482583"/>
      </a:accent2>
      <a:accent3>
        <a:srgbClr val="00878A"/>
      </a:accent3>
      <a:accent4>
        <a:srgbClr val="C8057F"/>
      </a:accent4>
      <a:accent5>
        <a:srgbClr val="21BBEF"/>
      </a:accent5>
      <a:accent6>
        <a:srgbClr val="005A99"/>
      </a:accent6>
      <a:hlink>
        <a:srgbClr val="005A99"/>
      </a:hlink>
      <a:folHlink>
        <a:srgbClr val="888888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8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VL PowerPoint Master 2020 v1.0.pptx" id="{55BDC42E-1E8E-4810-8A0F-B29F40714691}" vid="{059B22C3-8CEE-4A2F-8E50-329437048C1D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415E939BDF7B4ABAD54620EBAD0050" ma:contentTypeVersion="9" ma:contentTypeDescription="Create a new document." ma:contentTypeScope="" ma:versionID="95e6e8432c52e5a8d68d8b5a3c763667">
  <xsd:schema xmlns:xsd="http://www.w3.org/2001/XMLSchema" xmlns:xs="http://www.w3.org/2001/XMLSchema" xmlns:p="http://schemas.microsoft.com/office/2006/metadata/properties" xmlns:ns2="f1a71434-0d91-413c-8244-2da1ec183ffe" xmlns:ns3="d274069b-2277-42e2-80a9-4bd7f308c00b" targetNamespace="http://schemas.microsoft.com/office/2006/metadata/properties" ma:root="true" ma:fieldsID="09addb2150905e914dc03bf20de489ee" ns2:_="" ns3:_="">
    <xsd:import namespace="f1a71434-0d91-413c-8244-2da1ec183ffe"/>
    <xsd:import namespace="d274069b-2277-42e2-80a9-4bd7f308c00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fcccf9be13a64ad1ae8af8e820bba783" minOccurs="0"/>
                <xsd:element ref="ns2:TaxCatchAll" minOccurs="0"/>
                <xsd:element ref="ns3:d0b44e12a34441d7b789960ca4dd9919" minOccurs="0"/>
                <xsd:element ref="ns3:b65016e8b7834dd391d878bcc1e95df9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a71434-0d91-413c-8244-2da1ec183ff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3" nillable="true" ma:displayName="Taxonomy Catch All Column" ma:hidden="true" ma:list="{6317b78a-a247-4293-95b1-3fdeb0518265}" ma:internalName="TaxCatchAll" ma:showField="CatchAllData" ma:web="f1a71434-0d91-413c-8244-2da1ec183f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4069b-2277-42e2-80a9-4bd7f308c00b" elementFormDefault="qualified">
    <xsd:import namespace="http://schemas.microsoft.com/office/2006/documentManagement/types"/>
    <xsd:import namespace="http://schemas.microsoft.com/office/infopath/2007/PartnerControls"/>
    <xsd:element name="fcccf9be13a64ad1ae8af8e820bba783" ma:index="12" nillable="true" ma:taxonomy="true" ma:internalName="fcccf9be13a64ad1ae8af8e820bba783" ma:taxonomyFieldName="Department" ma:displayName="Department" ma:readOnly="false" ma:default="129;#VM|bd2f5117-ca94-4bb7-b283-52aba514be58" ma:fieldId="{fcccf9be-13a6-4ad1-ae8a-f8e820bba783}" ma:sspId="5c017247-fe0a-4449-9f1c-a1a79122eba0" ma:termSetId="7697534b-5c81-4ae3-aeb7-5823753d05f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0b44e12a34441d7b789960ca4dd9919" ma:index="15" nillable="true" ma:taxonomy="true" ma:internalName="d0b44e12a34441d7b789960ca4dd9919" ma:taxonomyFieldName="Tags" ma:displayName="Tags" ma:readOnly="false" ma:default="136;#Marketing Programs|1aebc9a9-c0ae-4d24-be3d-3c5d2c320ab2" ma:fieldId="{d0b44e12-a344-41d7-b789-960ca4dd9919}" ma:taxonomyMulti="true" ma:sspId="5c017247-fe0a-4449-9f1c-a1a79122eba0" ma:termSetId="dd2262f6-9359-4871-88e7-3ea11121d4e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65016e8b7834dd391d878bcc1e95df9" ma:index="17" nillable="true" ma:taxonomy="true" ma:internalName="b65016e8b7834dd391d878bcc1e95df9" ma:taxonomyFieldName="Program" ma:displayName="Program" ma:default="" ma:fieldId="{b65016e8-b783-4dd3-91d8-78bcc1e95df9}" ma:taxonomyMulti="true" ma:sspId="5c017247-fe0a-4449-9f1c-a1a79122eba0" ma:termSetId="dd2262f6-9359-4871-88e7-3ea11121d4ec" ma:anchorId="1aebc9a9-c0ae-4d24-be3d-3c5d2c320ab2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1a71434-0d91-413c-8244-2da1ec183ffe">
      <Value>136</Value>
      <Value>137</Value>
      <Value>129</Value>
    </TaxCatchAll>
    <d0b44e12a34441d7b789960ca4dd9919 xmlns="d274069b-2277-42e2-80a9-4bd7f308c00b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 Programs</TermName>
          <TermId xmlns="http://schemas.microsoft.com/office/infopath/2007/PartnerControls">1aebc9a9-c0ae-4d24-be3d-3c5d2c320ab2</TermId>
        </TermInfo>
      </Terms>
    </d0b44e12a34441d7b789960ca4dd9919>
    <fcccf9be13a64ad1ae8af8e820bba783 xmlns="d274069b-2277-42e2-80a9-4bd7f308c00b">
      <Terms xmlns="http://schemas.microsoft.com/office/infopath/2007/PartnerControls">
        <TermInfo xmlns="http://schemas.microsoft.com/office/infopath/2007/PartnerControls">
          <TermName xmlns="http://schemas.microsoft.com/office/infopath/2007/PartnerControls">VM</TermName>
          <TermId xmlns="http://schemas.microsoft.com/office/infopath/2007/PartnerControls">bd2f5117-ca94-4bb7-b283-52aba514be58</TermId>
        </TermInfo>
      </Terms>
    </fcccf9be13a64ad1ae8af8e820bba783>
    <b65016e8b7834dd391d878bcc1e95df9 xmlns="d274069b-2277-42e2-80a9-4bd7f308c00b">
      <Terms xmlns="http://schemas.microsoft.com/office/infopath/2007/PartnerControls">
        <TermInfo xmlns="http://schemas.microsoft.com/office/infopath/2007/PartnerControls">
          <TermName xmlns="http://schemas.microsoft.com/office/infopath/2007/PartnerControls">Brand</TermName>
          <TermId xmlns="http://schemas.microsoft.com/office/infopath/2007/PartnerControls">18ae1b75-b608-469b-8309-216975579f08</TermId>
        </TermInfo>
      </Terms>
    </b65016e8b7834dd391d878bcc1e95df9>
    <_dlc_DocId xmlns="f1a71434-0d91-413c-8244-2da1ec183ffe">SPZKCYURJ6HQ-668101000-53</_dlc_DocId>
    <_dlc_DocIdUrl xmlns="f1a71434-0d91-413c-8244-2da1ec183ffe">
      <Url>https://desktop.avl.com/corp/01/0034/07/_layouts/15/DocIdRedir.aspx?ID=SPZKCYURJ6HQ-668101000-53</Url>
      <Description>SPZKCYURJ6HQ-668101000-53</Description>
    </_dlc_DocIdUrl>
  </documentManagement>
</p:properties>
</file>

<file path=customXml/item3.xml><?xml version="1.0" encoding="utf-8"?>
<Control xmlns="http://schemas.microsoft.com/VisualStudio/2011/storyboarding/control">
  <Id Name="7b1e8fd2-01a1-426b-bd91-61729c4fb15a" Revision="1" Stencil="System.MyShapes" StencilVersion="1.0"/>
</Control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10271938-B86F-4895-A370-18BAE3737F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a71434-0d91-413c-8244-2da1ec183ffe"/>
    <ds:schemaRef ds:uri="d274069b-2277-42e2-80a9-4bd7f308c0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5827DD-BA94-4E04-9AD1-9D4EFECB0EB7}">
  <ds:schemaRefs>
    <ds:schemaRef ds:uri="http://purl.org/dc/terms/"/>
    <ds:schemaRef ds:uri="http://schemas.microsoft.com/office/2006/documentManagement/types"/>
    <ds:schemaRef ds:uri="d274069b-2277-42e2-80a9-4bd7f308c00b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f1a71434-0d91-413c-8244-2da1ec183ffe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59ABD6C-A61F-4121-BC23-522623C25B7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42270D3-6CE7-4FFA-8CA3-54347467741C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A21206DA-39E7-48E0-80F2-7813B753AF86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4124</Words>
  <Application>Microsoft Office PowerPoint</Application>
  <PresentationFormat>Widescreen</PresentationFormat>
  <Paragraphs>424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Avenir Book</vt:lpstr>
      <vt:lpstr>Avenir Light</vt:lpstr>
      <vt:lpstr>Arial</vt:lpstr>
      <vt:lpstr>Calibri</vt:lpstr>
      <vt:lpstr>Symbol</vt:lpstr>
      <vt:lpstr>Verdana</vt:lpstr>
      <vt:lpstr>Wingdings</vt:lpstr>
      <vt:lpstr>AVL_DA_v1.0_en Main Heading</vt:lpstr>
      <vt:lpstr>VTD</vt:lpstr>
      <vt:lpstr>VTD SETUP</vt:lpstr>
      <vt:lpstr>VTD SETUP</vt:lpstr>
      <vt:lpstr>VTD SETUP</vt:lpstr>
      <vt:lpstr>Model.CONNECT Setup</vt:lpstr>
      <vt:lpstr>Model.CONNECT Setup</vt:lpstr>
      <vt:lpstr>Model.CONNECT Setup</vt:lpstr>
      <vt:lpstr>Model.CONNECT Setup – External Driver</vt:lpstr>
      <vt:lpstr>Model.CONNECT Setup – External Driver</vt:lpstr>
      <vt:lpstr>Model.CONNECT Setup – External Driver</vt:lpstr>
      <vt:lpstr>Model.CONNECT Setup – External Driver</vt:lpstr>
      <vt:lpstr>Model.CONNECT Setup – External Driver</vt:lpstr>
      <vt:lpstr>Model.CONNECT Setup – External Driver</vt:lpstr>
      <vt:lpstr>Model.CONNECT Setup – External Vehicle</vt:lpstr>
      <vt:lpstr>Model.CONNECT Setup – External Vehicle</vt:lpstr>
      <vt:lpstr>Model.CONNECT Setup – External Vehicle</vt:lpstr>
      <vt:lpstr>Model.CONNECT Setup – External Vehicle</vt:lpstr>
      <vt:lpstr>Model.CONNECT Setup – External Vehicle</vt:lpstr>
      <vt:lpstr>Model.CONNECT Setup – External Vehicle</vt:lpstr>
      <vt:lpstr>Model.CONNECT Setup – External Vehicle</vt:lpstr>
      <vt:lpstr>Model.CONNECT Setup – External Vehicle</vt:lpstr>
      <vt:lpstr>Model.CONNECT Setup – External Vehicle</vt:lpstr>
      <vt:lpstr>Model.CONNECT Setup – External Vehicle</vt:lpstr>
      <vt:lpstr>Model.CONNECT Setup – External Vehicle</vt:lpstr>
      <vt:lpstr>Model.CONNECT Setup – External Vehicle w. ACC</vt:lpstr>
      <vt:lpstr>Model.CONNECT Setup – External Vehicle w. ACC</vt:lpstr>
      <vt:lpstr>Model.CONNECT Setup – External Vehicle w. ACC</vt:lpstr>
      <vt:lpstr>Model.CONNECT Setup – External Vehicle w. ACC</vt:lpstr>
      <vt:lpstr>Model.CONNECT Setup – External Vehicle w. ACC</vt:lpstr>
      <vt:lpstr>Model.CONNECT Setup – External Vehicle w. ACC</vt:lpstr>
      <vt:lpstr>Model.CONNECT Setup – External Vehicle w. ACC</vt:lpstr>
      <vt:lpstr>Model.CONNECT Setup – SCP commands</vt:lpstr>
      <vt:lpstr>Model.CONNECT Setup – SCP commands</vt:lpstr>
      <vt:lpstr>Model.CONNECT Setup – SCP commands</vt:lpstr>
      <vt:lpstr>Model.CONNECT Setup – SCP commands</vt:lpstr>
    </vt:vector>
  </TitlesOfParts>
  <Manager/>
  <Company>AVL List GmbH (Headquarters)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VTD</dc:title>
  <dc:creator>Mustac, Jurica AVL/HR</dc:creator>
  <cp:keywords/>
  <cp:lastModifiedBy>Mustac, Jurica AVL/HR</cp:lastModifiedBy>
  <cp:revision>62</cp:revision>
  <dcterms:created xsi:type="dcterms:W3CDTF">2021-03-17T09:43:54Z</dcterms:created>
  <dcterms:modified xsi:type="dcterms:W3CDTF">2021-04-13T12:26:22Z</dcterms:modified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0x0101002F415E939BDF7B4ABAD54620EBAD0050</vt:lpwstr>
  </property>
  <property fmtid="{D5CDD505-2E9C-101B-9397-08002B2CF9AE}" pid="3" name="_dlc_DocIdItemGuid">
    <vt:lpwstr>d0070747-5797-4d3e-8302-48c8447097f4</vt:lpwstr>
  </property>
  <property fmtid="{D5CDD505-2E9C-101B-9397-08002B2CF9AE}" pid="4" name="Department">
    <vt:lpwstr>129;#VM|bd2f5117-ca94-4bb7-b283-52aba514be58</vt:lpwstr>
  </property>
  <property fmtid="{D5CDD505-2E9C-101B-9397-08002B2CF9AE}" pid="5" name="Program">
    <vt:lpwstr>137;#Brand|18ae1b75-b608-469b-8309-216975579f08</vt:lpwstr>
  </property>
  <property fmtid="{D5CDD505-2E9C-101B-9397-08002B2CF9AE}" pid="6" name="Tags">
    <vt:lpwstr>136;#Marketing Programs|1aebc9a9-c0ae-4d24-be3d-3c5d2c320ab2</vt:lpwstr>
  </property>
  <property fmtid="{D5CDD505-2E9C-101B-9397-08002B2CF9AE}" pid="7" name="AVL_Author1">
    <vt:lpwstr/>
  </property>
  <property fmtid="{D5CDD505-2E9C-101B-9397-08002B2CF9AE}" pid="8" name="AVL_Author2">
    <vt:lpwstr/>
  </property>
  <property fmtid="{D5CDD505-2E9C-101B-9397-08002B2CF9AE}" pid="9" name="AVL_Author3">
    <vt:lpwstr/>
  </property>
  <property fmtid="{D5CDD505-2E9C-101B-9397-08002B2CF9AE}" pid="10" name="AVL_Department">
    <vt:lpwstr/>
  </property>
  <property fmtid="{D5CDD505-2E9C-101B-9397-08002B2CF9AE}" pid="11" name="AVL_Co_Author_1">
    <vt:lpwstr/>
  </property>
  <property fmtid="{D5CDD505-2E9C-101B-9397-08002B2CF9AE}" pid="12" name="AVL_Co_Author_2">
    <vt:lpwstr/>
  </property>
  <property fmtid="{D5CDD505-2E9C-101B-9397-08002B2CF9AE}" pid="13" name="AVL_Co_Author_3">
    <vt:lpwstr/>
  </property>
  <property fmtid="{D5CDD505-2E9C-101B-9397-08002B2CF9AE}" pid="14" name="AVL_Approved_by">
    <vt:lpwstr/>
  </property>
  <property fmtid="{D5CDD505-2E9C-101B-9397-08002B2CF9AE}" pid="15" name="AVL_Release_Date">
    <vt:lpwstr>17.03.2021</vt:lpwstr>
  </property>
  <property fmtid="{D5CDD505-2E9C-101B-9397-08002B2CF9AE}" pid="16" name="AVL_Security_Level">
    <vt:lpwstr>Internal</vt:lpwstr>
  </property>
  <property fmtid="{D5CDD505-2E9C-101B-9397-08002B2CF9AE}" pid="17" name="AVL_Customer">
    <vt:lpwstr/>
  </property>
  <property fmtid="{D5CDD505-2E9C-101B-9397-08002B2CF9AE}" pid="18" name="AVL_Proj_ID">
    <vt:lpwstr/>
  </property>
  <property fmtid="{D5CDD505-2E9C-101B-9397-08002B2CF9AE}" pid="19" name="AVL_Task_ID">
    <vt:lpwstr/>
  </property>
  <property fmtid="{D5CDD505-2E9C-101B-9397-08002B2CF9AE}" pid="20" name="AVL_Model_ID">
    <vt:lpwstr/>
  </property>
  <property fmtid="{D5CDD505-2E9C-101B-9397-08002B2CF9AE}" pid="21" name="AVL_CompanyCountry">
    <vt:lpwstr>Austria</vt:lpwstr>
  </property>
  <property fmtid="{D5CDD505-2E9C-101B-9397-08002B2CF9AE}" pid="22" name="AVL_LogoFileName">
    <vt:lpwstr>AVL Standard</vt:lpwstr>
  </property>
  <property fmtid="{D5CDD505-2E9C-101B-9397-08002B2CF9AE}" pid="23" name="AVL_Template_Version">
    <vt:i4>2009</vt:i4>
  </property>
</Properties>
</file>