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327E-3FF5-4484-ACBE-3CB50B6009EE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AC54-55CC-41CE-8C51-BBB7DCB2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19400" y="304800"/>
            <a:ext cx="3429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6096000"/>
            <a:ext cx="82296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land-boards.com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67000" y="3124200"/>
            <a:ext cx="2819400" cy="278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38702"/>
              </p:ext>
            </p:extLst>
          </p:nvPr>
        </p:nvGraphicFramePr>
        <p:xfrm>
          <a:off x="539749" y="533400"/>
          <a:ext cx="7988301" cy="424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016"/>
                <a:gridCol w="2845713"/>
                <a:gridCol w="2677572"/>
              </a:tblGrid>
              <a:tr h="428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600" u="sng" strike="noStrike">
                          <a:effectLst/>
                        </a:rPr>
                        <a:t>Raspberry Pi</a:t>
                      </a:r>
                      <a:endParaRPr lang="en-US" sz="2600" b="1" i="1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600" u="sng" strike="noStrike">
                          <a:effectLst/>
                        </a:rPr>
                        <a:t>Arduino Compatible</a:t>
                      </a:r>
                      <a:endParaRPr lang="en-US" sz="2600" b="1" i="1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600" u="sng" strike="noStrike">
                          <a:effectLst/>
                        </a:rPr>
                        <a:t>Open Data Acq</a:t>
                      </a:r>
                      <a:endParaRPr lang="en-US" sz="2600" b="1" i="1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3.3V&lt;-&gt;5V I/O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ScrewDuino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128 bit DIGIO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Servo Control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GVSduino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Opto-isolated DIGIO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USB Serial Console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ATMega Programmer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I2C Multiplexer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I2C Multiplexer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TinyGrid85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600" u="sng" strike="noStrike">
                          <a:effectLst/>
                        </a:rPr>
                        <a:t>Projects</a:t>
                      </a:r>
                      <a:endParaRPr lang="en-US" sz="2600" b="1" i="1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sng" strike="noStrike">
                          <a:effectLst/>
                        </a:rPr>
                        <a:t>Projects</a:t>
                      </a:r>
                      <a:endParaRPr lang="en-US" sz="2400" b="1" i="1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600" u="sng" strike="noStrike">
                          <a:effectLst/>
                        </a:rPr>
                        <a:t>Find Us</a:t>
                      </a:r>
                      <a:endParaRPr lang="en-US" sz="2600" b="1" i="1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Geocache GPS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Brewstation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Web Page/Store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GPS Tracker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Fan Controller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Wiki Page (docs)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7 Segment LED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One Wire Logger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Facebook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Menu System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Wake Up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Twitter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Advanced Acoustic Concepts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Gilliland, Doug</dc:creator>
  <cp:lastModifiedBy>Gilliland, Doug</cp:lastModifiedBy>
  <cp:revision>6</cp:revision>
  <dcterms:created xsi:type="dcterms:W3CDTF">2015-09-30T16:40:16Z</dcterms:created>
  <dcterms:modified xsi:type="dcterms:W3CDTF">2015-09-30T17:26:53Z</dcterms:modified>
</cp:coreProperties>
</file>