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5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3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4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0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2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1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B8D1-3D88-4F84-96BA-57F165CA1FC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2548-A876-42E7-A61A-7A7B464B6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1" y="138921"/>
            <a:ext cx="10201275" cy="226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533" y="25183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화살표 맨 밑 </a:t>
            </a:r>
            <a:r>
              <a:rPr lang="en-US" altLang="ko-KR" dirty="0" smtClean="0"/>
              <a:t>RX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53978" y="3739494"/>
            <a:ext cx="140017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563428" y="4491969"/>
            <a:ext cx="59055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53803" y="463117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3203" y="5403476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로라</a:t>
            </a:r>
            <a:r>
              <a:rPr lang="ko-KR" altLang="en-US" dirty="0" smtClean="0"/>
              <a:t> 보드 기준으로 </a:t>
            </a:r>
            <a:endParaRPr lang="en-US" altLang="ko-KR" dirty="0" smtClean="0"/>
          </a:p>
          <a:p>
            <a:r>
              <a:rPr lang="ko-KR" altLang="en-US" dirty="0" smtClean="0"/>
              <a:t>모뎀과 </a:t>
            </a:r>
            <a:r>
              <a:rPr lang="ko-KR" altLang="en-US" dirty="0" err="1" smtClean="0"/>
              <a:t>연결시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800225" y="3739494"/>
            <a:ext cx="140017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83142" y="3762878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83142" y="4128400"/>
            <a:ext cx="11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83142" y="4574243"/>
            <a:ext cx="13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34372" y="5455158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로라</a:t>
            </a:r>
            <a:r>
              <a:rPr lang="ko-KR" altLang="en-US" dirty="0" smtClean="0"/>
              <a:t> 보드 기준으로 </a:t>
            </a:r>
            <a:endParaRPr lang="en-US" altLang="ko-KR" dirty="0" smtClean="0"/>
          </a:p>
          <a:p>
            <a:r>
              <a:rPr lang="en-US" altLang="ko-KR" dirty="0" smtClean="0"/>
              <a:t>STM32F2XX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연결시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55138" y="3710682"/>
            <a:ext cx="1404488" cy="148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041998" y="3838076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84404" y="3838076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40797" y="4244656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3203" y="4244656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40797" y="4659779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683203" y="4659779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1040797" y="3268456"/>
            <a:ext cx="448799" cy="44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13611" y="3861460"/>
            <a:ext cx="2978467" cy="968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6"/>
            <a:endCxn id="7" idx="1"/>
          </p:cNvCxnSpPr>
          <p:nvPr/>
        </p:nvCxnSpPr>
        <p:spPr>
          <a:xfrm flipV="1">
            <a:off x="2029697" y="4363382"/>
            <a:ext cx="2124281" cy="4687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6"/>
          </p:cNvCxnSpPr>
          <p:nvPr/>
        </p:nvCxnSpPr>
        <p:spPr>
          <a:xfrm>
            <a:off x="2029697" y="4417046"/>
            <a:ext cx="2162381" cy="497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33060" y="3674262"/>
            <a:ext cx="1404488" cy="148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619920" y="3801656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262326" y="3801656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18719" y="4208236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261125" y="4208236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618719" y="4623359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261125" y="4623359"/>
            <a:ext cx="346494" cy="3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6618719" y="3232036"/>
            <a:ext cx="448799" cy="44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5" idx="6"/>
          </p:cNvCxnSpPr>
          <p:nvPr/>
        </p:nvCxnSpPr>
        <p:spPr>
          <a:xfrm flipV="1">
            <a:off x="7607619" y="3861460"/>
            <a:ext cx="2192606" cy="519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6618719" y="4930079"/>
            <a:ext cx="3181506" cy="701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7603306" y="4400357"/>
            <a:ext cx="2124281" cy="4000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아래쪽 화살표 47"/>
          <p:cNvSpPr/>
          <p:nvPr/>
        </p:nvSpPr>
        <p:spPr>
          <a:xfrm>
            <a:off x="5132787" y="329183"/>
            <a:ext cx="216454" cy="28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5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19125"/>
            <a:ext cx="4448175" cy="2609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619125"/>
            <a:ext cx="4741333" cy="2667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8056"/>
            <a:ext cx="5295900" cy="2978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067" y="3790337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로라</a:t>
            </a:r>
            <a:r>
              <a:rPr lang="ko-KR" altLang="en-US" dirty="0" smtClean="0"/>
              <a:t> 보드 기준으로 </a:t>
            </a:r>
            <a:endParaRPr lang="en-US" altLang="ko-KR" dirty="0" smtClean="0"/>
          </a:p>
          <a:p>
            <a:r>
              <a:rPr lang="ko-KR" altLang="en-US" dirty="0" smtClean="0"/>
              <a:t>모뎀과 </a:t>
            </a:r>
            <a:r>
              <a:rPr lang="ko-KR" altLang="en-US" dirty="0" err="1" smtClean="0"/>
              <a:t>연결시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48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49" y="628650"/>
            <a:ext cx="4943475" cy="2780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28650"/>
            <a:ext cx="4924425" cy="2769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3573661"/>
            <a:ext cx="5517092" cy="3103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825" y="4021811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로라</a:t>
            </a:r>
            <a:r>
              <a:rPr lang="ko-KR" altLang="en-US" dirty="0" smtClean="0"/>
              <a:t> 보드 기준으로 </a:t>
            </a:r>
            <a:endParaRPr lang="en-US" altLang="ko-KR" dirty="0" smtClean="0"/>
          </a:p>
          <a:p>
            <a:r>
              <a:rPr lang="en-US" altLang="ko-KR" dirty="0" smtClean="0"/>
              <a:t>STM32F2XX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연결시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99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HanaroGTS</dc:creator>
  <cp:lastModifiedBy>HanaroGTS</cp:lastModifiedBy>
  <cp:revision>18</cp:revision>
  <dcterms:created xsi:type="dcterms:W3CDTF">2017-09-18T09:14:14Z</dcterms:created>
  <dcterms:modified xsi:type="dcterms:W3CDTF">2017-09-18T10:50:42Z</dcterms:modified>
</cp:coreProperties>
</file>